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1D2088"/>
    <a:srgbClr val="E94708"/>
    <a:srgbClr val="906E30"/>
    <a:srgbClr val="82582D"/>
    <a:srgbClr val="A4723A"/>
    <a:srgbClr val="664724"/>
    <a:srgbClr val="645226"/>
    <a:srgbClr val="640000"/>
    <a:srgbClr val="3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1452" y="133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012429\AppData\Local\Microsoft\Windows\Temporary Internet Files\Content.IE5\6YD7I9WR\sakura2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081" y="3059939"/>
            <a:ext cx="5081158" cy="508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012429\AppData\Local\Microsoft\Windows\Temporary Internet Files\Content.IE5\C8XK68KW\sakura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37649">
            <a:off x="4964298" y="1522053"/>
            <a:ext cx="3085231" cy="3085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012429\AppData\Local\Microsoft\Windows\Temporary Internet Files\Content.IE5\C8XK68KW\gatag-00000384[1]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" t="-601" r="4" b="35374"/>
          <a:stretch/>
        </p:blipFill>
        <p:spPr bwMode="auto">
          <a:xfrm flipV="1">
            <a:off x="0" y="8454805"/>
            <a:ext cx="7776000" cy="2432689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012429\AppData\Local\Microsoft\Windows\Temporary Internet Files\Content.IE5\6YD7I9WR\gatag-00000384[1]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4336"/>
          <a:stretch/>
        </p:blipFill>
        <p:spPr bwMode="auto">
          <a:xfrm rot="10800000">
            <a:off x="-646" y="-3"/>
            <a:ext cx="7814264" cy="216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012429\AppData\Local\Microsoft\Windows\Temporary Internet Files\Content.IE5\6YD7I9WR\sakura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9255">
            <a:off x="-27262" y="3885502"/>
            <a:ext cx="3328459" cy="3328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012429\AppData\Local\Microsoft\Windows\Temporary Internet Files\Content.IE5\C8XK68KW\sakura2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43825">
            <a:off x="-895020" y="5254958"/>
            <a:ext cx="4536114" cy="453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"/>
          <p:cNvSpPr txBox="1"/>
          <p:nvPr/>
        </p:nvSpPr>
        <p:spPr>
          <a:xfrm>
            <a:off x="-96789" y="320586"/>
            <a:ext cx="792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市立四日市病院ボランティアふれあいグループ</a:t>
            </a:r>
            <a:endParaRPr lang="zh-CN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4" name="TextBox 21"/>
          <p:cNvSpPr txBox="1"/>
          <p:nvPr/>
        </p:nvSpPr>
        <p:spPr>
          <a:xfrm>
            <a:off x="-38336" y="801131"/>
            <a:ext cx="7775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 smtClean="0">
                <a:solidFill>
                  <a:srgbClr val="8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</a:t>
            </a:r>
            <a:r>
              <a:rPr lang="ja-JP" altLang="en-US" sz="5400" dirty="0" smtClean="0">
                <a:solidFill>
                  <a:srgbClr val="8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周年記念のつどい</a:t>
            </a:r>
            <a:endParaRPr lang="zh-CN" altLang="en-US" sz="5400" dirty="0">
              <a:solidFill>
                <a:srgbClr val="8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5" name="TextBox 23"/>
          <p:cNvSpPr txBox="1"/>
          <p:nvPr/>
        </p:nvSpPr>
        <p:spPr>
          <a:xfrm>
            <a:off x="2799541" y="1839688"/>
            <a:ext cx="4629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地域と病院をつなぐふれあいグループ</a:t>
            </a:r>
            <a:endParaRPr lang="en-US" altLang="ja-JP" sz="1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いきいきと暮らす秘訣、ボランティア</a:t>
            </a:r>
            <a:r>
              <a:rPr lang="ja-JP" altLang="en-US" sz="1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活動</a:t>
            </a:r>
            <a:r>
              <a:rPr lang="ja-JP" altLang="en-US" sz="1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！！</a:t>
            </a:r>
            <a:endParaRPr lang="en-US" altLang="ja-JP" sz="1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6" name="TextBox 35"/>
          <p:cNvSpPr txBox="1"/>
          <p:nvPr/>
        </p:nvSpPr>
        <p:spPr>
          <a:xfrm>
            <a:off x="663089" y="2486019"/>
            <a:ext cx="63205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201</a:t>
            </a:r>
            <a:r>
              <a:rPr lang="ja-JP" altLang="en-US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７年</a:t>
            </a:r>
            <a:r>
              <a:rPr lang="en-US" altLang="ja-JP" sz="3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3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日（土） </a:t>
            </a:r>
            <a:r>
              <a:rPr lang="en-US" altLang="ja-JP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13</a:t>
            </a:r>
            <a:r>
              <a:rPr lang="ja-JP" altLang="en-US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30〜15</a:t>
            </a:r>
            <a:r>
              <a:rPr lang="ja-JP" altLang="en-US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00</a:t>
            </a:r>
            <a:endParaRPr lang="en-US" sz="25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7" name="TextBox 36"/>
          <p:cNvSpPr txBox="1"/>
          <p:nvPr/>
        </p:nvSpPr>
        <p:spPr>
          <a:xfrm>
            <a:off x="768867" y="3330557"/>
            <a:ext cx="38861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市立四日市病院　２階講堂</a:t>
            </a:r>
            <a:endParaRPr lang="en-US" sz="25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24586" y="4381230"/>
            <a:ext cx="4317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ボランティア活動紹介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14898" y="4842895"/>
            <a:ext cx="451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バイオリン　　奥村　優 </a:t>
            </a:r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さん</a:t>
            </a:r>
            <a:r>
              <a:rPr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他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378382" y="3919565"/>
            <a:ext cx="1096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</a:t>
            </a:r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1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</a:t>
            </a:r>
            <a:endParaRPr lang="en-US" sz="1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1" name="TextBox 37"/>
          <p:cNvSpPr txBox="1"/>
          <p:nvPr/>
        </p:nvSpPr>
        <p:spPr>
          <a:xfrm>
            <a:off x="119639" y="5505735"/>
            <a:ext cx="2592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ja-JP" altLang="en-US" sz="1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　　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講演</a:t>
            </a:r>
            <a:endParaRPr 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06320" y="5814973"/>
            <a:ext cx="7313449" cy="2672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4100"/>
              </a:lnSpc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4000" b="1" dirty="0" smtClean="0">
                <a:solidFill>
                  <a:srgbClr val="8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『</a:t>
            </a:r>
            <a:r>
              <a:rPr lang="ja-JP" altLang="en-US" sz="4800" dirty="0">
                <a:solidFill>
                  <a:srgbClr val="8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ゆた</a:t>
            </a:r>
            <a:r>
              <a:rPr kumimoji="1" lang="ja-JP" altLang="en-US" sz="4800" dirty="0" smtClean="0">
                <a:solidFill>
                  <a:srgbClr val="8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かに生きる</a:t>
            </a:r>
            <a:endParaRPr kumimoji="1" lang="en-US" altLang="ja-JP" sz="4800" dirty="0" smtClean="0">
              <a:solidFill>
                <a:srgbClr val="8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4100"/>
              </a:lnSpc>
            </a:pPr>
            <a:r>
              <a:rPr lang="ja-JP" altLang="en-US" sz="4800" dirty="0">
                <a:solidFill>
                  <a:srgbClr val="8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4800" dirty="0" smtClean="0">
                <a:solidFill>
                  <a:srgbClr val="8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</a:t>
            </a:r>
            <a:r>
              <a:rPr lang="ja-JP" altLang="en-US" sz="3200" dirty="0" smtClean="0">
                <a:solidFill>
                  <a:srgbClr val="8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～認知症を前向きに～</a:t>
            </a:r>
            <a:r>
              <a:rPr lang="en-US" altLang="ja-JP" sz="3200" b="1" dirty="0">
                <a:solidFill>
                  <a:srgbClr val="8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』</a:t>
            </a:r>
            <a:endParaRPr kumimoji="1" lang="en-US" altLang="ja-JP" sz="3200" b="1" dirty="0" smtClean="0">
              <a:solidFill>
                <a:srgbClr val="8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講師：市立四日市病院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脳神経内科部長　　</a:t>
            </a:r>
            <a:r>
              <a:rPr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家田　俊明</a:t>
            </a:r>
            <a:endParaRPr lang="en-US" altLang="ja-JP" sz="2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3" name="TextBox 46"/>
          <p:cNvSpPr txBox="1"/>
          <p:nvPr/>
        </p:nvSpPr>
        <p:spPr>
          <a:xfrm>
            <a:off x="693294" y="8665381"/>
            <a:ext cx="724253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5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お問い合わせ ： 市立四日市病院</a:t>
            </a:r>
            <a:endParaRPr lang="en-US" altLang="ja-JP" sz="205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05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   地域連携・医療相談センター「サルビア」</a:t>
            </a:r>
            <a:endParaRPr lang="zh-CN" altLang="en-US" sz="20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89037" y="9316940"/>
            <a:ext cx="5886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67D2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　　　　　  </a:t>
            </a:r>
            <a:r>
              <a:rPr lang="en-US" altLang="ja-JP" sz="20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059-354-1111</a:t>
            </a:r>
            <a:r>
              <a:rPr lang="ja-JP" altLang="en-US" sz="20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（代）</a:t>
            </a:r>
            <a:endParaRPr lang="zh-CN" altLang="en-US" sz="20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5" name="TextBox 34"/>
          <p:cNvSpPr txBox="1"/>
          <p:nvPr/>
        </p:nvSpPr>
        <p:spPr>
          <a:xfrm>
            <a:off x="6207627" y="7860690"/>
            <a:ext cx="1114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入場</a:t>
            </a:r>
          </a:p>
          <a:p>
            <a:pPr algn="ct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無料</a:t>
            </a:r>
            <a:endParaRPr lang="zh-CN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6231430" y="7725874"/>
            <a:ext cx="1172784" cy="117835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 : せん孔テープ 13"/>
          <p:cNvSpPr/>
          <p:nvPr/>
        </p:nvSpPr>
        <p:spPr>
          <a:xfrm rot="1015667">
            <a:off x="4951717" y="3652928"/>
            <a:ext cx="2391042" cy="1187423"/>
          </a:xfrm>
          <a:prstGeom prst="flowChartPunchedTap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10269" y="3886484"/>
            <a:ext cx="220465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どなたでも</a:t>
            </a:r>
            <a:endParaRPr kumimoji="1" lang="en-US" altLang="ja-JP" sz="2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sz="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参加頂けます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38727" y="9838971"/>
            <a:ext cx="60761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主催　 市立四日市病院ボランティアふれあいグループ</a:t>
            </a:r>
            <a:endParaRPr kumimoji="1" lang="en-US" altLang="ja-JP" sz="1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共催　  市立四日市病院ボランティア委員会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5187018" y="5044495"/>
            <a:ext cx="1966634" cy="114084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61602" y="5414863"/>
            <a:ext cx="1892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手話通訳あり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65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2016-07-27T00:23:44Z</dcterms:created>
  <dcterms:modified xsi:type="dcterms:W3CDTF">2016-12-08T02:16:53Z</dcterms:modified>
</cp:coreProperties>
</file>