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notesMasterIdLst>
    <p:notesMasterId r:id="rId5"/>
  </p:notesMasterIdLst>
  <p:sldIdLst>
    <p:sldId id="256" r:id="rId3"/>
    <p:sldId id="257" r:id="rId4"/>
  </p:sldIdLst>
  <p:sldSz cx="7556500" cy="10693400"/>
  <p:notesSz cx="6792913" cy="992505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8" userDrawn="1">
          <p15:clr>
            <a:srgbClr val="A4A3A4"/>
          </p15:clr>
        </p15:guide>
        <p15:guide id="2" pos="1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鶴崎修一" initials="鶴崎修一" lastIdx="1" clrIdx="0">
    <p:extLst>
      <p:ext uri="{19B8F6BF-5375-455C-9EA6-DF929625EA0E}">
        <p15:presenceInfo xmlns:p15="http://schemas.microsoft.com/office/powerpoint/2012/main" userId="鶴崎修一"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1F3"/>
    <a:srgbClr val="D5D6E0"/>
    <a:srgbClr val="DAFAFE"/>
    <a:srgbClr val="FEFEFE"/>
    <a:srgbClr val="0026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95" autoAdjust="0"/>
    <p:restoredTop sz="95133" autoAdjust="0"/>
  </p:normalViewPr>
  <p:slideViewPr>
    <p:cSldViewPr>
      <p:cViewPr>
        <p:scale>
          <a:sx n="100" d="100"/>
          <a:sy n="100" d="100"/>
        </p:scale>
        <p:origin x="1176" y="-3366"/>
      </p:cViewPr>
      <p:guideLst>
        <p:guide orient="horz" pos="2888"/>
        <p:guide pos="172"/>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実花" userId="0bb68e6b19528f52" providerId="LiveId" clId="{3E302837-C16B-44F6-8DE5-03677B96C6BE}"/>
    <pc:docChg chg="custSel modSld">
      <pc:chgData name="実花" userId="0bb68e6b19528f52" providerId="LiveId" clId="{3E302837-C16B-44F6-8DE5-03677B96C6BE}" dt="2021-04-12T09:46:34.553" v="10" actId="478"/>
      <pc:docMkLst>
        <pc:docMk/>
      </pc:docMkLst>
      <pc:sldChg chg="modSp mod">
        <pc:chgData name="実花" userId="0bb68e6b19528f52" providerId="LiveId" clId="{3E302837-C16B-44F6-8DE5-03677B96C6BE}" dt="2021-04-12T09:31:14.607" v="0" actId="1076"/>
        <pc:sldMkLst>
          <pc:docMk/>
          <pc:sldMk cId="0" sldId="256"/>
        </pc:sldMkLst>
        <pc:spChg chg="mod">
          <ac:chgData name="実花" userId="0bb68e6b19528f52" providerId="LiveId" clId="{3E302837-C16B-44F6-8DE5-03677B96C6BE}" dt="2021-04-12T09:31:14.607" v="0" actId="1076"/>
          <ac:spMkLst>
            <pc:docMk/>
            <pc:sldMk cId="0" sldId="256"/>
            <ac:spMk id="191" creationId="{00000000-0000-0000-0000-000000000000}"/>
          </ac:spMkLst>
        </pc:spChg>
      </pc:sldChg>
      <pc:sldChg chg="addSp delSp modSp mod">
        <pc:chgData name="実花" userId="0bb68e6b19528f52" providerId="LiveId" clId="{3E302837-C16B-44F6-8DE5-03677B96C6BE}" dt="2021-04-12T09:46:34.553" v="10" actId="478"/>
        <pc:sldMkLst>
          <pc:docMk/>
          <pc:sldMk cId="0" sldId="257"/>
        </pc:sldMkLst>
        <pc:spChg chg="add del mod">
          <ac:chgData name="実花" userId="0bb68e6b19528f52" providerId="LiveId" clId="{3E302837-C16B-44F6-8DE5-03677B96C6BE}" dt="2021-04-12T09:46:34.553" v="10" actId="478"/>
          <ac:spMkLst>
            <pc:docMk/>
            <pc:sldMk cId="0" sldId="257"/>
            <ac:spMk id="2" creationId="{0ABEC39F-C917-4421-A6E7-D51E6368D432}"/>
          </ac:spMkLst>
        </pc:spChg>
        <pc:spChg chg="mod">
          <ac:chgData name="実花" userId="0bb68e6b19528f52" providerId="LiveId" clId="{3E302837-C16B-44F6-8DE5-03677B96C6BE}" dt="2021-04-12T09:35:19.169" v="5" actId="3626"/>
          <ac:spMkLst>
            <pc:docMk/>
            <pc:sldMk cId="0" sldId="257"/>
            <ac:spMk id="56" creationId="{7EF39F09-CFF5-4AF5-9933-CE2D9A70EBC3}"/>
          </ac:spMkLst>
        </pc:spChg>
        <pc:picChg chg="mod">
          <ac:chgData name="実花" userId="0bb68e6b19528f52" providerId="LiveId" clId="{3E302837-C16B-44F6-8DE5-03677B96C6BE}" dt="2021-04-12T09:34:14.372" v="1" actId="1076"/>
          <ac:picMkLst>
            <pc:docMk/>
            <pc:sldMk cId="0" sldId="257"/>
            <ac:picMk id="59" creationId="{818B4162-D7CC-4941-9A43-A37E3A0E561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1"/>
            <a:ext cx="2943384" cy="497759"/>
          </a:xfrm>
          <a:prstGeom prst="rect">
            <a:avLst/>
          </a:prstGeom>
        </p:spPr>
        <p:txBody>
          <a:bodyPr vert="horz" lIns="91270" tIns="45635" rIns="91270" bIns="4563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7950" y="1"/>
            <a:ext cx="2943384" cy="497759"/>
          </a:xfrm>
          <a:prstGeom prst="rect">
            <a:avLst/>
          </a:prstGeom>
        </p:spPr>
        <p:txBody>
          <a:bodyPr vert="horz" lIns="91270" tIns="45635" rIns="91270" bIns="45635" rtlCol="0"/>
          <a:lstStyle>
            <a:lvl1pPr algn="r">
              <a:defRPr sz="1200"/>
            </a:lvl1pPr>
          </a:lstStyle>
          <a:p>
            <a:fld id="{581B2305-A2E3-40EC-A90A-45B15D4C9371}" type="datetimeFigureOut">
              <a:rPr kumimoji="1" lang="ja-JP" altLang="en-US" smtClean="0"/>
              <a:t>2021/4/23</a:t>
            </a:fld>
            <a:endParaRPr kumimoji="1" lang="ja-JP" altLang="en-US"/>
          </a:p>
        </p:txBody>
      </p:sp>
      <p:sp>
        <p:nvSpPr>
          <p:cNvPr id="4" name="スライド イメージ プレースホルダー 3"/>
          <p:cNvSpPr>
            <a:spLocks noGrp="1" noRot="1" noChangeAspect="1"/>
          </p:cNvSpPr>
          <p:nvPr>
            <p:ph type="sldImg" idx="2"/>
          </p:nvPr>
        </p:nvSpPr>
        <p:spPr>
          <a:xfrm>
            <a:off x="2212975" y="1239838"/>
            <a:ext cx="2366963" cy="3351212"/>
          </a:xfrm>
          <a:prstGeom prst="rect">
            <a:avLst/>
          </a:prstGeom>
          <a:noFill/>
          <a:ln w="12700">
            <a:solidFill>
              <a:prstClr val="black"/>
            </a:solidFill>
          </a:ln>
        </p:spPr>
        <p:txBody>
          <a:bodyPr vert="horz" lIns="91270" tIns="45635" rIns="91270" bIns="45635" rtlCol="0" anchor="ctr"/>
          <a:lstStyle/>
          <a:p>
            <a:endParaRPr lang="ja-JP" altLang="en-US"/>
          </a:p>
        </p:txBody>
      </p:sp>
      <p:sp>
        <p:nvSpPr>
          <p:cNvPr id="5" name="ノート プレースホルダー 4"/>
          <p:cNvSpPr>
            <a:spLocks noGrp="1"/>
          </p:cNvSpPr>
          <p:nvPr>
            <p:ph type="body" sz="quarter" idx="3"/>
          </p:nvPr>
        </p:nvSpPr>
        <p:spPr>
          <a:xfrm>
            <a:off x="679609" y="4776265"/>
            <a:ext cx="5433697" cy="3907562"/>
          </a:xfrm>
          <a:prstGeom prst="rect">
            <a:avLst/>
          </a:prstGeom>
        </p:spPr>
        <p:txBody>
          <a:bodyPr vert="horz" lIns="91270" tIns="45635" rIns="91270" bIns="4563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7293"/>
            <a:ext cx="2943384" cy="497759"/>
          </a:xfrm>
          <a:prstGeom prst="rect">
            <a:avLst/>
          </a:prstGeom>
        </p:spPr>
        <p:txBody>
          <a:bodyPr vert="horz" lIns="91270" tIns="45635" rIns="91270" bIns="456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7950" y="9427293"/>
            <a:ext cx="2943384" cy="497759"/>
          </a:xfrm>
          <a:prstGeom prst="rect">
            <a:avLst/>
          </a:prstGeom>
        </p:spPr>
        <p:txBody>
          <a:bodyPr vert="horz" lIns="91270" tIns="45635" rIns="91270" bIns="45635" rtlCol="0" anchor="b"/>
          <a:lstStyle>
            <a:lvl1pPr algn="r">
              <a:defRPr sz="1200"/>
            </a:lvl1pPr>
          </a:lstStyle>
          <a:p>
            <a:fld id="{D038D7E0-B124-463A-A9B4-5B6645D8CA0E}" type="slidenum">
              <a:rPr kumimoji="1" lang="ja-JP" altLang="en-US" smtClean="0"/>
              <a:t>‹#›</a:t>
            </a:fld>
            <a:endParaRPr kumimoji="1" lang="ja-JP" altLang="en-US"/>
          </a:p>
        </p:txBody>
      </p:sp>
    </p:spTree>
    <p:extLst>
      <p:ext uri="{BB962C8B-B14F-4D97-AF65-F5344CB8AC3E}">
        <p14:creationId xmlns:p14="http://schemas.microsoft.com/office/powerpoint/2010/main" val="31769584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038D7E0-B124-463A-A9B4-5B6645D8CA0E}" type="slidenum">
              <a:rPr kumimoji="1" lang="ja-JP" altLang="en-US" smtClean="0"/>
              <a:t>2</a:t>
            </a:fld>
            <a:endParaRPr kumimoji="1" lang="ja-JP" altLang="en-US"/>
          </a:p>
        </p:txBody>
      </p:sp>
    </p:spTree>
    <p:extLst>
      <p:ext uri="{BB962C8B-B14F-4D97-AF65-F5344CB8AC3E}">
        <p14:creationId xmlns:p14="http://schemas.microsoft.com/office/powerpoint/2010/main" val="93132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53609344"/>
      </p:ext>
    </p:extLst>
  </p:cSld>
  <p:clrMapOvr>
    <a:masterClrMapping/>
  </p:clrMapOvr>
  <p:extLst>
    <p:ext uri="{DCECCB84-F9BA-43D5-87BE-67443E8EF086}">
      <p15:sldGuideLst xmlns:p15="http://schemas.microsoft.com/office/powerpoint/2012/main">
        <p15:guide id="1" orient="horz" pos="4856" userDrawn="1">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231F20"/>
                </a:solidFill>
                <a:latin typeface="GothicMB101Pro-Heavy"/>
                <a:cs typeface="GothicMB101Pro-Heavy"/>
              </a:defRPr>
            </a:lvl1pPr>
          </a:lstStyle>
          <a:p>
            <a:endParaRPr/>
          </a:p>
        </p:txBody>
      </p:sp>
      <p:sp>
        <p:nvSpPr>
          <p:cNvPr id="3" name="Holder 3"/>
          <p:cNvSpPr>
            <a:spLocks noGrp="1"/>
          </p:cNvSpPr>
          <p:nvPr>
            <p:ph type="body" idx="1"/>
          </p:nvPr>
        </p:nvSpPr>
        <p:spPr/>
        <p:txBody>
          <a:bodyPr lIns="0" tIns="0" rIns="0" bIns="0"/>
          <a:lstStyle>
            <a:lvl1pPr>
              <a:defRPr sz="2400" b="1" i="0">
                <a:solidFill>
                  <a:srgbClr val="231F20"/>
                </a:solidFill>
                <a:latin typeface="GothicMB101Pro-Heavy"/>
                <a:cs typeface="GothicMB101Pro-Heavy"/>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231F20"/>
                </a:solidFill>
                <a:latin typeface="GothicMB101Pro-Heavy"/>
                <a:cs typeface="GothicMB101Pro-Heavy"/>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231F20"/>
                </a:solidFill>
                <a:latin typeface="GothicMB101Pro-Heavy"/>
                <a:cs typeface="GothicMB101Pro-Heavy"/>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515628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153920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006391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830524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663" y="1670609"/>
            <a:ext cx="7560309" cy="9020175"/>
          </a:xfrm>
          <a:custGeom>
            <a:avLst/>
            <a:gdLst/>
            <a:ahLst/>
            <a:cxnLst/>
            <a:rect l="l" t="t" r="r" b="b"/>
            <a:pathLst>
              <a:path w="7560309" h="9020175">
                <a:moveTo>
                  <a:pt x="0" y="9019806"/>
                </a:moveTo>
                <a:lnTo>
                  <a:pt x="7560005" y="9019806"/>
                </a:lnTo>
                <a:lnTo>
                  <a:pt x="7560005" y="0"/>
                </a:lnTo>
                <a:lnTo>
                  <a:pt x="0" y="0"/>
                </a:lnTo>
                <a:lnTo>
                  <a:pt x="0" y="9019806"/>
                </a:lnTo>
                <a:close/>
              </a:path>
            </a:pathLst>
          </a:custGeom>
          <a:solidFill>
            <a:srgbClr val="D5D6E0"/>
          </a:solidFill>
        </p:spPr>
        <p:txBody>
          <a:bodyPr wrap="square" lIns="0" tIns="0" rIns="0" bIns="0" rtlCol="0"/>
          <a:lstStyle/>
          <a:p>
            <a:endParaRPr/>
          </a:p>
        </p:txBody>
      </p:sp>
      <p:sp>
        <p:nvSpPr>
          <p:cNvPr id="17" name="bg object 17"/>
          <p:cNvSpPr/>
          <p:nvPr/>
        </p:nvSpPr>
        <p:spPr>
          <a:xfrm>
            <a:off x="286334" y="1739531"/>
            <a:ext cx="6984365" cy="8662035"/>
          </a:xfrm>
          <a:custGeom>
            <a:avLst/>
            <a:gdLst/>
            <a:ahLst/>
            <a:cxnLst/>
            <a:rect l="l" t="t" r="r" b="b"/>
            <a:pathLst>
              <a:path w="6984365" h="8662035">
                <a:moveTo>
                  <a:pt x="6912000" y="0"/>
                </a:moveTo>
                <a:lnTo>
                  <a:pt x="71996" y="0"/>
                </a:lnTo>
                <a:lnTo>
                  <a:pt x="44041" y="5680"/>
                </a:lnTo>
                <a:lnTo>
                  <a:pt x="21148" y="21148"/>
                </a:lnTo>
                <a:lnTo>
                  <a:pt x="5680" y="44041"/>
                </a:lnTo>
                <a:lnTo>
                  <a:pt x="0" y="71996"/>
                </a:lnTo>
                <a:lnTo>
                  <a:pt x="0" y="8589733"/>
                </a:lnTo>
                <a:lnTo>
                  <a:pt x="5680" y="8617688"/>
                </a:lnTo>
                <a:lnTo>
                  <a:pt x="21148" y="8640581"/>
                </a:lnTo>
                <a:lnTo>
                  <a:pt x="44041" y="8656049"/>
                </a:lnTo>
                <a:lnTo>
                  <a:pt x="71996" y="8661730"/>
                </a:lnTo>
                <a:lnTo>
                  <a:pt x="6912000" y="8661730"/>
                </a:lnTo>
                <a:lnTo>
                  <a:pt x="6939957" y="8656049"/>
                </a:lnTo>
                <a:lnTo>
                  <a:pt x="6962854" y="8640581"/>
                </a:lnTo>
                <a:lnTo>
                  <a:pt x="6978326" y="8617688"/>
                </a:lnTo>
                <a:lnTo>
                  <a:pt x="6984009" y="8589733"/>
                </a:lnTo>
                <a:lnTo>
                  <a:pt x="6984009" y="71996"/>
                </a:lnTo>
                <a:lnTo>
                  <a:pt x="6978326" y="44041"/>
                </a:lnTo>
                <a:lnTo>
                  <a:pt x="6962854" y="21148"/>
                </a:lnTo>
                <a:lnTo>
                  <a:pt x="6939957" y="5680"/>
                </a:lnTo>
                <a:lnTo>
                  <a:pt x="6912000" y="0"/>
                </a:lnTo>
                <a:close/>
              </a:path>
            </a:pathLst>
          </a:custGeom>
          <a:solidFill>
            <a:srgbClr val="FFFFFF"/>
          </a:solidFill>
        </p:spPr>
        <p:txBody>
          <a:bodyPr wrap="square" lIns="0" tIns="0" rIns="0" bIns="0" rtlCol="0"/>
          <a:lstStyle/>
          <a:p>
            <a:endParaRPr/>
          </a:p>
        </p:txBody>
      </p:sp>
      <p:sp>
        <p:nvSpPr>
          <p:cNvPr id="18" name="bg object 18"/>
          <p:cNvSpPr/>
          <p:nvPr/>
        </p:nvSpPr>
        <p:spPr>
          <a:xfrm>
            <a:off x="-1663" y="0"/>
            <a:ext cx="7560309" cy="1604645"/>
          </a:xfrm>
          <a:custGeom>
            <a:avLst/>
            <a:gdLst/>
            <a:ahLst/>
            <a:cxnLst/>
            <a:rect l="l" t="t" r="r" b="b"/>
            <a:pathLst>
              <a:path w="7560309" h="1604645">
                <a:moveTo>
                  <a:pt x="0" y="1604556"/>
                </a:moveTo>
                <a:lnTo>
                  <a:pt x="7560005" y="1604556"/>
                </a:lnTo>
                <a:lnTo>
                  <a:pt x="7560005" y="0"/>
                </a:lnTo>
                <a:lnTo>
                  <a:pt x="0" y="0"/>
                </a:lnTo>
                <a:lnTo>
                  <a:pt x="0" y="1604556"/>
                </a:lnTo>
                <a:close/>
              </a:path>
            </a:pathLst>
          </a:custGeom>
          <a:solidFill>
            <a:srgbClr val="B7B9CB"/>
          </a:solidFill>
        </p:spPr>
        <p:txBody>
          <a:bodyPr wrap="square" lIns="0" tIns="0" rIns="0" bIns="0" rtlCol="0"/>
          <a:lstStyle/>
          <a:p>
            <a:endParaRPr/>
          </a:p>
        </p:txBody>
      </p:sp>
      <p:sp>
        <p:nvSpPr>
          <p:cNvPr id="2" name="Holder 2"/>
          <p:cNvSpPr>
            <a:spLocks noGrp="1"/>
          </p:cNvSpPr>
          <p:nvPr>
            <p:ph type="title"/>
          </p:nvPr>
        </p:nvSpPr>
        <p:spPr>
          <a:xfrm>
            <a:off x="2286219" y="598850"/>
            <a:ext cx="2990410" cy="889635"/>
          </a:xfrm>
          <a:prstGeom prst="rect">
            <a:avLst/>
          </a:prstGeom>
        </p:spPr>
        <p:txBody>
          <a:bodyPr wrap="square" lIns="0" tIns="0" rIns="0" bIns="0">
            <a:spAutoFit/>
          </a:bodyPr>
          <a:lstStyle>
            <a:lvl1pPr>
              <a:defRPr sz="2500" b="1" i="0">
                <a:solidFill>
                  <a:srgbClr val="231F20"/>
                </a:solidFill>
                <a:latin typeface="GothicMB101Pro-Heavy"/>
                <a:cs typeface="GothicMB101Pro-Heavy"/>
              </a:defRPr>
            </a:lvl1pPr>
          </a:lstStyle>
          <a:p>
            <a:endParaRPr/>
          </a:p>
        </p:txBody>
      </p:sp>
      <p:sp>
        <p:nvSpPr>
          <p:cNvPr id="3" name="Holder 3"/>
          <p:cNvSpPr>
            <a:spLocks noGrp="1"/>
          </p:cNvSpPr>
          <p:nvPr>
            <p:ph type="body" idx="1"/>
          </p:nvPr>
        </p:nvSpPr>
        <p:spPr>
          <a:xfrm>
            <a:off x="493537" y="2134260"/>
            <a:ext cx="6575775" cy="2848610"/>
          </a:xfrm>
          <a:prstGeom prst="rect">
            <a:avLst/>
          </a:prstGeom>
        </p:spPr>
        <p:txBody>
          <a:bodyPr wrap="square" lIns="0" tIns="0" rIns="0" bIns="0">
            <a:spAutoFit/>
          </a:bodyPr>
          <a:lstStyle>
            <a:lvl1pPr>
              <a:defRPr sz="2400" b="1" i="0">
                <a:solidFill>
                  <a:srgbClr val="231F20"/>
                </a:solidFill>
                <a:latin typeface="GothicMB101Pro-Heavy"/>
                <a:cs typeface="GothicMB101Pro-Heavy"/>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4/23/2021</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bg object 16"/>
          <p:cNvSpPr/>
          <p:nvPr/>
        </p:nvSpPr>
        <p:spPr>
          <a:xfrm>
            <a:off x="0" y="0"/>
            <a:ext cx="7558405" cy="7006590"/>
          </a:xfrm>
          <a:custGeom>
            <a:avLst/>
            <a:gdLst/>
            <a:ahLst/>
            <a:cxnLst/>
            <a:rect l="l" t="t" r="r" b="b"/>
            <a:pathLst>
              <a:path w="7558405" h="7006590">
                <a:moveTo>
                  <a:pt x="0" y="7006361"/>
                </a:moveTo>
                <a:lnTo>
                  <a:pt x="7558341" y="7006361"/>
                </a:lnTo>
                <a:lnTo>
                  <a:pt x="7558341" y="0"/>
                </a:lnTo>
                <a:lnTo>
                  <a:pt x="0" y="0"/>
                </a:lnTo>
                <a:lnTo>
                  <a:pt x="0" y="7006361"/>
                </a:lnTo>
                <a:close/>
              </a:path>
            </a:pathLst>
          </a:custGeom>
          <a:solidFill>
            <a:srgbClr val="D5D6E0"/>
          </a:solidFill>
        </p:spPr>
        <p:txBody>
          <a:bodyPr wrap="square" lIns="0" tIns="0" rIns="0" bIns="0" rtlCol="0"/>
          <a:lstStyle/>
          <a:p>
            <a:endParaRPr/>
          </a:p>
        </p:txBody>
      </p:sp>
      <p:sp>
        <p:nvSpPr>
          <p:cNvPr id="17" name="bg object 17"/>
          <p:cNvSpPr/>
          <p:nvPr/>
        </p:nvSpPr>
        <p:spPr>
          <a:xfrm>
            <a:off x="0" y="7006361"/>
            <a:ext cx="7558405" cy="3684270"/>
          </a:xfrm>
          <a:custGeom>
            <a:avLst/>
            <a:gdLst/>
            <a:ahLst/>
            <a:cxnLst/>
            <a:rect l="l" t="t" r="r" b="b"/>
            <a:pathLst>
              <a:path w="7558405" h="3684270">
                <a:moveTo>
                  <a:pt x="7558341" y="0"/>
                </a:moveTo>
                <a:lnTo>
                  <a:pt x="0" y="0"/>
                </a:lnTo>
                <a:lnTo>
                  <a:pt x="0" y="3684066"/>
                </a:lnTo>
                <a:lnTo>
                  <a:pt x="7558341" y="3684066"/>
                </a:lnTo>
                <a:lnTo>
                  <a:pt x="7558341" y="0"/>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4/23/2021</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06587239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5" name="グループ化 814"/>
          <p:cNvGrpSpPr/>
          <p:nvPr/>
        </p:nvGrpSpPr>
        <p:grpSpPr>
          <a:xfrm>
            <a:off x="-1663" y="970989"/>
            <a:ext cx="7557602" cy="863984"/>
            <a:chOff x="-1663" y="970989"/>
            <a:chExt cx="7557602" cy="863984"/>
          </a:xfrm>
        </p:grpSpPr>
        <p:sp>
          <p:nvSpPr>
            <p:cNvPr id="8" name="object 8"/>
            <p:cNvSpPr/>
            <p:nvPr/>
          </p:nvSpPr>
          <p:spPr>
            <a:xfrm>
              <a:off x="7554290" y="1134197"/>
              <a:ext cx="1649" cy="539495"/>
            </a:xfrm>
            <a:prstGeom prst="rect">
              <a:avLst/>
            </a:prstGeom>
            <a:blipFill>
              <a:blip r:embed="rId2" cstate="print"/>
              <a:stretch>
                <a:fillRect/>
              </a:stretch>
            </a:blipFill>
          </p:spPr>
          <p:txBody>
            <a:bodyPr wrap="square" lIns="0" tIns="0" rIns="0" bIns="0" rtlCol="0"/>
            <a:lstStyle/>
            <a:p>
              <a:endParaRPr/>
            </a:p>
          </p:txBody>
        </p:sp>
        <p:sp>
          <p:nvSpPr>
            <p:cNvPr id="9" name="object 9"/>
            <p:cNvSpPr/>
            <p:nvPr/>
          </p:nvSpPr>
          <p:spPr>
            <a:xfrm>
              <a:off x="0" y="1341473"/>
              <a:ext cx="7554278" cy="493500"/>
            </a:xfrm>
            <a:prstGeom prst="rect">
              <a:avLst/>
            </a:prstGeom>
            <a:blipFill>
              <a:blip r:embed="rId3" cstate="print"/>
              <a:stretch>
                <a:fillRect/>
              </a:stretch>
            </a:blipFill>
          </p:spPr>
          <p:txBody>
            <a:bodyPr wrap="square" lIns="0" tIns="0" rIns="0" bIns="0" rtlCol="0"/>
            <a:lstStyle/>
            <a:p>
              <a:endParaRPr dirty="0"/>
            </a:p>
          </p:txBody>
        </p:sp>
        <p:sp>
          <p:nvSpPr>
            <p:cNvPr id="10" name="object 10"/>
            <p:cNvSpPr/>
            <p:nvPr/>
          </p:nvSpPr>
          <p:spPr>
            <a:xfrm>
              <a:off x="7007518" y="1134197"/>
              <a:ext cx="546772" cy="18541"/>
            </a:xfrm>
            <a:prstGeom prst="rect">
              <a:avLst/>
            </a:prstGeom>
            <a:blipFill>
              <a:blip r:embed="rId4" cstate="print"/>
              <a:stretch>
                <a:fillRect/>
              </a:stretch>
            </a:blipFill>
          </p:spPr>
          <p:txBody>
            <a:bodyPr wrap="square" lIns="0" tIns="0" rIns="0" bIns="0" rtlCol="0"/>
            <a:lstStyle/>
            <a:p>
              <a:endParaRPr/>
            </a:p>
          </p:txBody>
        </p:sp>
        <p:sp>
          <p:nvSpPr>
            <p:cNvPr id="11" name="object 11"/>
            <p:cNvSpPr/>
            <p:nvPr/>
          </p:nvSpPr>
          <p:spPr>
            <a:xfrm>
              <a:off x="-1" y="1134197"/>
              <a:ext cx="5935541" cy="18541"/>
            </a:xfrm>
            <a:prstGeom prst="rect">
              <a:avLst/>
            </a:prstGeom>
            <a:blipFill>
              <a:blip r:embed="rId5" cstate="print"/>
              <a:stretch>
                <a:fillRect/>
              </a:stretch>
            </a:blipFill>
          </p:spPr>
          <p:txBody>
            <a:bodyPr wrap="square" lIns="0" tIns="0" rIns="0" bIns="0" rtlCol="0"/>
            <a:lstStyle/>
            <a:p>
              <a:endParaRPr/>
            </a:p>
          </p:txBody>
        </p:sp>
        <p:sp>
          <p:nvSpPr>
            <p:cNvPr id="12" name="object 12"/>
            <p:cNvSpPr/>
            <p:nvPr/>
          </p:nvSpPr>
          <p:spPr>
            <a:xfrm>
              <a:off x="-1663" y="1152739"/>
              <a:ext cx="7556258" cy="427990"/>
            </a:xfrm>
            <a:custGeom>
              <a:avLst/>
              <a:gdLst/>
              <a:ahLst/>
              <a:cxnLst/>
              <a:rect l="l" t="t" r="r" b="b"/>
              <a:pathLst>
                <a:path w="7560309" h="427989">
                  <a:moveTo>
                    <a:pt x="7560005" y="0"/>
                  </a:moveTo>
                  <a:lnTo>
                    <a:pt x="0" y="0"/>
                  </a:lnTo>
                  <a:lnTo>
                    <a:pt x="0" y="427926"/>
                  </a:lnTo>
                  <a:lnTo>
                    <a:pt x="7560005" y="427926"/>
                  </a:lnTo>
                  <a:lnTo>
                    <a:pt x="7560005" y="0"/>
                  </a:lnTo>
                  <a:close/>
                </a:path>
              </a:pathLst>
            </a:custGeom>
            <a:solidFill>
              <a:srgbClr val="002653"/>
            </a:solidFill>
          </p:spPr>
          <p:txBody>
            <a:bodyPr wrap="square" lIns="0" tIns="0" rIns="0" bIns="0" rtlCol="0"/>
            <a:lstStyle/>
            <a:p>
              <a:endParaRPr/>
            </a:p>
          </p:txBody>
        </p:sp>
        <p:sp>
          <p:nvSpPr>
            <p:cNvPr id="13" name="object 13"/>
            <p:cNvSpPr/>
            <p:nvPr/>
          </p:nvSpPr>
          <p:spPr>
            <a:xfrm>
              <a:off x="1607439" y="970989"/>
              <a:ext cx="279250" cy="431165"/>
            </a:xfrm>
            <a:custGeom>
              <a:avLst/>
              <a:gdLst/>
              <a:ahLst/>
              <a:cxnLst/>
              <a:rect l="l" t="t" r="r" b="b"/>
              <a:pathLst>
                <a:path w="279400" h="431164">
                  <a:moveTo>
                    <a:pt x="279158" y="201371"/>
                  </a:moveTo>
                  <a:lnTo>
                    <a:pt x="272440" y="161759"/>
                  </a:lnTo>
                  <a:lnTo>
                    <a:pt x="256095" y="138404"/>
                  </a:lnTo>
                  <a:lnTo>
                    <a:pt x="235813" y="125056"/>
                  </a:lnTo>
                  <a:lnTo>
                    <a:pt x="217258" y="115404"/>
                  </a:lnTo>
                  <a:lnTo>
                    <a:pt x="217258" y="97104"/>
                  </a:lnTo>
                  <a:lnTo>
                    <a:pt x="224828" y="97104"/>
                  </a:lnTo>
                  <a:lnTo>
                    <a:pt x="224828" y="76631"/>
                  </a:lnTo>
                  <a:lnTo>
                    <a:pt x="236385" y="76631"/>
                  </a:lnTo>
                  <a:lnTo>
                    <a:pt x="236385" y="0"/>
                  </a:lnTo>
                  <a:lnTo>
                    <a:pt x="42773" y="0"/>
                  </a:lnTo>
                  <a:lnTo>
                    <a:pt x="42773" y="76631"/>
                  </a:lnTo>
                  <a:lnTo>
                    <a:pt x="54330" y="76631"/>
                  </a:lnTo>
                  <a:lnTo>
                    <a:pt x="54330" y="97104"/>
                  </a:lnTo>
                  <a:lnTo>
                    <a:pt x="65735" y="97104"/>
                  </a:lnTo>
                  <a:lnTo>
                    <a:pt x="65735" y="115404"/>
                  </a:lnTo>
                  <a:lnTo>
                    <a:pt x="46570" y="125056"/>
                  </a:lnTo>
                  <a:lnTo>
                    <a:pt x="24968" y="138404"/>
                  </a:lnTo>
                  <a:lnTo>
                    <a:pt x="7302" y="161759"/>
                  </a:lnTo>
                  <a:lnTo>
                    <a:pt x="0" y="201371"/>
                  </a:lnTo>
                  <a:lnTo>
                    <a:pt x="469" y="260235"/>
                  </a:lnTo>
                  <a:lnTo>
                    <a:pt x="3238" y="326682"/>
                  </a:lnTo>
                  <a:lnTo>
                    <a:pt x="10325" y="384987"/>
                  </a:lnTo>
                  <a:lnTo>
                    <a:pt x="39357" y="425996"/>
                  </a:lnTo>
                  <a:lnTo>
                    <a:pt x="101041" y="430364"/>
                  </a:lnTo>
                  <a:lnTo>
                    <a:pt x="139573" y="430593"/>
                  </a:lnTo>
                  <a:lnTo>
                    <a:pt x="178092" y="430364"/>
                  </a:lnTo>
                  <a:lnTo>
                    <a:pt x="239788" y="425996"/>
                  </a:lnTo>
                  <a:lnTo>
                    <a:pt x="268820" y="384987"/>
                  </a:lnTo>
                  <a:lnTo>
                    <a:pt x="275907" y="326682"/>
                  </a:lnTo>
                  <a:lnTo>
                    <a:pt x="278676" y="260235"/>
                  </a:lnTo>
                  <a:lnTo>
                    <a:pt x="279158" y="201371"/>
                  </a:lnTo>
                  <a:close/>
                </a:path>
              </a:pathLst>
            </a:custGeom>
            <a:solidFill>
              <a:srgbClr val="FFFFFF"/>
            </a:solidFill>
          </p:spPr>
          <p:txBody>
            <a:bodyPr wrap="square" lIns="0" tIns="0" rIns="0" bIns="0" rtlCol="0"/>
            <a:lstStyle/>
            <a:p>
              <a:endParaRPr/>
            </a:p>
          </p:txBody>
        </p:sp>
        <p:sp>
          <p:nvSpPr>
            <p:cNvPr id="14" name="object 14"/>
            <p:cNvSpPr/>
            <p:nvPr/>
          </p:nvSpPr>
          <p:spPr>
            <a:xfrm>
              <a:off x="1617648" y="1121218"/>
              <a:ext cx="257672" cy="255270"/>
            </a:xfrm>
            <a:custGeom>
              <a:avLst/>
              <a:gdLst/>
              <a:ahLst/>
              <a:cxnLst/>
              <a:rect l="l" t="t" r="r" b="b"/>
              <a:pathLst>
                <a:path w="257810" h="255269">
                  <a:moveTo>
                    <a:pt x="167477" y="0"/>
                  </a:moveTo>
                  <a:lnTo>
                    <a:pt x="107370" y="139"/>
                  </a:lnTo>
                  <a:lnTo>
                    <a:pt x="51347" y="4661"/>
                  </a:lnTo>
                  <a:lnTo>
                    <a:pt x="12950" y="13341"/>
                  </a:lnTo>
                  <a:lnTo>
                    <a:pt x="0" y="60188"/>
                  </a:lnTo>
                  <a:lnTo>
                    <a:pt x="1927" y="127704"/>
                  </a:lnTo>
                  <a:lnTo>
                    <a:pt x="6450" y="190040"/>
                  </a:lnTo>
                  <a:lnTo>
                    <a:pt x="13801" y="230765"/>
                  </a:lnTo>
                  <a:lnTo>
                    <a:pt x="61733" y="254231"/>
                  </a:lnTo>
                  <a:lnTo>
                    <a:pt x="98314" y="255200"/>
                  </a:lnTo>
                  <a:lnTo>
                    <a:pt x="128838" y="254590"/>
                  </a:lnTo>
                  <a:lnTo>
                    <a:pt x="157697" y="254442"/>
                  </a:lnTo>
                  <a:lnTo>
                    <a:pt x="222169" y="248241"/>
                  </a:lnTo>
                  <a:lnTo>
                    <a:pt x="251401" y="218761"/>
                  </a:lnTo>
                  <a:lnTo>
                    <a:pt x="256013" y="159221"/>
                  </a:lnTo>
                  <a:lnTo>
                    <a:pt x="255800" y="137826"/>
                  </a:lnTo>
                  <a:lnTo>
                    <a:pt x="256806" y="113137"/>
                  </a:lnTo>
                  <a:lnTo>
                    <a:pt x="257646" y="75728"/>
                  </a:lnTo>
                  <a:lnTo>
                    <a:pt x="255055" y="38355"/>
                  </a:lnTo>
                  <a:lnTo>
                    <a:pt x="245767" y="13772"/>
                  </a:lnTo>
                  <a:lnTo>
                    <a:pt x="218123" y="4469"/>
                  </a:lnTo>
                  <a:lnTo>
                    <a:pt x="167477" y="0"/>
                  </a:lnTo>
                  <a:close/>
                </a:path>
              </a:pathLst>
            </a:custGeom>
            <a:solidFill>
              <a:srgbClr val="8CC6EC"/>
            </a:solidFill>
          </p:spPr>
          <p:txBody>
            <a:bodyPr wrap="square" lIns="0" tIns="0" rIns="0" bIns="0" rtlCol="0"/>
            <a:lstStyle/>
            <a:p>
              <a:endParaRPr/>
            </a:p>
          </p:txBody>
        </p:sp>
        <p:sp>
          <p:nvSpPr>
            <p:cNvPr id="15" name="object 15"/>
            <p:cNvSpPr/>
            <p:nvPr/>
          </p:nvSpPr>
          <p:spPr>
            <a:xfrm>
              <a:off x="1606508" y="1172356"/>
              <a:ext cx="280520" cy="173990"/>
            </a:xfrm>
            <a:custGeom>
              <a:avLst/>
              <a:gdLst/>
              <a:ahLst/>
              <a:cxnLst/>
              <a:rect l="l" t="t" r="r" b="b"/>
              <a:pathLst>
                <a:path w="280669" h="173989">
                  <a:moveTo>
                    <a:pt x="280088" y="0"/>
                  </a:moveTo>
                  <a:lnTo>
                    <a:pt x="942" y="0"/>
                  </a:lnTo>
                  <a:lnTo>
                    <a:pt x="0" y="29524"/>
                  </a:lnTo>
                  <a:lnTo>
                    <a:pt x="2271" y="79084"/>
                  </a:lnTo>
                  <a:lnTo>
                    <a:pt x="6544" y="132446"/>
                  </a:lnTo>
                  <a:lnTo>
                    <a:pt x="11610" y="173380"/>
                  </a:lnTo>
                  <a:lnTo>
                    <a:pt x="269420" y="173380"/>
                  </a:lnTo>
                  <a:lnTo>
                    <a:pt x="273380" y="135766"/>
                  </a:lnTo>
                  <a:lnTo>
                    <a:pt x="276792" y="77336"/>
                  </a:lnTo>
                  <a:lnTo>
                    <a:pt x="280088" y="0"/>
                  </a:lnTo>
                  <a:close/>
                </a:path>
              </a:pathLst>
            </a:custGeom>
            <a:solidFill>
              <a:srgbClr val="FFFFFF"/>
            </a:solidFill>
          </p:spPr>
          <p:txBody>
            <a:bodyPr wrap="square" lIns="0" tIns="0" rIns="0" bIns="0" rtlCol="0"/>
            <a:lstStyle/>
            <a:p>
              <a:endParaRPr/>
            </a:p>
          </p:txBody>
        </p:sp>
        <p:sp>
          <p:nvSpPr>
            <p:cNvPr id="16" name="object 16"/>
            <p:cNvSpPr/>
            <p:nvPr/>
          </p:nvSpPr>
          <p:spPr>
            <a:xfrm>
              <a:off x="1606508" y="1172356"/>
              <a:ext cx="280520" cy="173990"/>
            </a:xfrm>
            <a:custGeom>
              <a:avLst/>
              <a:gdLst/>
              <a:ahLst/>
              <a:cxnLst/>
              <a:rect l="l" t="t" r="r" b="b"/>
              <a:pathLst>
                <a:path w="280669" h="173989">
                  <a:moveTo>
                    <a:pt x="280088" y="0"/>
                  </a:moveTo>
                  <a:lnTo>
                    <a:pt x="942" y="0"/>
                  </a:lnTo>
                  <a:lnTo>
                    <a:pt x="0" y="29524"/>
                  </a:lnTo>
                  <a:lnTo>
                    <a:pt x="2271" y="79084"/>
                  </a:lnTo>
                  <a:lnTo>
                    <a:pt x="6544" y="132446"/>
                  </a:lnTo>
                  <a:lnTo>
                    <a:pt x="11610" y="173380"/>
                  </a:lnTo>
                  <a:lnTo>
                    <a:pt x="269420" y="173380"/>
                  </a:lnTo>
                  <a:lnTo>
                    <a:pt x="273380" y="135766"/>
                  </a:lnTo>
                  <a:lnTo>
                    <a:pt x="276792" y="77336"/>
                  </a:lnTo>
                  <a:lnTo>
                    <a:pt x="279185" y="23583"/>
                  </a:lnTo>
                  <a:lnTo>
                    <a:pt x="280088" y="0"/>
                  </a:lnTo>
                  <a:close/>
                </a:path>
              </a:pathLst>
            </a:custGeom>
            <a:ln w="10515">
              <a:solidFill>
                <a:srgbClr val="050100"/>
              </a:solidFill>
            </a:ln>
          </p:spPr>
          <p:txBody>
            <a:bodyPr wrap="square" lIns="0" tIns="0" rIns="0" bIns="0" rtlCol="0"/>
            <a:lstStyle/>
            <a:p>
              <a:endParaRPr/>
            </a:p>
          </p:txBody>
        </p:sp>
        <p:sp>
          <p:nvSpPr>
            <p:cNvPr id="17" name="object 17"/>
            <p:cNvSpPr/>
            <p:nvPr/>
          </p:nvSpPr>
          <p:spPr>
            <a:xfrm>
              <a:off x="1632178" y="1209800"/>
              <a:ext cx="229747" cy="45720"/>
            </a:xfrm>
            <a:custGeom>
              <a:avLst/>
              <a:gdLst/>
              <a:ahLst/>
              <a:cxnLst/>
              <a:rect l="l" t="t" r="r" b="b"/>
              <a:pathLst>
                <a:path w="229869" h="45719">
                  <a:moveTo>
                    <a:pt x="36537" y="571"/>
                  </a:moveTo>
                  <a:lnTo>
                    <a:pt x="25692" y="571"/>
                  </a:lnTo>
                  <a:lnTo>
                    <a:pt x="20383" y="23977"/>
                  </a:lnTo>
                  <a:lnTo>
                    <a:pt x="19304" y="29121"/>
                  </a:lnTo>
                  <a:lnTo>
                    <a:pt x="18503" y="34378"/>
                  </a:lnTo>
                  <a:lnTo>
                    <a:pt x="18326" y="34378"/>
                  </a:lnTo>
                  <a:lnTo>
                    <a:pt x="17475" y="29057"/>
                  </a:lnTo>
                  <a:lnTo>
                    <a:pt x="16383" y="23977"/>
                  </a:lnTo>
                  <a:lnTo>
                    <a:pt x="11074" y="622"/>
                  </a:lnTo>
                  <a:lnTo>
                    <a:pt x="0" y="622"/>
                  </a:lnTo>
                  <a:lnTo>
                    <a:pt x="12268" y="44704"/>
                  </a:lnTo>
                  <a:lnTo>
                    <a:pt x="23863" y="44704"/>
                  </a:lnTo>
                  <a:lnTo>
                    <a:pt x="36537" y="571"/>
                  </a:lnTo>
                  <a:close/>
                </a:path>
                <a:path w="229869" h="45719">
                  <a:moveTo>
                    <a:pt x="73190" y="44704"/>
                  </a:moveTo>
                  <a:lnTo>
                    <a:pt x="70561" y="34429"/>
                  </a:lnTo>
                  <a:lnTo>
                    <a:pt x="68618" y="26835"/>
                  </a:lnTo>
                  <a:lnTo>
                    <a:pt x="63982" y="8737"/>
                  </a:lnTo>
                  <a:lnTo>
                    <a:pt x="61887" y="571"/>
                  </a:lnTo>
                  <a:lnTo>
                    <a:pt x="59029" y="571"/>
                  </a:lnTo>
                  <a:lnTo>
                    <a:pt x="59029" y="26835"/>
                  </a:lnTo>
                  <a:lnTo>
                    <a:pt x="51269" y="26835"/>
                  </a:lnTo>
                  <a:lnTo>
                    <a:pt x="53263" y="17983"/>
                  </a:lnTo>
                  <a:lnTo>
                    <a:pt x="53797" y="15367"/>
                  </a:lnTo>
                  <a:lnTo>
                    <a:pt x="54521" y="11430"/>
                  </a:lnTo>
                  <a:lnTo>
                    <a:pt x="55092" y="8737"/>
                  </a:lnTo>
                  <a:lnTo>
                    <a:pt x="55778" y="11430"/>
                  </a:lnTo>
                  <a:lnTo>
                    <a:pt x="56553" y="15468"/>
                  </a:lnTo>
                  <a:lnTo>
                    <a:pt x="59029" y="26835"/>
                  </a:lnTo>
                  <a:lnTo>
                    <a:pt x="59029" y="571"/>
                  </a:lnTo>
                  <a:lnTo>
                    <a:pt x="49161" y="571"/>
                  </a:lnTo>
                  <a:lnTo>
                    <a:pt x="37515" y="44704"/>
                  </a:lnTo>
                  <a:lnTo>
                    <a:pt x="47663" y="44704"/>
                  </a:lnTo>
                  <a:lnTo>
                    <a:pt x="50063" y="34429"/>
                  </a:lnTo>
                  <a:lnTo>
                    <a:pt x="60236" y="34429"/>
                  </a:lnTo>
                  <a:lnTo>
                    <a:pt x="62801" y="44704"/>
                  </a:lnTo>
                  <a:lnTo>
                    <a:pt x="73190" y="44704"/>
                  </a:lnTo>
                  <a:close/>
                </a:path>
                <a:path w="229869" h="45719">
                  <a:moveTo>
                    <a:pt x="106895" y="1600"/>
                  </a:moveTo>
                  <a:lnTo>
                    <a:pt x="105625" y="914"/>
                  </a:lnTo>
                  <a:lnTo>
                    <a:pt x="102552" y="0"/>
                  </a:lnTo>
                  <a:lnTo>
                    <a:pt x="98094" y="0"/>
                  </a:lnTo>
                  <a:lnTo>
                    <a:pt x="89916" y="1422"/>
                  </a:lnTo>
                  <a:lnTo>
                    <a:pt x="83019" y="5715"/>
                  </a:lnTo>
                  <a:lnTo>
                    <a:pt x="78244" y="12979"/>
                  </a:lnTo>
                  <a:lnTo>
                    <a:pt x="76466" y="23291"/>
                  </a:lnTo>
                  <a:lnTo>
                    <a:pt x="77711" y="31877"/>
                  </a:lnTo>
                  <a:lnTo>
                    <a:pt x="81521" y="38862"/>
                  </a:lnTo>
                  <a:lnTo>
                    <a:pt x="87947" y="43561"/>
                  </a:lnTo>
                  <a:lnTo>
                    <a:pt x="97066" y="45275"/>
                  </a:lnTo>
                  <a:lnTo>
                    <a:pt x="101409" y="45275"/>
                  </a:lnTo>
                  <a:lnTo>
                    <a:pt x="104825" y="44475"/>
                  </a:lnTo>
                  <a:lnTo>
                    <a:pt x="106375" y="43789"/>
                  </a:lnTo>
                  <a:lnTo>
                    <a:pt x="105117" y="35674"/>
                  </a:lnTo>
                  <a:lnTo>
                    <a:pt x="103581" y="36245"/>
                  </a:lnTo>
                  <a:lnTo>
                    <a:pt x="101003" y="36703"/>
                  </a:lnTo>
                  <a:lnTo>
                    <a:pt x="91579" y="36703"/>
                  </a:lnTo>
                  <a:lnTo>
                    <a:pt x="87020" y="31915"/>
                  </a:lnTo>
                  <a:lnTo>
                    <a:pt x="87020" y="12788"/>
                  </a:lnTo>
                  <a:lnTo>
                    <a:pt x="92329" y="8445"/>
                  </a:lnTo>
                  <a:lnTo>
                    <a:pt x="101460" y="8445"/>
                  </a:lnTo>
                  <a:lnTo>
                    <a:pt x="103581" y="9080"/>
                  </a:lnTo>
                  <a:lnTo>
                    <a:pt x="105054" y="9766"/>
                  </a:lnTo>
                  <a:lnTo>
                    <a:pt x="106895" y="1600"/>
                  </a:lnTo>
                  <a:close/>
                </a:path>
                <a:path w="229869" h="45719">
                  <a:moveTo>
                    <a:pt x="140462" y="1600"/>
                  </a:moveTo>
                  <a:lnTo>
                    <a:pt x="139204" y="914"/>
                  </a:lnTo>
                  <a:lnTo>
                    <a:pt x="136118" y="0"/>
                  </a:lnTo>
                  <a:lnTo>
                    <a:pt x="131660" y="0"/>
                  </a:lnTo>
                  <a:lnTo>
                    <a:pt x="123494" y="1422"/>
                  </a:lnTo>
                  <a:lnTo>
                    <a:pt x="116586" y="5715"/>
                  </a:lnTo>
                  <a:lnTo>
                    <a:pt x="111810" y="12979"/>
                  </a:lnTo>
                  <a:lnTo>
                    <a:pt x="110032" y="23291"/>
                  </a:lnTo>
                  <a:lnTo>
                    <a:pt x="111290" y="31877"/>
                  </a:lnTo>
                  <a:lnTo>
                    <a:pt x="115087" y="38862"/>
                  </a:lnTo>
                  <a:lnTo>
                    <a:pt x="121526" y="43561"/>
                  </a:lnTo>
                  <a:lnTo>
                    <a:pt x="130644" y="45275"/>
                  </a:lnTo>
                  <a:lnTo>
                    <a:pt x="134975" y="45275"/>
                  </a:lnTo>
                  <a:lnTo>
                    <a:pt x="138404" y="44475"/>
                  </a:lnTo>
                  <a:lnTo>
                    <a:pt x="139941" y="43789"/>
                  </a:lnTo>
                  <a:lnTo>
                    <a:pt x="138684" y="35674"/>
                  </a:lnTo>
                  <a:lnTo>
                    <a:pt x="137147" y="36245"/>
                  </a:lnTo>
                  <a:lnTo>
                    <a:pt x="134581" y="36703"/>
                  </a:lnTo>
                  <a:lnTo>
                    <a:pt x="125158" y="36703"/>
                  </a:lnTo>
                  <a:lnTo>
                    <a:pt x="120586" y="31915"/>
                  </a:lnTo>
                  <a:lnTo>
                    <a:pt x="120586" y="12788"/>
                  </a:lnTo>
                  <a:lnTo>
                    <a:pt x="125907" y="8445"/>
                  </a:lnTo>
                  <a:lnTo>
                    <a:pt x="135039" y="8445"/>
                  </a:lnTo>
                  <a:lnTo>
                    <a:pt x="137147" y="9080"/>
                  </a:lnTo>
                  <a:lnTo>
                    <a:pt x="138620" y="9766"/>
                  </a:lnTo>
                  <a:lnTo>
                    <a:pt x="140462" y="1600"/>
                  </a:lnTo>
                  <a:close/>
                </a:path>
                <a:path w="229869" h="45719">
                  <a:moveTo>
                    <a:pt x="155765" y="558"/>
                  </a:moveTo>
                  <a:lnTo>
                    <a:pt x="145719" y="558"/>
                  </a:lnTo>
                  <a:lnTo>
                    <a:pt x="145719" y="44691"/>
                  </a:lnTo>
                  <a:lnTo>
                    <a:pt x="155765" y="44691"/>
                  </a:lnTo>
                  <a:lnTo>
                    <a:pt x="155765" y="558"/>
                  </a:lnTo>
                  <a:close/>
                </a:path>
                <a:path w="229869" h="45719">
                  <a:moveTo>
                    <a:pt x="196469" y="571"/>
                  </a:moveTo>
                  <a:lnTo>
                    <a:pt x="187452" y="571"/>
                  </a:lnTo>
                  <a:lnTo>
                    <a:pt x="187452" y="18389"/>
                  </a:lnTo>
                  <a:lnTo>
                    <a:pt x="187794" y="25298"/>
                  </a:lnTo>
                  <a:lnTo>
                    <a:pt x="188302" y="30429"/>
                  </a:lnTo>
                  <a:lnTo>
                    <a:pt x="186537" y="25971"/>
                  </a:lnTo>
                  <a:lnTo>
                    <a:pt x="184137" y="20332"/>
                  </a:lnTo>
                  <a:lnTo>
                    <a:pt x="182143" y="16383"/>
                  </a:lnTo>
                  <a:lnTo>
                    <a:pt x="174599" y="571"/>
                  </a:lnTo>
                  <a:lnTo>
                    <a:pt x="163868" y="571"/>
                  </a:lnTo>
                  <a:lnTo>
                    <a:pt x="163868" y="44704"/>
                  </a:lnTo>
                  <a:lnTo>
                    <a:pt x="172897" y="44704"/>
                  </a:lnTo>
                  <a:lnTo>
                    <a:pt x="172897" y="25971"/>
                  </a:lnTo>
                  <a:lnTo>
                    <a:pt x="172656" y="19240"/>
                  </a:lnTo>
                  <a:lnTo>
                    <a:pt x="172377" y="14097"/>
                  </a:lnTo>
                  <a:lnTo>
                    <a:pt x="172605" y="14097"/>
                  </a:lnTo>
                  <a:lnTo>
                    <a:pt x="174205" y="18669"/>
                  </a:lnTo>
                  <a:lnTo>
                    <a:pt x="176720" y="24434"/>
                  </a:lnTo>
                  <a:lnTo>
                    <a:pt x="186474" y="44704"/>
                  </a:lnTo>
                  <a:lnTo>
                    <a:pt x="196469" y="44704"/>
                  </a:lnTo>
                  <a:lnTo>
                    <a:pt x="196469" y="571"/>
                  </a:lnTo>
                  <a:close/>
                </a:path>
                <a:path w="229869" h="45719">
                  <a:moveTo>
                    <a:pt x="229654" y="36309"/>
                  </a:moveTo>
                  <a:lnTo>
                    <a:pt x="214642" y="36309"/>
                  </a:lnTo>
                  <a:lnTo>
                    <a:pt x="214642" y="26035"/>
                  </a:lnTo>
                  <a:lnTo>
                    <a:pt x="228053" y="26035"/>
                  </a:lnTo>
                  <a:lnTo>
                    <a:pt x="228053" y="17818"/>
                  </a:lnTo>
                  <a:lnTo>
                    <a:pt x="214642" y="17818"/>
                  </a:lnTo>
                  <a:lnTo>
                    <a:pt x="214642" y="8966"/>
                  </a:lnTo>
                  <a:lnTo>
                    <a:pt x="228803" y="8966"/>
                  </a:lnTo>
                  <a:lnTo>
                    <a:pt x="228803" y="571"/>
                  </a:lnTo>
                  <a:lnTo>
                    <a:pt x="204597" y="571"/>
                  </a:lnTo>
                  <a:lnTo>
                    <a:pt x="204597" y="44704"/>
                  </a:lnTo>
                  <a:lnTo>
                    <a:pt x="229654" y="44704"/>
                  </a:lnTo>
                  <a:lnTo>
                    <a:pt x="229654" y="36309"/>
                  </a:lnTo>
                  <a:close/>
                </a:path>
              </a:pathLst>
            </a:custGeom>
            <a:solidFill>
              <a:srgbClr val="050100"/>
            </a:solidFill>
          </p:spPr>
          <p:txBody>
            <a:bodyPr wrap="square" lIns="0" tIns="0" rIns="0" bIns="0" rtlCol="0"/>
            <a:lstStyle/>
            <a:p>
              <a:endParaRPr/>
            </a:p>
          </p:txBody>
        </p:sp>
        <p:sp>
          <p:nvSpPr>
            <p:cNvPr id="18" name="object 18"/>
            <p:cNvSpPr/>
            <p:nvPr/>
          </p:nvSpPr>
          <p:spPr>
            <a:xfrm>
              <a:off x="1812264" y="975059"/>
              <a:ext cx="0" cy="70485"/>
            </a:xfrm>
            <a:custGeom>
              <a:avLst/>
              <a:gdLst/>
              <a:ahLst/>
              <a:cxnLst/>
              <a:rect l="l" t="t" r="r" b="b"/>
              <a:pathLst>
                <a:path h="70484">
                  <a:moveTo>
                    <a:pt x="0" y="0"/>
                  </a:moveTo>
                  <a:lnTo>
                    <a:pt x="0" y="70396"/>
                  </a:lnTo>
                </a:path>
              </a:pathLst>
            </a:custGeom>
            <a:ln w="15024">
              <a:solidFill>
                <a:srgbClr val="231A16"/>
              </a:solidFill>
            </a:ln>
          </p:spPr>
          <p:txBody>
            <a:bodyPr wrap="square" lIns="0" tIns="0" rIns="0" bIns="0" rtlCol="0"/>
            <a:lstStyle/>
            <a:p>
              <a:endParaRPr/>
            </a:p>
          </p:txBody>
        </p:sp>
        <p:sp>
          <p:nvSpPr>
            <p:cNvPr id="19" name="object 19"/>
            <p:cNvSpPr/>
            <p:nvPr/>
          </p:nvSpPr>
          <p:spPr>
            <a:xfrm>
              <a:off x="1795969" y="977620"/>
              <a:ext cx="0" cy="70485"/>
            </a:xfrm>
            <a:custGeom>
              <a:avLst/>
              <a:gdLst/>
              <a:ahLst/>
              <a:cxnLst/>
              <a:rect l="l" t="t" r="r" b="b"/>
              <a:pathLst>
                <a:path h="70484">
                  <a:moveTo>
                    <a:pt x="0" y="0"/>
                  </a:moveTo>
                  <a:lnTo>
                    <a:pt x="0" y="70002"/>
                  </a:lnTo>
                </a:path>
              </a:pathLst>
            </a:custGeom>
            <a:ln w="7518">
              <a:solidFill>
                <a:srgbClr val="231A16"/>
              </a:solidFill>
            </a:ln>
          </p:spPr>
          <p:txBody>
            <a:bodyPr wrap="square" lIns="0" tIns="0" rIns="0" bIns="0" rtlCol="0"/>
            <a:lstStyle/>
            <a:p>
              <a:endParaRPr/>
            </a:p>
          </p:txBody>
        </p:sp>
        <p:sp>
          <p:nvSpPr>
            <p:cNvPr id="20" name="object 20"/>
            <p:cNvSpPr/>
            <p:nvPr/>
          </p:nvSpPr>
          <p:spPr>
            <a:xfrm>
              <a:off x="1720953" y="1277262"/>
              <a:ext cx="52041" cy="52069"/>
            </a:xfrm>
            <a:custGeom>
              <a:avLst/>
              <a:gdLst/>
              <a:ahLst/>
              <a:cxnLst/>
              <a:rect l="l" t="t" r="r" b="b"/>
              <a:pathLst>
                <a:path w="52069" h="52069">
                  <a:moveTo>
                    <a:pt x="33515" y="0"/>
                  </a:moveTo>
                  <a:lnTo>
                    <a:pt x="18491" y="0"/>
                  </a:lnTo>
                  <a:lnTo>
                    <a:pt x="18491" y="18491"/>
                  </a:lnTo>
                  <a:lnTo>
                    <a:pt x="0" y="18491"/>
                  </a:lnTo>
                  <a:lnTo>
                    <a:pt x="0" y="33528"/>
                  </a:lnTo>
                  <a:lnTo>
                    <a:pt x="18491" y="33528"/>
                  </a:lnTo>
                  <a:lnTo>
                    <a:pt x="18491" y="52006"/>
                  </a:lnTo>
                  <a:lnTo>
                    <a:pt x="33515" y="52006"/>
                  </a:lnTo>
                  <a:lnTo>
                    <a:pt x="33515" y="33528"/>
                  </a:lnTo>
                  <a:lnTo>
                    <a:pt x="52006" y="33528"/>
                  </a:lnTo>
                  <a:lnTo>
                    <a:pt x="52006" y="18491"/>
                  </a:lnTo>
                  <a:lnTo>
                    <a:pt x="33515" y="18491"/>
                  </a:lnTo>
                  <a:lnTo>
                    <a:pt x="33515" y="0"/>
                  </a:lnTo>
                  <a:close/>
                </a:path>
              </a:pathLst>
            </a:custGeom>
            <a:solidFill>
              <a:srgbClr val="050100"/>
            </a:solidFill>
          </p:spPr>
          <p:txBody>
            <a:bodyPr wrap="square" lIns="0" tIns="0" rIns="0" bIns="0" rtlCol="0"/>
            <a:lstStyle/>
            <a:p>
              <a:endParaRPr/>
            </a:p>
          </p:txBody>
        </p:sp>
        <p:sp>
          <p:nvSpPr>
            <p:cNvPr id="21" name="object 21"/>
            <p:cNvSpPr/>
            <p:nvPr/>
          </p:nvSpPr>
          <p:spPr>
            <a:xfrm>
              <a:off x="1668697" y="1148232"/>
              <a:ext cx="150414" cy="10160"/>
            </a:xfrm>
            <a:custGeom>
              <a:avLst/>
              <a:gdLst/>
              <a:ahLst/>
              <a:cxnLst/>
              <a:rect l="l" t="t" r="r" b="b"/>
              <a:pathLst>
                <a:path w="150494" h="10159">
                  <a:moveTo>
                    <a:pt x="0" y="0"/>
                  </a:moveTo>
                  <a:lnTo>
                    <a:pt x="2788" y="977"/>
                  </a:lnTo>
                  <a:lnTo>
                    <a:pt x="7017" y="2362"/>
                  </a:lnTo>
                  <a:lnTo>
                    <a:pt x="8140" y="2755"/>
                  </a:lnTo>
                  <a:lnTo>
                    <a:pt x="10579" y="3365"/>
                  </a:lnTo>
                  <a:lnTo>
                    <a:pt x="17945" y="5105"/>
                  </a:lnTo>
                  <a:lnTo>
                    <a:pt x="19532" y="5422"/>
                  </a:lnTo>
                  <a:lnTo>
                    <a:pt x="24726" y="6324"/>
                  </a:lnTo>
                  <a:lnTo>
                    <a:pt x="26555" y="6692"/>
                  </a:lnTo>
                  <a:lnTo>
                    <a:pt x="30353" y="7251"/>
                  </a:lnTo>
                  <a:lnTo>
                    <a:pt x="32334" y="7467"/>
                  </a:lnTo>
                  <a:lnTo>
                    <a:pt x="34353" y="7721"/>
                  </a:lnTo>
                  <a:lnTo>
                    <a:pt x="38404" y="8280"/>
                  </a:lnTo>
                  <a:lnTo>
                    <a:pt x="47129" y="9004"/>
                  </a:lnTo>
                  <a:lnTo>
                    <a:pt x="49352" y="9220"/>
                  </a:lnTo>
                  <a:lnTo>
                    <a:pt x="51612" y="9271"/>
                  </a:lnTo>
                  <a:lnTo>
                    <a:pt x="58496" y="9639"/>
                  </a:lnTo>
                  <a:lnTo>
                    <a:pt x="70243" y="9880"/>
                  </a:lnTo>
                  <a:lnTo>
                    <a:pt x="111467" y="7543"/>
                  </a:lnTo>
                  <a:lnTo>
                    <a:pt x="125107" y="5638"/>
                  </a:lnTo>
                  <a:lnTo>
                    <a:pt x="130378" y="4826"/>
                  </a:lnTo>
                  <a:lnTo>
                    <a:pt x="136398" y="3568"/>
                  </a:lnTo>
                  <a:lnTo>
                    <a:pt x="139242" y="3035"/>
                  </a:lnTo>
                  <a:lnTo>
                    <a:pt x="141415" y="2413"/>
                  </a:lnTo>
                  <a:lnTo>
                    <a:pt x="60921" y="2413"/>
                  </a:lnTo>
                  <a:lnTo>
                    <a:pt x="46923" y="2349"/>
                  </a:lnTo>
                  <a:lnTo>
                    <a:pt x="38785" y="2349"/>
                  </a:lnTo>
                  <a:lnTo>
                    <a:pt x="34772" y="2159"/>
                  </a:lnTo>
                  <a:lnTo>
                    <a:pt x="30759" y="2019"/>
                  </a:lnTo>
                  <a:lnTo>
                    <a:pt x="26949" y="1968"/>
                  </a:lnTo>
                  <a:lnTo>
                    <a:pt x="23456" y="1752"/>
                  </a:lnTo>
                  <a:lnTo>
                    <a:pt x="21691" y="1676"/>
                  </a:lnTo>
                  <a:lnTo>
                    <a:pt x="20015" y="1574"/>
                  </a:lnTo>
                  <a:lnTo>
                    <a:pt x="18415" y="1524"/>
                  </a:lnTo>
                  <a:lnTo>
                    <a:pt x="11061" y="977"/>
                  </a:lnTo>
                  <a:lnTo>
                    <a:pt x="8547" y="901"/>
                  </a:lnTo>
                  <a:lnTo>
                    <a:pt x="6489" y="622"/>
                  </a:lnTo>
                  <a:lnTo>
                    <a:pt x="2374" y="177"/>
                  </a:lnTo>
                  <a:lnTo>
                    <a:pt x="0" y="0"/>
                  </a:lnTo>
                  <a:close/>
                </a:path>
                <a:path w="150494" h="10159">
                  <a:moveTo>
                    <a:pt x="65532" y="2324"/>
                  </a:moveTo>
                  <a:lnTo>
                    <a:pt x="60921" y="2413"/>
                  </a:lnTo>
                  <a:lnTo>
                    <a:pt x="70205" y="2413"/>
                  </a:lnTo>
                  <a:lnTo>
                    <a:pt x="65532" y="2324"/>
                  </a:lnTo>
                  <a:close/>
                </a:path>
                <a:path w="150494" h="10159">
                  <a:moveTo>
                    <a:pt x="149961" y="0"/>
                  </a:moveTo>
                  <a:lnTo>
                    <a:pt x="143471" y="381"/>
                  </a:lnTo>
                  <a:lnTo>
                    <a:pt x="141401" y="457"/>
                  </a:lnTo>
                  <a:lnTo>
                    <a:pt x="138912" y="622"/>
                  </a:lnTo>
                  <a:lnTo>
                    <a:pt x="119100" y="1308"/>
                  </a:lnTo>
                  <a:lnTo>
                    <a:pt x="81902" y="2197"/>
                  </a:lnTo>
                  <a:lnTo>
                    <a:pt x="74879" y="2273"/>
                  </a:lnTo>
                  <a:lnTo>
                    <a:pt x="70205" y="2413"/>
                  </a:lnTo>
                  <a:lnTo>
                    <a:pt x="141415" y="2413"/>
                  </a:lnTo>
                  <a:lnTo>
                    <a:pt x="145719" y="1371"/>
                  </a:lnTo>
                  <a:lnTo>
                    <a:pt x="147315" y="800"/>
                  </a:lnTo>
                  <a:lnTo>
                    <a:pt x="148336" y="520"/>
                  </a:lnTo>
                  <a:lnTo>
                    <a:pt x="149961" y="0"/>
                  </a:lnTo>
                  <a:close/>
                </a:path>
                <a:path w="150494" h="10159">
                  <a:moveTo>
                    <a:pt x="43040" y="2247"/>
                  </a:moveTo>
                  <a:lnTo>
                    <a:pt x="38785" y="2349"/>
                  </a:lnTo>
                  <a:lnTo>
                    <a:pt x="46923" y="2349"/>
                  </a:lnTo>
                  <a:lnTo>
                    <a:pt x="43040" y="2247"/>
                  </a:lnTo>
                  <a:close/>
                </a:path>
              </a:pathLst>
            </a:custGeom>
            <a:solidFill>
              <a:srgbClr val="FFFFFF"/>
            </a:solidFill>
          </p:spPr>
          <p:txBody>
            <a:bodyPr wrap="square" lIns="0" tIns="0" rIns="0" bIns="0" rtlCol="0"/>
            <a:lstStyle/>
            <a:p>
              <a:endParaRPr/>
            </a:p>
          </p:txBody>
        </p:sp>
        <p:sp>
          <p:nvSpPr>
            <p:cNvPr id="22" name="object 22"/>
            <p:cNvSpPr/>
            <p:nvPr/>
          </p:nvSpPr>
          <p:spPr>
            <a:xfrm>
              <a:off x="1603960" y="1264859"/>
              <a:ext cx="277981" cy="0"/>
            </a:xfrm>
            <a:custGeom>
              <a:avLst/>
              <a:gdLst/>
              <a:ahLst/>
              <a:cxnLst/>
              <a:rect l="l" t="t" r="r" b="b"/>
              <a:pathLst>
                <a:path w="278130">
                  <a:moveTo>
                    <a:pt x="0" y="0"/>
                  </a:moveTo>
                  <a:lnTo>
                    <a:pt x="277901" y="0"/>
                  </a:lnTo>
                </a:path>
              </a:pathLst>
            </a:custGeom>
            <a:ln w="4508">
              <a:solidFill>
                <a:srgbClr val="050100"/>
              </a:solidFill>
            </a:ln>
          </p:spPr>
          <p:txBody>
            <a:bodyPr wrap="square" lIns="0" tIns="0" rIns="0" bIns="0" rtlCol="0"/>
            <a:lstStyle/>
            <a:p>
              <a:endParaRPr/>
            </a:p>
          </p:txBody>
        </p:sp>
        <p:sp>
          <p:nvSpPr>
            <p:cNvPr id="23" name="object 23"/>
            <p:cNvSpPr/>
            <p:nvPr/>
          </p:nvSpPr>
          <p:spPr>
            <a:xfrm>
              <a:off x="1652371" y="1383300"/>
              <a:ext cx="184686" cy="0"/>
            </a:xfrm>
            <a:custGeom>
              <a:avLst/>
              <a:gdLst/>
              <a:ahLst/>
              <a:cxnLst/>
              <a:rect l="l" t="t" r="r" b="b"/>
              <a:pathLst>
                <a:path w="184785">
                  <a:moveTo>
                    <a:pt x="0" y="0"/>
                  </a:moveTo>
                  <a:lnTo>
                    <a:pt x="184442" y="0"/>
                  </a:lnTo>
                </a:path>
              </a:pathLst>
            </a:custGeom>
            <a:ln w="10515">
              <a:solidFill>
                <a:srgbClr val="231A16"/>
              </a:solidFill>
            </a:ln>
          </p:spPr>
          <p:txBody>
            <a:bodyPr wrap="square" lIns="0" tIns="0" rIns="0" bIns="0" rtlCol="0"/>
            <a:lstStyle/>
            <a:p>
              <a:endParaRPr/>
            </a:p>
          </p:txBody>
        </p:sp>
        <p:sp>
          <p:nvSpPr>
            <p:cNvPr id="24" name="object 24"/>
            <p:cNvSpPr/>
            <p:nvPr/>
          </p:nvSpPr>
          <p:spPr>
            <a:xfrm>
              <a:off x="1607440" y="1066652"/>
              <a:ext cx="279250" cy="335280"/>
            </a:xfrm>
            <a:custGeom>
              <a:avLst/>
              <a:gdLst/>
              <a:ahLst/>
              <a:cxnLst/>
              <a:rect l="l" t="t" r="r" b="b"/>
              <a:pathLst>
                <a:path w="279400" h="335280">
                  <a:moveTo>
                    <a:pt x="65735" y="19735"/>
                  </a:moveTo>
                  <a:lnTo>
                    <a:pt x="46580" y="29383"/>
                  </a:lnTo>
                  <a:lnTo>
                    <a:pt x="24971" y="42740"/>
                  </a:lnTo>
                  <a:lnTo>
                    <a:pt x="7310" y="66086"/>
                  </a:lnTo>
                  <a:lnTo>
                    <a:pt x="0" y="105702"/>
                  </a:lnTo>
                  <a:lnTo>
                    <a:pt x="473" y="164571"/>
                  </a:lnTo>
                  <a:lnTo>
                    <a:pt x="3241" y="231014"/>
                  </a:lnTo>
                  <a:lnTo>
                    <a:pt x="10329" y="289316"/>
                  </a:lnTo>
                  <a:lnTo>
                    <a:pt x="39367" y="330330"/>
                  </a:lnTo>
                  <a:lnTo>
                    <a:pt x="101049" y="334698"/>
                  </a:lnTo>
                  <a:lnTo>
                    <a:pt x="139573" y="334924"/>
                  </a:lnTo>
                  <a:lnTo>
                    <a:pt x="178103" y="334698"/>
                  </a:lnTo>
                  <a:lnTo>
                    <a:pt x="239790" y="330330"/>
                  </a:lnTo>
                  <a:lnTo>
                    <a:pt x="268828" y="289316"/>
                  </a:lnTo>
                  <a:lnTo>
                    <a:pt x="275917" y="231014"/>
                  </a:lnTo>
                  <a:lnTo>
                    <a:pt x="278685" y="164571"/>
                  </a:lnTo>
                  <a:lnTo>
                    <a:pt x="279158" y="105702"/>
                  </a:lnTo>
                  <a:lnTo>
                    <a:pt x="272447" y="66086"/>
                  </a:lnTo>
                  <a:lnTo>
                    <a:pt x="256105" y="42740"/>
                  </a:lnTo>
                  <a:lnTo>
                    <a:pt x="235813" y="29383"/>
                  </a:lnTo>
                  <a:lnTo>
                    <a:pt x="217258" y="19735"/>
                  </a:lnTo>
                  <a:lnTo>
                    <a:pt x="217258" y="0"/>
                  </a:lnTo>
                  <a:lnTo>
                    <a:pt x="65735" y="0"/>
                  </a:lnTo>
                  <a:lnTo>
                    <a:pt x="65735" y="19735"/>
                  </a:lnTo>
                  <a:close/>
                </a:path>
              </a:pathLst>
            </a:custGeom>
            <a:ln w="10515">
              <a:solidFill>
                <a:srgbClr val="050100"/>
              </a:solidFill>
            </a:ln>
          </p:spPr>
          <p:txBody>
            <a:bodyPr wrap="square" lIns="0" tIns="0" rIns="0" bIns="0" rtlCol="0"/>
            <a:lstStyle/>
            <a:p>
              <a:endParaRPr/>
            </a:p>
          </p:txBody>
        </p:sp>
        <p:sp>
          <p:nvSpPr>
            <p:cNvPr id="25" name="object 25"/>
            <p:cNvSpPr/>
            <p:nvPr/>
          </p:nvSpPr>
          <p:spPr>
            <a:xfrm>
              <a:off x="1661741" y="1045462"/>
              <a:ext cx="170723" cy="22860"/>
            </a:xfrm>
            <a:custGeom>
              <a:avLst/>
              <a:gdLst/>
              <a:ahLst/>
              <a:cxnLst/>
              <a:rect l="l" t="t" r="r" b="b"/>
              <a:pathLst>
                <a:path w="170814" h="22859">
                  <a:moveTo>
                    <a:pt x="170497" y="22631"/>
                  </a:moveTo>
                  <a:lnTo>
                    <a:pt x="0" y="22631"/>
                  </a:lnTo>
                  <a:lnTo>
                    <a:pt x="0" y="0"/>
                  </a:lnTo>
                  <a:lnTo>
                    <a:pt x="170497" y="0"/>
                  </a:lnTo>
                  <a:lnTo>
                    <a:pt x="170497" y="22631"/>
                  </a:lnTo>
                  <a:close/>
                </a:path>
              </a:pathLst>
            </a:custGeom>
            <a:ln w="8559">
              <a:solidFill>
                <a:srgbClr val="231A16"/>
              </a:solidFill>
            </a:ln>
          </p:spPr>
          <p:txBody>
            <a:bodyPr wrap="square" lIns="0" tIns="0" rIns="0" bIns="0" rtlCol="0"/>
            <a:lstStyle/>
            <a:p>
              <a:endParaRPr/>
            </a:p>
          </p:txBody>
        </p:sp>
        <p:sp>
          <p:nvSpPr>
            <p:cNvPr id="26" name="object 26"/>
            <p:cNvSpPr/>
            <p:nvPr/>
          </p:nvSpPr>
          <p:spPr>
            <a:xfrm>
              <a:off x="1650190" y="970990"/>
              <a:ext cx="193571" cy="76835"/>
            </a:xfrm>
            <a:custGeom>
              <a:avLst/>
              <a:gdLst/>
              <a:ahLst/>
              <a:cxnLst/>
              <a:rect l="l" t="t" r="r" b="b"/>
              <a:pathLst>
                <a:path w="193675" h="76834">
                  <a:moveTo>
                    <a:pt x="193611" y="76631"/>
                  </a:moveTo>
                  <a:lnTo>
                    <a:pt x="0" y="76631"/>
                  </a:lnTo>
                  <a:lnTo>
                    <a:pt x="0" y="0"/>
                  </a:lnTo>
                  <a:lnTo>
                    <a:pt x="193611" y="0"/>
                  </a:lnTo>
                  <a:lnTo>
                    <a:pt x="193611" y="76631"/>
                  </a:lnTo>
                  <a:close/>
                </a:path>
              </a:pathLst>
            </a:custGeom>
            <a:ln w="10515">
              <a:solidFill>
                <a:srgbClr val="231A16"/>
              </a:solidFill>
            </a:ln>
          </p:spPr>
          <p:txBody>
            <a:bodyPr wrap="square" lIns="0" tIns="0" rIns="0" bIns="0" rtlCol="0"/>
            <a:lstStyle/>
            <a:p>
              <a:endParaRPr/>
            </a:p>
          </p:txBody>
        </p:sp>
      </p:grpSp>
      <p:sp>
        <p:nvSpPr>
          <p:cNvPr id="2" name="object 2"/>
          <p:cNvSpPr txBox="1">
            <a:spLocks noGrp="1"/>
          </p:cNvSpPr>
          <p:nvPr>
            <p:ph type="title"/>
          </p:nvPr>
        </p:nvSpPr>
        <p:spPr>
          <a:xfrm>
            <a:off x="1969018" y="168581"/>
            <a:ext cx="3587516" cy="809581"/>
          </a:xfrm>
          <a:prstGeom prst="rect">
            <a:avLst/>
          </a:prstGeom>
        </p:spPr>
        <p:txBody>
          <a:bodyPr vert="horz" wrap="square" lIns="0" tIns="12700" rIns="0" bIns="0" rtlCol="0">
            <a:spAutoFit/>
          </a:bodyPr>
          <a:lstStyle/>
          <a:p>
            <a:pPr marL="373380" marR="5080" indent="-313055" algn="ctr">
              <a:lnSpc>
                <a:spcPct val="113399"/>
              </a:lnSpc>
              <a:spcBef>
                <a:spcPts val="100"/>
              </a:spcBef>
            </a:pPr>
            <a:r>
              <a:rPr lang="es-ES" altLang="ja-JP" sz="2400" dirty="0">
                <a:latin typeface="Century" panose="02040604050505020304" pitchFamily="18" charset="0"/>
              </a:rPr>
              <a:t>Aviso sobre la vacuna contra el Coronavirus</a:t>
            </a:r>
            <a:endParaRPr sz="2400" kern="1200" spc="150" dirty="0">
              <a:latin typeface="Century" panose="02040604050505020304" pitchFamily="18" charset="0"/>
              <a:ea typeface="Meiryo UI" panose="020B0604030504040204" pitchFamily="50" charset="-128"/>
              <a:cs typeface="Arial" panose="020B0604020202020204" pitchFamily="34" charset="0"/>
            </a:endParaRPr>
          </a:p>
        </p:txBody>
      </p:sp>
      <p:sp>
        <p:nvSpPr>
          <p:cNvPr id="3" name="object 3"/>
          <p:cNvSpPr/>
          <p:nvPr/>
        </p:nvSpPr>
        <p:spPr>
          <a:xfrm>
            <a:off x="603549" y="4889500"/>
            <a:ext cx="6330315" cy="0"/>
          </a:xfrm>
          <a:custGeom>
            <a:avLst/>
            <a:gdLst/>
            <a:ahLst/>
            <a:cxnLst/>
            <a:rect l="l" t="t" r="r" b="b"/>
            <a:pathLst>
              <a:path w="6330315">
                <a:moveTo>
                  <a:pt x="0" y="0"/>
                </a:moveTo>
                <a:lnTo>
                  <a:pt x="6329705" y="0"/>
                </a:lnTo>
              </a:path>
            </a:pathLst>
          </a:custGeom>
          <a:ln w="10795">
            <a:solidFill>
              <a:srgbClr val="A7A9AC"/>
            </a:solidFill>
          </a:ln>
        </p:spPr>
        <p:txBody>
          <a:bodyPr wrap="square" lIns="0" tIns="0" rIns="0" bIns="0" rtlCol="0"/>
          <a:lstStyle/>
          <a:p>
            <a:endParaRPr/>
          </a:p>
        </p:txBody>
      </p:sp>
      <p:sp>
        <p:nvSpPr>
          <p:cNvPr id="4" name="object 4"/>
          <p:cNvSpPr/>
          <p:nvPr/>
        </p:nvSpPr>
        <p:spPr>
          <a:xfrm>
            <a:off x="648335" y="6108700"/>
            <a:ext cx="6330315" cy="0"/>
          </a:xfrm>
          <a:custGeom>
            <a:avLst/>
            <a:gdLst/>
            <a:ahLst/>
            <a:cxnLst/>
            <a:rect l="l" t="t" r="r" b="b"/>
            <a:pathLst>
              <a:path w="6330315">
                <a:moveTo>
                  <a:pt x="0" y="0"/>
                </a:moveTo>
                <a:lnTo>
                  <a:pt x="6329705" y="0"/>
                </a:lnTo>
              </a:path>
            </a:pathLst>
          </a:custGeom>
          <a:ln w="10795">
            <a:solidFill>
              <a:srgbClr val="A7A9AC"/>
            </a:solidFill>
          </a:ln>
        </p:spPr>
        <p:txBody>
          <a:bodyPr wrap="square" lIns="0" tIns="0" rIns="0" bIns="0" rtlCol="0"/>
          <a:lstStyle/>
          <a:p>
            <a:endParaRPr/>
          </a:p>
        </p:txBody>
      </p:sp>
      <p:sp>
        <p:nvSpPr>
          <p:cNvPr id="5" name="object 5"/>
          <p:cNvSpPr/>
          <p:nvPr/>
        </p:nvSpPr>
        <p:spPr>
          <a:xfrm>
            <a:off x="644525" y="1613292"/>
            <a:ext cx="360000" cy="360000"/>
          </a:xfrm>
          <a:custGeom>
            <a:avLst/>
            <a:gdLst/>
            <a:ahLst/>
            <a:cxnLst/>
            <a:rect l="l" t="t" r="r" b="b"/>
            <a:pathLst>
              <a:path w="401319" h="401319">
                <a:moveTo>
                  <a:pt x="200367" y="0"/>
                </a:moveTo>
                <a:lnTo>
                  <a:pt x="154422" y="5291"/>
                </a:lnTo>
                <a:lnTo>
                  <a:pt x="112247" y="20363"/>
                </a:lnTo>
                <a:lnTo>
                  <a:pt x="75044" y="44015"/>
                </a:lnTo>
                <a:lnTo>
                  <a:pt x="44016" y="75042"/>
                </a:lnTo>
                <a:lnTo>
                  <a:pt x="20364" y="112243"/>
                </a:lnTo>
                <a:lnTo>
                  <a:pt x="5291" y="154414"/>
                </a:lnTo>
                <a:lnTo>
                  <a:pt x="0" y="200355"/>
                </a:lnTo>
                <a:lnTo>
                  <a:pt x="5291" y="246295"/>
                </a:lnTo>
                <a:lnTo>
                  <a:pt x="20364" y="288467"/>
                </a:lnTo>
                <a:lnTo>
                  <a:pt x="44016" y="325667"/>
                </a:lnTo>
                <a:lnTo>
                  <a:pt x="75044" y="356695"/>
                </a:lnTo>
                <a:lnTo>
                  <a:pt x="112247" y="380346"/>
                </a:lnTo>
                <a:lnTo>
                  <a:pt x="154422" y="395418"/>
                </a:lnTo>
                <a:lnTo>
                  <a:pt x="200367" y="400710"/>
                </a:lnTo>
                <a:lnTo>
                  <a:pt x="246308" y="395418"/>
                </a:lnTo>
                <a:lnTo>
                  <a:pt x="288479" y="380346"/>
                </a:lnTo>
                <a:lnTo>
                  <a:pt x="325680" y="356695"/>
                </a:lnTo>
                <a:lnTo>
                  <a:pt x="356707" y="325667"/>
                </a:lnTo>
                <a:lnTo>
                  <a:pt x="380359" y="288467"/>
                </a:lnTo>
                <a:lnTo>
                  <a:pt x="395431" y="246295"/>
                </a:lnTo>
                <a:lnTo>
                  <a:pt x="400723" y="200355"/>
                </a:lnTo>
                <a:lnTo>
                  <a:pt x="395431" y="154414"/>
                </a:lnTo>
                <a:lnTo>
                  <a:pt x="380359" y="112243"/>
                </a:lnTo>
                <a:lnTo>
                  <a:pt x="356707" y="75042"/>
                </a:lnTo>
                <a:lnTo>
                  <a:pt x="325680" y="44015"/>
                </a:lnTo>
                <a:lnTo>
                  <a:pt x="288479" y="20363"/>
                </a:lnTo>
                <a:lnTo>
                  <a:pt x="246308" y="5291"/>
                </a:lnTo>
                <a:lnTo>
                  <a:pt x="200367" y="0"/>
                </a:lnTo>
                <a:close/>
              </a:path>
            </a:pathLst>
          </a:custGeom>
          <a:solidFill>
            <a:srgbClr val="002653"/>
          </a:solidFill>
        </p:spPr>
        <p:txBody>
          <a:bodyPr wrap="square" lIns="0" tIns="0" rIns="0" bIns="0" rtlCol="0"/>
          <a:lstStyle/>
          <a:p>
            <a:endParaRPr/>
          </a:p>
        </p:txBody>
      </p:sp>
      <p:sp>
        <p:nvSpPr>
          <p:cNvPr id="6" name="object 6"/>
          <p:cNvSpPr txBox="1">
            <a:spLocks/>
          </p:cNvSpPr>
          <p:nvPr/>
        </p:nvSpPr>
        <p:spPr>
          <a:xfrm>
            <a:off x="93270" y="93343"/>
            <a:ext cx="1576322" cy="622983"/>
          </a:xfrm>
          <a:prstGeom prst="rect">
            <a:avLst/>
          </a:prstGeom>
          <a:solidFill>
            <a:srgbClr val="FFFFFF"/>
          </a:solidFill>
        </p:spPr>
        <p:txBody>
          <a:bodyPr vert="horz" wrap="square" lIns="0" tIns="0" rIns="0" bIns="0" rtlCol="0" anchor="ctr">
            <a:noAutofit/>
          </a:bodyPr>
          <a:lstStyle/>
          <a:p>
            <a:pPr marR="10160" algn="ctr">
              <a:lnSpc>
                <a:spcPct val="100000"/>
              </a:lnSpc>
            </a:pPr>
            <a:r>
              <a:rPr lang="en-US" dirty="0">
                <a:solidFill>
                  <a:srgbClr val="231F20"/>
                </a:solidFill>
                <a:latin typeface="Century" panose="02040604050505020304" pitchFamily="18" charset="0"/>
                <a:cs typeface="A-OTF Gothic BBB Pro"/>
              </a:rPr>
              <a:t>YOKKAICHI</a:t>
            </a:r>
          </a:p>
          <a:p>
            <a:pPr marR="10160" algn="ctr">
              <a:lnSpc>
                <a:spcPct val="100000"/>
              </a:lnSpc>
            </a:pPr>
            <a:r>
              <a:rPr lang="ja-JP" altLang="en-US" sz="800" dirty="0">
                <a:solidFill>
                  <a:srgbClr val="231F20"/>
                </a:solidFill>
                <a:latin typeface="Century" panose="02040604050505020304" pitchFamily="18" charset="0"/>
                <a:cs typeface="A-OTF Gothic BBB Pro"/>
              </a:rPr>
              <a:t>スペイン語</a:t>
            </a:r>
            <a:endParaRPr lang="en-US" altLang="ja-JP" sz="800" dirty="0">
              <a:solidFill>
                <a:srgbClr val="231F20"/>
              </a:solidFill>
              <a:latin typeface="Century" panose="02040604050505020304" pitchFamily="18" charset="0"/>
              <a:cs typeface="A-OTF Gothic BBB Pro"/>
            </a:endParaRPr>
          </a:p>
        </p:txBody>
      </p:sp>
      <p:sp>
        <p:nvSpPr>
          <p:cNvPr id="27" name="object 27"/>
          <p:cNvSpPr txBox="1"/>
          <p:nvPr/>
        </p:nvSpPr>
        <p:spPr bwMode="white">
          <a:xfrm>
            <a:off x="2787649" y="1235984"/>
            <a:ext cx="2731315" cy="289823"/>
          </a:xfrm>
          <a:prstGeom prst="rect">
            <a:avLst/>
          </a:prstGeom>
        </p:spPr>
        <p:txBody>
          <a:bodyPr vert="horz" wrap="square" lIns="0" tIns="12700" rIns="0" bIns="0" rtlCol="0">
            <a:spAutoFit/>
          </a:bodyPr>
          <a:lstStyle/>
          <a:p>
            <a:pPr marL="12700">
              <a:lnSpc>
                <a:spcPct val="100000"/>
              </a:lnSpc>
              <a:spcBef>
                <a:spcPts val="100"/>
              </a:spcBef>
            </a:pPr>
            <a:r>
              <a:rPr lang="pt-BR" altLang="ja-JP" dirty="0" err="1">
                <a:solidFill>
                  <a:schemeClr val="bg1"/>
                </a:solidFill>
                <a:latin typeface="Century" panose="02040604050505020304" pitchFamily="18" charset="0"/>
              </a:rPr>
              <a:t>Proceso</a:t>
            </a:r>
            <a:r>
              <a:rPr lang="pt-BR" altLang="ja-JP" dirty="0">
                <a:solidFill>
                  <a:schemeClr val="bg1"/>
                </a:solidFill>
                <a:latin typeface="Century" panose="02040604050505020304" pitchFamily="18" charset="0"/>
              </a:rPr>
              <a:t> de </a:t>
            </a:r>
            <a:r>
              <a:rPr lang="pt-BR" altLang="ja-JP" dirty="0" err="1">
                <a:solidFill>
                  <a:schemeClr val="bg1"/>
                </a:solidFill>
                <a:latin typeface="Century" panose="02040604050505020304" pitchFamily="18" charset="0"/>
              </a:rPr>
              <a:t>vacunación</a:t>
            </a:r>
            <a:r>
              <a:rPr lang="pt-BR" altLang="ja-JP" dirty="0">
                <a:solidFill>
                  <a:schemeClr val="bg1"/>
                </a:solidFill>
                <a:latin typeface="Century" panose="02040604050505020304" pitchFamily="18" charset="0"/>
              </a:rPr>
              <a:t> </a:t>
            </a:r>
            <a:endParaRPr spc="100" dirty="0">
              <a:solidFill>
                <a:schemeClr val="bg1"/>
              </a:solidFill>
              <a:latin typeface="Century" panose="02040604050505020304" pitchFamily="18" charset="0"/>
              <a:ea typeface="HGPｺﾞｼｯｸE" panose="020B0900000000000000" pitchFamily="50" charset="-128"/>
              <a:cs typeface="GothicMB101Pro-DeBold"/>
            </a:endParaRPr>
          </a:p>
        </p:txBody>
      </p:sp>
      <p:grpSp>
        <p:nvGrpSpPr>
          <p:cNvPr id="35" name="object 35"/>
          <p:cNvGrpSpPr>
            <a:grpSpLocks noChangeAspect="1"/>
          </p:cNvGrpSpPr>
          <p:nvPr/>
        </p:nvGrpSpPr>
        <p:grpSpPr>
          <a:xfrm>
            <a:off x="895123" y="808189"/>
            <a:ext cx="591947" cy="613788"/>
            <a:chOff x="838555" y="1027915"/>
            <a:chExt cx="833944" cy="864629"/>
          </a:xfrm>
        </p:grpSpPr>
        <p:sp>
          <p:nvSpPr>
            <p:cNvPr id="36" name="object 36"/>
            <p:cNvSpPr/>
            <p:nvPr/>
          </p:nvSpPr>
          <p:spPr>
            <a:xfrm>
              <a:off x="988733" y="1259283"/>
              <a:ext cx="468630" cy="478155"/>
            </a:xfrm>
            <a:custGeom>
              <a:avLst/>
              <a:gdLst/>
              <a:ahLst/>
              <a:cxnLst/>
              <a:rect l="l" t="t" r="r" b="b"/>
              <a:pathLst>
                <a:path w="468630" h="478155">
                  <a:moveTo>
                    <a:pt x="370903" y="0"/>
                  </a:moveTo>
                  <a:lnTo>
                    <a:pt x="0" y="383578"/>
                  </a:lnTo>
                  <a:lnTo>
                    <a:pt x="97421" y="477786"/>
                  </a:lnTo>
                  <a:lnTo>
                    <a:pt x="468337" y="94221"/>
                  </a:lnTo>
                  <a:lnTo>
                    <a:pt x="370903" y="0"/>
                  </a:lnTo>
                  <a:close/>
                </a:path>
              </a:pathLst>
            </a:custGeom>
            <a:solidFill>
              <a:srgbClr val="FBFEFF"/>
            </a:solidFill>
          </p:spPr>
          <p:txBody>
            <a:bodyPr wrap="square" lIns="0" tIns="0" rIns="0" bIns="0" rtlCol="0"/>
            <a:lstStyle/>
            <a:p>
              <a:endParaRPr/>
            </a:p>
          </p:txBody>
        </p:sp>
        <p:sp>
          <p:nvSpPr>
            <p:cNvPr id="37" name="object 37"/>
            <p:cNvSpPr/>
            <p:nvPr/>
          </p:nvSpPr>
          <p:spPr>
            <a:xfrm>
              <a:off x="1121737" y="1259512"/>
              <a:ext cx="335915" cy="344805"/>
            </a:xfrm>
            <a:custGeom>
              <a:avLst/>
              <a:gdLst/>
              <a:ahLst/>
              <a:cxnLst/>
              <a:rect l="l" t="t" r="r" b="b"/>
              <a:pathLst>
                <a:path w="335915" h="344805">
                  <a:moveTo>
                    <a:pt x="294106" y="0"/>
                  </a:moveTo>
                  <a:lnTo>
                    <a:pt x="240626" y="1498"/>
                  </a:lnTo>
                  <a:lnTo>
                    <a:pt x="0" y="246583"/>
                  </a:lnTo>
                  <a:lnTo>
                    <a:pt x="95059" y="344614"/>
                  </a:lnTo>
                  <a:lnTo>
                    <a:pt x="335699" y="90614"/>
                  </a:lnTo>
                  <a:lnTo>
                    <a:pt x="335699" y="37147"/>
                  </a:lnTo>
                  <a:lnTo>
                    <a:pt x="294106" y="0"/>
                  </a:lnTo>
                  <a:close/>
                </a:path>
              </a:pathLst>
            </a:custGeom>
            <a:solidFill>
              <a:srgbClr val="8CC6EC"/>
            </a:solidFill>
          </p:spPr>
          <p:txBody>
            <a:bodyPr wrap="square" lIns="0" tIns="0" rIns="0" bIns="0" rtlCol="0"/>
            <a:lstStyle/>
            <a:p>
              <a:endParaRPr/>
            </a:p>
          </p:txBody>
        </p:sp>
        <p:sp>
          <p:nvSpPr>
            <p:cNvPr id="38" name="object 38"/>
            <p:cNvSpPr/>
            <p:nvPr/>
          </p:nvSpPr>
          <p:spPr>
            <a:xfrm>
              <a:off x="838555" y="1027925"/>
              <a:ext cx="833755" cy="864235"/>
            </a:xfrm>
            <a:custGeom>
              <a:avLst/>
              <a:gdLst/>
              <a:ahLst/>
              <a:cxnLst/>
              <a:rect l="l" t="t" r="r" b="b"/>
              <a:pathLst>
                <a:path w="833755" h="864235">
                  <a:moveTo>
                    <a:pt x="287782" y="748017"/>
                  </a:moveTo>
                  <a:lnTo>
                    <a:pt x="109982" y="576084"/>
                  </a:lnTo>
                  <a:lnTo>
                    <a:pt x="85255" y="601649"/>
                  </a:lnTo>
                  <a:lnTo>
                    <a:pt x="141109" y="655688"/>
                  </a:lnTo>
                  <a:lnTo>
                    <a:pt x="36309" y="764070"/>
                  </a:lnTo>
                  <a:lnTo>
                    <a:pt x="16192" y="744613"/>
                  </a:lnTo>
                  <a:lnTo>
                    <a:pt x="0" y="761365"/>
                  </a:lnTo>
                  <a:lnTo>
                    <a:pt x="106299" y="864158"/>
                  </a:lnTo>
                  <a:lnTo>
                    <a:pt x="122491" y="847407"/>
                  </a:lnTo>
                  <a:lnTo>
                    <a:pt x="69342" y="796010"/>
                  </a:lnTo>
                  <a:lnTo>
                    <a:pt x="102374" y="827951"/>
                  </a:lnTo>
                  <a:lnTo>
                    <a:pt x="207187" y="719569"/>
                  </a:lnTo>
                  <a:lnTo>
                    <a:pt x="263055" y="773595"/>
                  </a:lnTo>
                  <a:lnTo>
                    <a:pt x="287782" y="748017"/>
                  </a:lnTo>
                  <a:close/>
                </a:path>
                <a:path w="833755" h="864235">
                  <a:moveTo>
                    <a:pt x="688632" y="195046"/>
                  </a:moveTo>
                  <a:lnTo>
                    <a:pt x="649185" y="156908"/>
                  </a:lnTo>
                  <a:lnTo>
                    <a:pt x="579094" y="229387"/>
                  </a:lnTo>
                  <a:lnTo>
                    <a:pt x="618540" y="267538"/>
                  </a:lnTo>
                  <a:lnTo>
                    <a:pt x="688632" y="195046"/>
                  </a:lnTo>
                  <a:close/>
                </a:path>
                <a:path w="833755" h="864235">
                  <a:moveTo>
                    <a:pt x="833526" y="0"/>
                  </a:moveTo>
                  <a:lnTo>
                    <a:pt x="664387" y="169545"/>
                  </a:lnTo>
                  <a:lnTo>
                    <a:pt x="675487" y="180276"/>
                  </a:lnTo>
                  <a:lnTo>
                    <a:pt x="821690" y="34455"/>
                  </a:lnTo>
                  <a:lnTo>
                    <a:pt x="833526" y="0"/>
                  </a:lnTo>
                  <a:close/>
                </a:path>
              </a:pathLst>
            </a:custGeom>
            <a:solidFill>
              <a:srgbClr val="FFFFFF"/>
            </a:solidFill>
          </p:spPr>
          <p:txBody>
            <a:bodyPr wrap="square" lIns="0" tIns="0" rIns="0" bIns="0" rtlCol="0"/>
            <a:lstStyle/>
            <a:p>
              <a:endParaRPr/>
            </a:p>
          </p:txBody>
        </p:sp>
        <p:sp>
          <p:nvSpPr>
            <p:cNvPr id="39" name="object 39"/>
            <p:cNvSpPr/>
            <p:nvPr/>
          </p:nvSpPr>
          <p:spPr>
            <a:xfrm>
              <a:off x="838556" y="1772530"/>
              <a:ext cx="122555" cy="120014"/>
            </a:xfrm>
            <a:custGeom>
              <a:avLst/>
              <a:gdLst/>
              <a:ahLst/>
              <a:cxnLst/>
              <a:rect l="l" t="t" r="r" b="b"/>
              <a:pathLst>
                <a:path w="122555" h="120014">
                  <a:moveTo>
                    <a:pt x="106299" y="119545"/>
                  </a:moveTo>
                  <a:lnTo>
                    <a:pt x="0" y="16751"/>
                  </a:lnTo>
                  <a:lnTo>
                    <a:pt x="16192" y="0"/>
                  </a:lnTo>
                  <a:lnTo>
                    <a:pt x="122491" y="102793"/>
                  </a:lnTo>
                  <a:lnTo>
                    <a:pt x="106299" y="119545"/>
                  </a:lnTo>
                  <a:close/>
                </a:path>
              </a:pathLst>
            </a:custGeom>
            <a:ln w="12331">
              <a:solidFill>
                <a:srgbClr val="231A16"/>
              </a:solidFill>
            </a:ln>
          </p:spPr>
          <p:txBody>
            <a:bodyPr wrap="square" lIns="0" tIns="0" rIns="0" bIns="0" rtlCol="0"/>
            <a:lstStyle/>
            <a:p>
              <a:endParaRPr/>
            </a:p>
          </p:txBody>
        </p:sp>
        <p:sp>
          <p:nvSpPr>
            <p:cNvPr id="40" name="object 40"/>
            <p:cNvSpPr/>
            <p:nvPr/>
          </p:nvSpPr>
          <p:spPr>
            <a:xfrm>
              <a:off x="1359119" y="1274452"/>
              <a:ext cx="82550" cy="80645"/>
            </a:xfrm>
            <a:custGeom>
              <a:avLst/>
              <a:gdLst/>
              <a:ahLst/>
              <a:cxnLst/>
              <a:rect l="l" t="t" r="r" b="b"/>
              <a:pathLst>
                <a:path w="82550" h="80644">
                  <a:moveTo>
                    <a:pt x="16205" y="0"/>
                  </a:moveTo>
                  <a:lnTo>
                    <a:pt x="0" y="16738"/>
                  </a:lnTo>
                  <a:lnTo>
                    <a:pt x="66078" y="80632"/>
                  </a:lnTo>
                  <a:lnTo>
                    <a:pt x="82270" y="63893"/>
                  </a:lnTo>
                  <a:lnTo>
                    <a:pt x="16205" y="0"/>
                  </a:lnTo>
                  <a:close/>
                </a:path>
              </a:pathLst>
            </a:custGeom>
            <a:solidFill>
              <a:srgbClr val="231A16"/>
            </a:solidFill>
          </p:spPr>
          <p:txBody>
            <a:bodyPr wrap="square" lIns="0" tIns="0" rIns="0" bIns="0" rtlCol="0"/>
            <a:lstStyle/>
            <a:p>
              <a:endParaRPr/>
            </a:p>
          </p:txBody>
        </p:sp>
        <p:sp>
          <p:nvSpPr>
            <p:cNvPr id="41" name="object 41"/>
            <p:cNvSpPr/>
            <p:nvPr/>
          </p:nvSpPr>
          <p:spPr>
            <a:xfrm>
              <a:off x="874864" y="1683597"/>
              <a:ext cx="171450" cy="172720"/>
            </a:xfrm>
            <a:custGeom>
              <a:avLst/>
              <a:gdLst/>
              <a:ahLst/>
              <a:cxnLst/>
              <a:rect l="l" t="t" r="r" b="b"/>
              <a:pathLst>
                <a:path w="171450" h="172719">
                  <a:moveTo>
                    <a:pt x="66065" y="172275"/>
                  </a:moveTo>
                  <a:lnTo>
                    <a:pt x="0" y="108394"/>
                  </a:lnTo>
                  <a:lnTo>
                    <a:pt x="104813" y="0"/>
                  </a:lnTo>
                  <a:lnTo>
                    <a:pt x="170878" y="63893"/>
                  </a:lnTo>
                  <a:lnTo>
                    <a:pt x="66065" y="172275"/>
                  </a:lnTo>
                  <a:close/>
                </a:path>
              </a:pathLst>
            </a:custGeom>
            <a:ln w="12331">
              <a:solidFill>
                <a:srgbClr val="231A16"/>
              </a:solidFill>
            </a:ln>
          </p:spPr>
          <p:txBody>
            <a:bodyPr wrap="square" lIns="0" tIns="0" rIns="0" bIns="0" rtlCol="0"/>
            <a:lstStyle/>
            <a:p>
              <a:endParaRPr/>
            </a:p>
          </p:txBody>
        </p:sp>
        <p:sp>
          <p:nvSpPr>
            <p:cNvPr id="42" name="object 42"/>
            <p:cNvSpPr/>
            <p:nvPr/>
          </p:nvSpPr>
          <p:spPr>
            <a:xfrm>
              <a:off x="1417650" y="1184830"/>
              <a:ext cx="109855" cy="111125"/>
            </a:xfrm>
            <a:custGeom>
              <a:avLst/>
              <a:gdLst/>
              <a:ahLst/>
              <a:cxnLst/>
              <a:rect l="l" t="t" r="r" b="b"/>
              <a:pathLst>
                <a:path w="109855" h="111125">
                  <a:moveTo>
                    <a:pt x="39446" y="110629"/>
                  </a:moveTo>
                  <a:lnTo>
                    <a:pt x="0" y="72478"/>
                  </a:lnTo>
                  <a:lnTo>
                    <a:pt x="70091" y="0"/>
                  </a:lnTo>
                  <a:lnTo>
                    <a:pt x="109537" y="38138"/>
                  </a:lnTo>
                  <a:lnTo>
                    <a:pt x="39446" y="110629"/>
                  </a:lnTo>
                  <a:close/>
                </a:path>
              </a:pathLst>
            </a:custGeom>
            <a:ln w="12331">
              <a:solidFill>
                <a:srgbClr val="231A16"/>
              </a:solidFill>
            </a:ln>
          </p:spPr>
          <p:txBody>
            <a:bodyPr wrap="square" lIns="0" tIns="0" rIns="0" bIns="0" rtlCol="0"/>
            <a:lstStyle/>
            <a:p>
              <a:endParaRPr/>
            </a:p>
          </p:txBody>
        </p:sp>
        <p:sp>
          <p:nvSpPr>
            <p:cNvPr id="43" name="object 43"/>
            <p:cNvSpPr/>
            <p:nvPr/>
          </p:nvSpPr>
          <p:spPr>
            <a:xfrm>
              <a:off x="1502954" y="1027915"/>
              <a:ext cx="169545" cy="180340"/>
            </a:xfrm>
            <a:custGeom>
              <a:avLst/>
              <a:gdLst/>
              <a:ahLst/>
              <a:cxnLst/>
              <a:rect l="l" t="t" r="r" b="b"/>
              <a:pathLst>
                <a:path w="169544" h="180340">
                  <a:moveTo>
                    <a:pt x="11099" y="180276"/>
                  </a:moveTo>
                  <a:lnTo>
                    <a:pt x="0" y="169545"/>
                  </a:lnTo>
                  <a:lnTo>
                    <a:pt x="169138" y="0"/>
                  </a:lnTo>
                  <a:lnTo>
                    <a:pt x="157302" y="34455"/>
                  </a:lnTo>
                  <a:lnTo>
                    <a:pt x="11099" y="180276"/>
                  </a:lnTo>
                  <a:close/>
                </a:path>
              </a:pathLst>
            </a:custGeom>
            <a:ln w="7048">
              <a:solidFill>
                <a:srgbClr val="231A16"/>
              </a:solidFill>
            </a:ln>
          </p:spPr>
          <p:txBody>
            <a:bodyPr wrap="square" lIns="0" tIns="0" rIns="0" bIns="0" rtlCol="0"/>
            <a:lstStyle/>
            <a:p>
              <a:endParaRPr/>
            </a:p>
          </p:txBody>
        </p:sp>
        <p:sp>
          <p:nvSpPr>
            <p:cNvPr id="44" name="object 44"/>
            <p:cNvSpPr/>
            <p:nvPr/>
          </p:nvSpPr>
          <p:spPr>
            <a:xfrm>
              <a:off x="1297143" y="1329448"/>
              <a:ext cx="31750" cy="31115"/>
            </a:xfrm>
            <a:custGeom>
              <a:avLst/>
              <a:gdLst/>
              <a:ahLst/>
              <a:cxnLst/>
              <a:rect l="l" t="t" r="r" b="b"/>
              <a:pathLst>
                <a:path w="31750" h="31115">
                  <a:moveTo>
                    <a:pt x="0" y="0"/>
                  </a:moveTo>
                  <a:lnTo>
                    <a:pt x="31572" y="30530"/>
                  </a:lnTo>
                </a:path>
              </a:pathLst>
            </a:custGeom>
            <a:ln w="10566">
              <a:solidFill>
                <a:srgbClr val="231A16"/>
              </a:solidFill>
            </a:ln>
          </p:spPr>
          <p:txBody>
            <a:bodyPr wrap="square" lIns="0" tIns="0" rIns="0" bIns="0" rtlCol="0"/>
            <a:lstStyle/>
            <a:p>
              <a:endParaRPr/>
            </a:p>
          </p:txBody>
        </p:sp>
        <p:sp>
          <p:nvSpPr>
            <p:cNvPr id="45" name="object 45"/>
            <p:cNvSpPr/>
            <p:nvPr/>
          </p:nvSpPr>
          <p:spPr>
            <a:xfrm>
              <a:off x="1266497" y="1357583"/>
              <a:ext cx="16510" cy="16510"/>
            </a:xfrm>
            <a:custGeom>
              <a:avLst/>
              <a:gdLst/>
              <a:ahLst/>
              <a:cxnLst/>
              <a:rect l="l" t="t" r="r" b="b"/>
              <a:pathLst>
                <a:path w="16509" h="16509">
                  <a:moveTo>
                    <a:pt x="0" y="0"/>
                  </a:moveTo>
                  <a:lnTo>
                    <a:pt x="16459" y="15925"/>
                  </a:lnTo>
                </a:path>
              </a:pathLst>
            </a:custGeom>
            <a:ln w="7632">
              <a:solidFill>
                <a:srgbClr val="231A16"/>
              </a:solidFill>
            </a:ln>
          </p:spPr>
          <p:txBody>
            <a:bodyPr wrap="square" lIns="0" tIns="0" rIns="0" bIns="0" rtlCol="0"/>
            <a:lstStyle/>
            <a:p>
              <a:endParaRPr/>
            </a:p>
          </p:txBody>
        </p:sp>
        <p:sp>
          <p:nvSpPr>
            <p:cNvPr id="46" name="object 46"/>
            <p:cNvSpPr/>
            <p:nvPr/>
          </p:nvSpPr>
          <p:spPr>
            <a:xfrm>
              <a:off x="1237631" y="1387442"/>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47" name="object 47"/>
            <p:cNvSpPr/>
            <p:nvPr/>
          </p:nvSpPr>
          <p:spPr>
            <a:xfrm>
              <a:off x="1210532" y="1419013"/>
              <a:ext cx="31750" cy="31115"/>
            </a:xfrm>
            <a:custGeom>
              <a:avLst/>
              <a:gdLst/>
              <a:ahLst/>
              <a:cxnLst/>
              <a:rect l="l" t="t" r="r" b="b"/>
              <a:pathLst>
                <a:path w="31750" h="31115">
                  <a:moveTo>
                    <a:pt x="0" y="0"/>
                  </a:moveTo>
                  <a:lnTo>
                    <a:pt x="31572" y="30530"/>
                  </a:lnTo>
                </a:path>
              </a:pathLst>
            </a:custGeom>
            <a:ln w="10566">
              <a:solidFill>
                <a:srgbClr val="231A16"/>
              </a:solidFill>
            </a:ln>
          </p:spPr>
          <p:txBody>
            <a:bodyPr wrap="square" lIns="0" tIns="0" rIns="0" bIns="0" rtlCol="0"/>
            <a:lstStyle/>
            <a:p>
              <a:endParaRPr/>
            </a:p>
          </p:txBody>
        </p:sp>
        <p:sp>
          <p:nvSpPr>
            <p:cNvPr id="48" name="object 48"/>
            <p:cNvSpPr/>
            <p:nvPr/>
          </p:nvSpPr>
          <p:spPr>
            <a:xfrm>
              <a:off x="1179892" y="1447153"/>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49" name="object 49"/>
            <p:cNvSpPr/>
            <p:nvPr/>
          </p:nvSpPr>
          <p:spPr>
            <a:xfrm>
              <a:off x="1151025" y="1477006"/>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50" name="object 50"/>
            <p:cNvSpPr/>
            <p:nvPr/>
          </p:nvSpPr>
          <p:spPr>
            <a:xfrm>
              <a:off x="1098061" y="1531775"/>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51" name="object 51"/>
            <p:cNvSpPr/>
            <p:nvPr/>
          </p:nvSpPr>
          <p:spPr>
            <a:xfrm>
              <a:off x="1069195" y="1561627"/>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52" name="object 52"/>
            <p:cNvSpPr/>
            <p:nvPr/>
          </p:nvSpPr>
          <p:spPr>
            <a:xfrm>
              <a:off x="1123924" y="1508573"/>
              <a:ext cx="31750" cy="31115"/>
            </a:xfrm>
            <a:custGeom>
              <a:avLst/>
              <a:gdLst/>
              <a:ahLst/>
              <a:cxnLst/>
              <a:rect l="l" t="t" r="r" b="b"/>
              <a:pathLst>
                <a:path w="31750" h="31115">
                  <a:moveTo>
                    <a:pt x="31572" y="30530"/>
                  </a:moveTo>
                  <a:lnTo>
                    <a:pt x="0" y="0"/>
                  </a:lnTo>
                </a:path>
              </a:pathLst>
            </a:custGeom>
            <a:ln w="10566">
              <a:solidFill>
                <a:srgbClr val="231A16"/>
              </a:solidFill>
            </a:ln>
          </p:spPr>
          <p:txBody>
            <a:bodyPr wrap="square" lIns="0" tIns="0" rIns="0" bIns="0" rtlCol="0"/>
            <a:lstStyle/>
            <a:p>
              <a:endParaRPr/>
            </a:p>
          </p:txBody>
        </p:sp>
        <p:sp>
          <p:nvSpPr>
            <p:cNvPr id="53" name="object 53"/>
            <p:cNvSpPr/>
            <p:nvPr/>
          </p:nvSpPr>
          <p:spPr>
            <a:xfrm>
              <a:off x="923814" y="1604002"/>
              <a:ext cx="202565" cy="198120"/>
            </a:xfrm>
            <a:custGeom>
              <a:avLst/>
              <a:gdLst/>
              <a:ahLst/>
              <a:cxnLst/>
              <a:rect l="l" t="t" r="r" b="b"/>
              <a:pathLst>
                <a:path w="202565" h="198119">
                  <a:moveTo>
                    <a:pt x="177800" y="197510"/>
                  </a:moveTo>
                  <a:lnTo>
                    <a:pt x="0" y="25565"/>
                  </a:lnTo>
                  <a:lnTo>
                    <a:pt x="24726" y="0"/>
                  </a:lnTo>
                  <a:lnTo>
                    <a:pt x="202526" y="171932"/>
                  </a:lnTo>
                  <a:lnTo>
                    <a:pt x="177800" y="197510"/>
                  </a:lnTo>
                  <a:close/>
                </a:path>
              </a:pathLst>
            </a:custGeom>
            <a:ln w="12331">
              <a:solidFill>
                <a:srgbClr val="231A16"/>
              </a:solidFill>
            </a:ln>
          </p:spPr>
          <p:txBody>
            <a:bodyPr wrap="square" lIns="0" tIns="0" rIns="0" bIns="0" rtlCol="0"/>
            <a:lstStyle/>
            <a:p>
              <a:endParaRPr/>
            </a:p>
          </p:txBody>
        </p:sp>
        <p:sp>
          <p:nvSpPr>
            <p:cNvPr id="54" name="object 54"/>
            <p:cNvSpPr/>
            <p:nvPr/>
          </p:nvSpPr>
          <p:spPr>
            <a:xfrm>
              <a:off x="1358202" y="1257310"/>
              <a:ext cx="59690" cy="635"/>
            </a:xfrm>
            <a:custGeom>
              <a:avLst/>
              <a:gdLst/>
              <a:ahLst/>
              <a:cxnLst/>
              <a:rect l="l" t="t" r="r" b="b"/>
              <a:pathLst>
                <a:path w="59690" h="634">
                  <a:moveTo>
                    <a:pt x="-6165" y="292"/>
                  </a:moveTo>
                  <a:lnTo>
                    <a:pt x="65614" y="292"/>
                  </a:lnTo>
                </a:path>
              </a:pathLst>
            </a:custGeom>
            <a:ln w="12915">
              <a:solidFill>
                <a:srgbClr val="231A16"/>
              </a:solidFill>
            </a:ln>
          </p:spPr>
          <p:txBody>
            <a:bodyPr wrap="square" lIns="0" tIns="0" rIns="0" bIns="0" rtlCol="0"/>
            <a:lstStyle/>
            <a:p>
              <a:endParaRPr/>
            </a:p>
          </p:txBody>
        </p:sp>
        <p:sp>
          <p:nvSpPr>
            <p:cNvPr id="55" name="object 55"/>
            <p:cNvSpPr/>
            <p:nvPr/>
          </p:nvSpPr>
          <p:spPr>
            <a:xfrm>
              <a:off x="1457096" y="1295459"/>
              <a:ext cx="1905" cy="59055"/>
            </a:xfrm>
            <a:custGeom>
              <a:avLst/>
              <a:gdLst/>
              <a:ahLst/>
              <a:cxnLst/>
              <a:rect l="l" t="t" r="r" b="b"/>
              <a:pathLst>
                <a:path w="1905" h="59055">
                  <a:moveTo>
                    <a:pt x="844" y="-6165"/>
                  </a:moveTo>
                  <a:lnTo>
                    <a:pt x="844" y="64890"/>
                  </a:lnTo>
                </a:path>
              </a:pathLst>
            </a:custGeom>
            <a:ln w="14020">
              <a:solidFill>
                <a:srgbClr val="231A16"/>
              </a:solidFill>
            </a:ln>
          </p:spPr>
          <p:txBody>
            <a:bodyPr wrap="square" lIns="0" tIns="0" rIns="0" bIns="0" rtlCol="0"/>
            <a:lstStyle/>
            <a:p>
              <a:endParaRPr/>
            </a:p>
          </p:txBody>
        </p:sp>
        <p:sp>
          <p:nvSpPr>
            <p:cNvPr id="56" name="object 56"/>
            <p:cNvSpPr/>
            <p:nvPr/>
          </p:nvSpPr>
          <p:spPr>
            <a:xfrm>
              <a:off x="988733" y="1259283"/>
              <a:ext cx="468630" cy="478155"/>
            </a:xfrm>
            <a:custGeom>
              <a:avLst/>
              <a:gdLst/>
              <a:ahLst/>
              <a:cxnLst/>
              <a:rect l="l" t="t" r="r" b="b"/>
              <a:pathLst>
                <a:path w="468630" h="478155">
                  <a:moveTo>
                    <a:pt x="97421" y="477786"/>
                  </a:moveTo>
                  <a:lnTo>
                    <a:pt x="0" y="383578"/>
                  </a:lnTo>
                  <a:lnTo>
                    <a:pt x="370903" y="0"/>
                  </a:lnTo>
                  <a:lnTo>
                    <a:pt x="468337" y="94221"/>
                  </a:lnTo>
                  <a:lnTo>
                    <a:pt x="97421" y="477786"/>
                  </a:lnTo>
                  <a:close/>
                </a:path>
              </a:pathLst>
            </a:custGeom>
            <a:ln w="12331">
              <a:solidFill>
                <a:srgbClr val="231A16"/>
              </a:solidFill>
            </a:ln>
          </p:spPr>
          <p:txBody>
            <a:bodyPr wrap="square" lIns="0" tIns="0" rIns="0" bIns="0" rtlCol="0"/>
            <a:lstStyle/>
            <a:p>
              <a:endParaRPr/>
            </a:p>
          </p:txBody>
        </p:sp>
      </p:grpSp>
      <p:sp>
        <p:nvSpPr>
          <p:cNvPr id="58" name="object 58"/>
          <p:cNvSpPr txBox="1">
            <a:spLocks noGrp="1"/>
          </p:cNvSpPr>
          <p:nvPr>
            <p:ph type="body" idx="1"/>
          </p:nvPr>
        </p:nvSpPr>
        <p:spPr bwMode="white">
          <a:xfrm>
            <a:off x="464970" y="1650618"/>
            <a:ext cx="484733" cy="276999"/>
          </a:xfrm>
          <a:prstGeom prst="rect">
            <a:avLst/>
          </a:prstGeom>
        </p:spPr>
        <p:txBody>
          <a:bodyPr vert="horz" wrap="square" lIns="0" tIns="0" rIns="0" bIns="0" rtlCol="0">
            <a:spAutoFit/>
          </a:bodyPr>
          <a:lstStyle/>
          <a:p>
            <a:pPr marL="241300" algn="ctr">
              <a:lnSpc>
                <a:spcPct val="100000"/>
              </a:lnSpc>
              <a:spcBef>
                <a:spcPts val="1030"/>
              </a:spcBef>
              <a:buClr>
                <a:srgbClr val="FFFFFF"/>
              </a:buClr>
              <a:buSzPct val="83333"/>
              <a:tabLst>
                <a:tab pos="574040" algn="l"/>
                <a:tab pos="574675" algn="l"/>
              </a:tabLst>
            </a:pPr>
            <a:r>
              <a:rPr lang="ja-JP" altLang="en-US" sz="1800" b="0" dirty="0">
                <a:solidFill>
                  <a:schemeClr val="bg1"/>
                </a:solidFill>
                <a:latin typeface="HGPｺﾞｼｯｸE" panose="020B0900000000000000" pitchFamily="50" charset="-128"/>
                <a:ea typeface="HGPｺﾞｼｯｸE" panose="020B0900000000000000" pitchFamily="50" charset="-128"/>
              </a:rPr>
              <a:t>１</a:t>
            </a:r>
            <a:endParaRPr sz="1800" b="0" dirty="0">
              <a:solidFill>
                <a:schemeClr val="bg1"/>
              </a:solidFill>
              <a:latin typeface="HGPｺﾞｼｯｸE" panose="020B0900000000000000" pitchFamily="50" charset="-128"/>
              <a:ea typeface="HGPｺﾞｼｯｸE" panose="020B0900000000000000" pitchFamily="50" charset="-128"/>
            </a:endParaRPr>
          </a:p>
        </p:txBody>
      </p:sp>
      <p:sp>
        <p:nvSpPr>
          <p:cNvPr id="66" name="object 66"/>
          <p:cNvSpPr txBox="1"/>
          <p:nvPr/>
        </p:nvSpPr>
        <p:spPr bwMode="white">
          <a:xfrm>
            <a:off x="753898" y="7818614"/>
            <a:ext cx="1277620" cy="153888"/>
          </a:xfrm>
          <a:prstGeom prst="rect">
            <a:avLst/>
          </a:prstGeom>
        </p:spPr>
        <p:txBody>
          <a:bodyPr vert="horz" wrap="square" lIns="0" tIns="0" rIns="0" bIns="0" rtlCol="0">
            <a:spAutoFit/>
          </a:bodyPr>
          <a:lstStyle/>
          <a:p>
            <a:pPr marL="3175" algn="ctr">
              <a:lnSpc>
                <a:spcPct val="100000"/>
              </a:lnSpc>
              <a:spcBef>
                <a:spcPts val="1420"/>
              </a:spcBef>
            </a:pPr>
            <a:r>
              <a:rPr sz="1000" dirty="0">
                <a:solidFill>
                  <a:srgbClr val="FFFFFF"/>
                </a:solidFill>
                <a:latin typeface="HGPｺﾞｼｯｸE" panose="020B0900000000000000" pitchFamily="50" charset="-128"/>
                <a:ea typeface="HGPｺﾞｼｯｸE" panose="020B0900000000000000" pitchFamily="50" charset="-128"/>
                <a:cs typeface="KoburinaGoStdN-W6"/>
              </a:rPr>
              <a:t>市町村の接種会場</a:t>
            </a:r>
            <a:endParaRPr sz="1000" dirty="0">
              <a:latin typeface="HGPｺﾞｼｯｸE" panose="020B0900000000000000" pitchFamily="50" charset="-128"/>
              <a:ea typeface="HGPｺﾞｼｯｸE" panose="020B0900000000000000" pitchFamily="50" charset="-128"/>
              <a:cs typeface="KoburinaGoStdN-W6"/>
            </a:endParaRPr>
          </a:p>
        </p:txBody>
      </p:sp>
      <p:sp>
        <p:nvSpPr>
          <p:cNvPr id="221" name="object 58">
            <a:extLst>
              <a:ext uri="{FF2B5EF4-FFF2-40B4-BE49-F238E27FC236}">
                <a16:creationId xmlns:a16="http://schemas.microsoft.com/office/drawing/2014/main" id="{8D5BD3F8-6C94-462B-8B91-F2E87FA7CD36}"/>
              </a:ext>
            </a:extLst>
          </p:cNvPr>
          <p:cNvSpPr txBox="1">
            <a:spLocks/>
          </p:cNvSpPr>
          <p:nvPr/>
        </p:nvSpPr>
        <p:spPr>
          <a:xfrm>
            <a:off x="682451" y="2045513"/>
            <a:ext cx="6251413" cy="710387"/>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just">
              <a:lnSpc>
                <a:spcPts val="1400"/>
              </a:lnSpc>
            </a:pPr>
            <a:r>
              <a:rPr lang="es-419" altLang="ja-JP" sz="1100" b="0" kern="100" dirty="0">
                <a:effectLst/>
                <a:latin typeface="Century" panose="02040604050505020304" pitchFamily="18" charset="0"/>
                <a:ea typeface="游明朝" panose="02020400000000000000" pitchFamily="18" charset="-128"/>
                <a:cs typeface="Times New Roman" panose="02020603050405020304" pitchFamily="18" charset="0"/>
              </a:rPr>
              <a:t>Puede reservar llamando directamente al “</a:t>
            </a:r>
            <a:r>
              <a:rPr lang="es-419" altLang="ja-JP" sz="1100" b="0" kern="100" dirty="0" err="1">
                <a:effectLst/>
                <a:latin typeface="Century" panose="02040604050505020304" pitchFamily="18" charset="0"/>
                <a:ea typeface="游明朝" panose="02020400000000000000" pitchFamily="18" charset="-128"/>
                <a:cs typeface="Times New Roman" panose="02020603050405020304" pitchFamily="18" charset="0"/>
              </a:rPr>
              <a:t>Call</a:t>
            </a:r>
            <a:r>
              <a:rPr lang="es-419" altLang="ja-JP" sz="1100" b="0" kern="100" dirty="0">
                <a:effectLst/>
                <a:latin typeface="Century" panose="02040604050505020304" pitchFamily="18" charset="0"/>
                <a:ea typeface="游明朝" panose="02020400000000000000" pitchFamily="18" charset="-128"/>
                <a:cs typeface="Times New Roman" panose="02020603050405020304" pitchFamily="18" charset="0"/>
              </a:rPr>
              <a:t> center” o también verifique la web </a:t>
            </a:r>
            <a:r>
              <a:rPr lang="es-419" altLang="ja-JP" sz="1100" b="0" kern="100" dirty="0">
                <a:latin typeface="Century" panose="02040604050505020304" pitchFamily="18" charset="0"/>
                <a:ea typeface="游明朝" panose="02020400000000000000" pitchFamily="18" charset="-128"/>
                <a:cs typeface="Times New Roman" panose="02020603050405020304" pitchFamily="18" charset="0"/>
              </a:rPr>
              <a:t>oficial de la ciudad, </a:t>
            </a:r>
            <a:r>
              <a:rPr lang="es-419" altLang="ja-JP" sz="1100" b="0" kern="100" dirty="0">
                <a:effectLst/>
                <a:latin typeface="Century" panose="02040604050505020304" pitchFamily="18" charset="0"/>
                <a:ea typeface="游明朝" panose="02020400000000000000" pitchFamily="18" charset="-128"/>
                <a:cs typeface="Times New Roman" panose="02020603050405020304" pitchFamily="18" charset="0"/>
              </a:rPr>
              <a:t>etc. para hacerlo vía internet.</a:t>
            </a:r>
            <a:endParaRPr lang="ja-JP" alt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nSpc>
                <a:spcPts val="1400"/>
              </a:lnSpc>
            </a:pPr>
            <a:r>
              <a:rPr lang="es-419" altLang="ja-JP" sz="1100" b="0" dirty="0">
                <a:effectLst/>
                <a:latin typeface="Century" panose="02040604050505020304" pitchFamily="18" charset="0"/>
                <a:ea typeface="游明朝" panose="02020400000000000000" pitchFamily="18" charset="-128"/>
                <a:cs typeface="Times New Roman" panose="02020603050405020304" pitchFamily="18" charset="0"/>
              </a:rPr>
              <a:t>Para hacer la reserva, necesitará su "Número de consulta" que aparece en el cupón adjunto, téngalo a la mano.</a:t>
            </a:r>
            <a:endParaRPr kumimoji="0" lang="ja-JP" altLang="en-US" sz="1100" b="0" kern="0" spc="-50" dirty="0">
              <a:latin typeface="游ゴシック Medium" panose="020B0500000000000000" pitchFamily="50" charset="-128"/>
              <a:ea typeface="游ゴシック Medium" panose="020B0500000000000000" pitchFamily="50" charset="-128"/>
              <a:cs typeface="KoburinaGoStdN-W6"/>
            </a:endParaRPr>
          </a:p>
        </p:txBody>
      </p:sp>
      <p:sp>
        <p:nvSpPr>
          <p:cNvPr id="222" name="object 58">
            <a:extLst>
              <a:ext uri="{FF2B5EF4-FFF2-40B4-BE49-F238E27FC236}">
                <a16:creationId xmlns:a16="http://schemas.microsoft.com/office/drawing/2014/main" id="{FEA2094D-ACEA-4ED9-9A49-CA70CA89A540}"/>
              </a:ext>
            </a:extLst>
          </p:cNvPr>
          <p:cNvSpPr txBox="1">
            <a:spLocks/>
          </p:cNvSpPr>
          <p:nvPr/>
        </p:nvSpPr>
        <p:spPr>
          <a:xfrm>
            <a:off x="806450" y="1651392"/>
            <a:ext cx="4815444"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spcBef>
                <a:spcPts val="1030"/>
              </a:spcBef>
              <a:buClr>
                <a:srgbClr val="FFFFFF"/>
              </a:buClr>
              <a:buSzPct val="83333"/>
              <a:tabLst>
                <a:tab pos="574040" algn="l"/>
                <a:tab pos="574675" algn="l"/>
              </a:tabLst>
            </a:pPr>
            <a:r>
              <a:rPr lang="es-419" altLang="ja-JP" sz="1800" b="1" spc="10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Hacer la reservación para la vacuna</a:t>
            </a:r>
            <a:endParaRPr kumimoji="0" lang="ja-JP" altLang="en-US" sz="1800" b="0" kern="0" spc="100" dirty="0">
              <a:latin typeface="HGPｺﾞｼｯｸE" panose="020B0900000000000000" pitchFamily="50" charset="-128"/>
              <a:ea typeface="HGPｺﾞｼｯｸE" panose="020B0900000000000000" pitchFamily="50" charset="-128"/>
            </a:endParaRPr>
          </a:p>
        </p:txBody>
      </p:sp>
      <p:sp>
        <p:nvSpPr>
          <p:cNvPr id="225" name="object 58">
            <a:extLst>
              <a:ext uri="{FF2B5EF4-FFF2-40B4-BE49-F238E27FC236}">
                <a16:creationId xmlns:a16="http://schemas.microsoft.com/office/drawing/2014/main" id="{A9319BB5-513D-4CC4-AE10-5C998F100395}"/>
              </a:ext>
            </a:extLst>
          </p:cNvPr>
          <p:cNvSpPr txBox="1">
            <a:spLocks/>
          </p:cNvSpPr>
          <p:nvPr/>
        </p:nvSpPr>
        <p:spPr>
          <a:xfrm>
            <a:off x="501650" y="5346700"/>
            <a:ext cx="7058997" cy="180242"/>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64465" marR="1294130" indent="3175">
              <a:lnSpc>
                <a:spcPct val="118100"/>
              </a:lnSpc>
              <a:spcBef>
                <a:spcPts val="180"/>
              </a:spcBef>
            </a:pPr>
            <a:r>
              <a:rPr kumimoji="0" lang="es-ES" altLang="ja-JP" sz="1100" b="0" kern="0" dirty="0">
                <a:latin typeface="Century" panose="02040604050505020304" pitchFamily="18" charset="0"/>
                <a:ea typeface="游ゴシック Medium" panose="020B0500000000000000" pitchFamily="50" charset="-128"/>
                <a:cs typeface="KoburinaGoStdN-W6"/>
              </a:rPr>
              <a:t>Por favor, vaya al lugar de vacunación, con el cuestionario lleno anticipadamente.</a:t>
            </a:r>
            <a:endParaRPr kumimoji="0" lang="en-US" altLang="ja-JP" sz="1100" b="0" kern="0" dirty="0">
              <a:latin typeface="Century" panose="02040604050505020304" pitchFamily="18" charset="0"/>
              <a:ea typeface="游ゴシック Medium" panose="020B0500000000000000" pitchFamily="50" charset="-128"/>
              <a:cs typeface="KoburinaGoStdN-W6"/>
            </a:endParaRPr>
          </a:p>
        </p:txBody>
      </p:sp>
      <p:sp>
        <p:nvSpPr>
          <p:cNvPr id="228" name="object 61">
            <a:extLst>
              <a:ext uri="{FF2B5EF4-FFF2-40B4-BE49-F238E27FC236}">
                <a16:creationId xmlns:a16="http://schemas.microsoft.com/office/drawing/2014/main" id="{80BE3FD9-C33F-4CE8-95A0-A3356AE2AEF6}"/>
              </a:ext>
            </a:extLst>
          </p:cNvPr>
          <p:cNvSpPr txBox="1"/>
          <p:nvPr/>
        </p:nvSpPr>
        <p:spPr>
          <a:xfrm>
            <a:off x="599099" y="5555279"/>
            <a:ext cx="6408419" cy="538609"/>
          </a:xfrm>
          <a:prstGeom prst="rect">
            <a:avLst/>
          </a:prstGeom>
        </p:spPr>
        <p:txBody>
          <a:bodyPr vert="horz" wrap="square" lIns="0" tIns="0" rIns="0" bIns="0" rtlCol="0">
            <a:spAutoFit/>
          </a:bodyPr>
          <a:lstStyle/>
          <a:p>
            <a:pPr marL="194310" marR="5080" indent="-126364">
              <a:lnSpc>
                <a:spcPts val="1400"/>
              </a:lnSpc>
              <a:spcBef>
                <a:spcPts val="365"/>
              </a:spcBef>
            </a:pPr>
            <a:r>
              <a:rPr sz="1000" dirty="0">
                <a:solidFill>
                  <a:srgbClr val="231F20"/>
                </a:solidFill>
                <a:latin typeface="Century" panose="02040604050505020304" pitchFamily="18" charset="0"/>
                <a:ea typeface="游ゴシック" panose="020B0400000000000000" pitchFamily="50" charset="-128"/>
                <a:cs typeface="KoburinaGoStdN-W3"/>
              </a:rPr>
              <a:t>※</a:t>
            </a:r>
            <a:r>
              <a:rPr kumimoji="0" lang="es-ES" altLang="ja-JP" sz="1000" kern="0" dirty="0">
                <a:latin typeface="Century" panose="02040604050505020304" pitchFamily="18" charset="0"/>
                <a:ea typeface="游ゴシック Medium" panose="020B0500000000000000" pitchFamily="50" charset="-128"/>
                <a:cs typeface="KoburinaGoStdN-W6"/>
              </a:rPr>
              <a:t> </a:t>
            </a:r>
            <a:r>
              <a:rPr kumimoji="0" lang="es-ES" altLang="ja-JP" sz="1050" kern="0" dirty="0">
                <a:latin typeface="Century" panose="02040604050505020304" pitchFamily="18" charset="0"/>
                <a:ea typeface="游ゴシック Medium" panose="020B0500000000000000" pitchFamily="50" charset="-128"/>
                <a:cs typeface="KoburinaGoStdN-W6"/>
              </a:rPr>
              <a:t>Si actualmente está en tratamiento </a:t>
            </a:r>
            <a:r>
              <a:rPr kumimoji="0" lang="es-ES" altLang="ja-JP" sz="1050" kern="0" dirty="0" smtClean="0">
                <a:latin typeface="Century" panose="02040604050505020304" pitchFamily="18" charset="0"/>
                <a:ea typeface="游ゴシック Medium" panose="020B0500000000000000" pitchFamily="50" charset="-128"/>
                <a:cs typeface="KoburinaGoStdN-W6"/>
              </a:rPr>
              <a:t>de </a:t>
            </a:r>
            <a:r>
              <a:rPr kumimoji="0" lang="es-ES" altLang="ja-JP" sz="1050" kern="0" dirty="0">
                <a:latin typeface="Century" panose="02040604050505020304" pitchFamily="18" charset="0"/>
                <a:ea typeface="游ゴシック Medium" panose="020B0500000000000000" pitchFamily="50" charset="-128"/>
                <a:cs typeface="KoburinaGoStdN-W6"/>
              </a:rPr>
              <a:t>alguna enfermedad o si por causa de su condición física, tiene alguna preocupación de recibir la vacuna, </a:t>
            </a:r>
            <a:r>
              <a:rPr kumimoji="0" lang="es-ES" altLang="ja-JP" sz="1050" b="1" kern="0" dirty="0">
                <a:latin typeface="Century" panose="02040604050505020304" pitchFamily="18" charset="0"/>
                <a:ea typeface="游ゴシック Medium" panose="020B0500000000000000" pitchFamily="50" charset="-128"/>
                <a:cs typeface="KoburinaGoStdN-W6"/>
              </a:rPr>
              <a:t>consulte con su médico con anticipación para ver si puede vacunarse contra el Coronavirus</a:t>
            </a:r>
            <a:r>
              <a:rPr kumimoji="0" lang="es-ES" altLang="ja-JP" sz="1050" kern="0" dirty="0">
                <a:latin typeface="Century" panose="02040604050505020304" pitchFamily="18" charset="0"/>
                <a:ea typeface="游ゴシック Medium" panose="020B0500000000000000" pitchFamily="50" charset="-128"/>
                <a:cs typeface="KoburinaGoStdN-W6"/>
              </a:rPr>
              <a:t>, </a:t>
            </a:r>
            <a:r>
              <a:rPr kumimoji="0" lang="es-ES" altLang="ja-JP" sz="1050" u="sng" kern="0" dirty="0">
                <a:latin typeface="Century" panose="02040604050505020304" pitchFamily="18" charset="0"/>
                <a:ea typeface="游ゴシック Medium" panose="020B0500000000000000" pitchFamily="50" charset="-128"/>
                <a:cs typeface="KoburinaGoStdN-W6"/>
              </a:rPr>
              <a:t>y </a:t>
            </a:r>
            <a:r>
              <a:rPr kumimoji="0" lang="es-ES" altLang="ja-JP" sz="1050" u="sng" kern="0" dirty="0" smtClean="0">
                <a:latin typeface="Century" panose="02040604050505020304" pitchFamily="18" charset="0"/>
                <a:ea typeface="游ゴシック Medium" panose="020B0500000000000000" pitchFamily="50" charset="-128"/>
                <a:cs typeface="KoburinaGoStdN-W6"/>
              </a:rPr>
              <a:t>escriba </a:t>
            </a:r>
            <a:r>
              <a:rPr kumimoji="0" lang="es-ES" altLang="ja-JP" sz="1050" u="sng" kern="0" dirty="0">
                <a:latin typeface="Century" panose="02040604050505020304" pitchFamily="18" charset="0"/>
                <a:ea typeface="游ゴシック Medium" panose="020B0500000000000000" pitchFamily="50" charset="-128"/>
                <a:cs typeface="KoburinaGoStdN-W6"/>
              </a:rPr>
              <a:t>en el cuestionario adjunto que es posible vacunarse.</a:t>
            </a:r>
            <a:endParaRPr kumimoji="0" lang="ja-JP" altLang="en-US" sz="1000" u="sng" kern="0" dirty="0">
              <a:latin typeface="Century" panose="02040604050505020304" pitchFamily="18" charset="0"/>
              <a:ea typeface="游ゴシック Medium" panose="020B0500000000000000" pitchFamily="50" charset="-128"/>
              <a:cs typeface="KoburinaGoStdN-W6"/>
            </a:endParaRPr>
          </a:p>
        </p:txBody>
      </p:sp>
      <p:sp>
        <p:nvSpPr>
          <p:cNvPr id="235" name="object 61">
            <a:extLst>
              <a:ext uri="{FF2B5EF4-FFF2-40B4-BE49-F238E27FC236}">
                <a16:creationId xmlns:a16="http://schemas.microsoft.com/office/drawing/2014/main" id="{43D97C47-C6B5-4D64-BF43-CAEEDD15DB25}"/>
              </a:ext>
            </a:extLst>
          </p:cNvPr>
          <p:cNvSpPr txBox="1"/>
          <p:nvPr/>
        </p:nvSpPr>
        <p:spPr bwMode="white">
          <a:xfrm>
            <a:off x="665096" y="7491260"/>
            <a:ext cx="1419748" cy="153888"/>
          </a:xfrm>
          <a:prstGeom prst="rect">
            <a:avLst/>
          </a:prstGeom>
        </p:spPr>
        <p:txBody>
          <a:bodyPr vert="horz" wrap="square" lIns="0" tIns="0" rIns="0" bIns="0" rtlCol="0">
            <a:spAutoFit/>
          </a:bodyPr>
          <a:lstStyle/>
          <a:p>
            <a:pPr algn="ctr">
              <a:lnSpc>
                <a:spcPct val="100000"/>
              </a:lnSpc>
              <a:spcBef>
                <a:spcPts val="100"/>
              </a:spcBef>
            </a:pPr>
            <a:r>
              <a:rPr lang="ja-JP" altLang="en-US" sz="1000" dirty="0">
                <a:solidFill>
                  <a:srgbClr val="FFFFFF"/>
                </a:solidFill>
                <a:latin typeface="HGPｺﾞｼｯｸE" panose="020B0900000000000000" pitchFamily="50" charset="-128"/>
                <a:ea typeface="HGPｺﾞｼｯｸE" panose="020B0900000000000000" pitchFamily="50" charset="-128"/>
                <a:cs typeface="KoburinaGoStdN-W6"/>
              </a:rPr>
              <a:t>お近くの指定医療機関</a:t>
            </a:r>
            <a:endParaRPr lang="ja-JP" altLang="en-US" sz="1000" dirty="0">
              <a:latin typeface="HGPｺﾞｼｯｸE" panose="020B0900000000000000" pitchFamily="50" charset="-128"/>
              <a:ea typeface="HGPｺﾞｼｯｸE" panose="020B0900000000000000" pitchFamily="50" charset="-128"/>
              <a:cs typeface="KoburinaGoStdN-W6"/>
            </a:endParaRPr>
          </a:p>
        </p:txBody>
      </p:sp>
      <p:grpSp>
        <p:nvGrpSpPr>
          <p:cNvPr id="28" name="グループ化 27"/>
          <p:cNvGrpSpPr/>
          <p:nvPr/>
        </p:nvGrpSpPr>
        <p:grpSpPr>
          <a:xfrm>
            <a:off x="660778" y="2874075"/>
            <a:ext cx="4683412" cy="285495"/>
            <a:chOff x="660778" y="3620846"/>
            <a:chExt cx="4683412" cy="285495"/>
          </a:xfrm>
        </p:grpSpPr>
        <p:sp>
          <p:nvSpPr>
            <p:cNvPr id="242" name="object 65"/>
            <p:cNvSpPr/>
            <p:nvPr/>
          </p:nvSpPr>
          <p:spPr>
            <a:xfrm>
              <a:off x="660778" y="3635196"/>
              <a:ext cx="1669672" cy="271145"/>
            </a:xfrm>
            <a:custGeom>
              <a:avLst/>
              <a:gdLst/>
              <a:ahLst/>
              <a:cxnLst/>
              <a:rect l="l" t="t" r="r" b="b"/>
              <a:pathLst>
                <a:path w="1504314" h="271145">
                  <a:moveTo>
                    <a:pt x="1503705" y="135572"/>
                  </a:moveTo>
                  <a:lnTo>
                    <a:pt x="1431709" y="0"/>
                  </a:lnTo>
                  <a:lnTo>
                    <a:pt x="0" y="0"/>
                  </a:lnTo>
                  <a:lnTo>
                    <a:pt x="0" y="135572"/>
                  </a:lnTo>
                  <a:lnTo>
                    <a:pt x="0" y="271145"/>
                  </a:lnTo>
                  <a:lnTo>
                    <a:pt x="1431709" y="271145"/>
                  </a:lnTo>
                  <a:lnTo>
                    <a:pt x="1503705" y="135572"/>
                  </a:lnTo>
                  <a:close/>
                </a:path>
              </a:pathLst>
            </a:custGeom>
            <a:solidFill>
              <a:srgbClr val="002653"/>
            </a:solidFill>
          </p:spPr>
          <p:txBody>
            <a:bodyPr wrap="square" lIns="0" tIns="0" rIns="0" bIns="0" rtlCol="0"/>
            <a:lstStyle/>
            <a:p>
              <a:endParaRPr/>
            </a:p>
          </p:txBody>
        </p:sp>
        <p:sp>
          <p:nvSpPr>
            <p:cNvPr id="243" name="object 62">
              <a:extLst>
                <a:ext uri="{FF2B5EF4-FFF2-40B4-BE49-F238E27FC236}">
                  <a16:creationId xmlns:a16="http://schemas.microsoft.com/office/drawing/2014/main" id="{A4DB30A1-C179-4004-A3DA-85362C0806ED}"/>
                </a:ext>
              </a:extLst>
            </p:cNvPr>
            <p:cNvSpPr txBox="1"/>
            <p:nvPr/>
          </p:nvSpPr>
          <p:spPr>
            <a:xfrm>
              <a:off x="2583264" y="3665557"/>
              <a:ext cx="1295400" cy="184666"/>
            </a:xfrm>
            <a:prstGeom prst="rect">
              <a:avLst/>
            </a:prstGeom>
          </p:spPr>
          <p:txBody>
            <a:bodyPr vert="horz" wrap="square" lIns="0" tIns="0" rIns="0" bIns="0" rtlCol="0">
              <a:spAutoFit/>
            </a:bodyPr>
            <a:lstStyle/>
            <a:p>
              <a:pPr marL="38100">
                <a:lnSpc>
                  <a:spcPct val="100000"/>
                </a:lnSpc>
                <a:spcBef>
                  <a:spcPts val="650"/>
                </a:spcBef>
              </a:pPr>
              <a:r>
                <a:rPr lang="pt-BR" altLang="ja-JP" sz="1200" b="1" dirty="0" err="1">
                  <a:latin typeface="Century" panose="02040604050505020304" pitchFamily="18" charset="0"/>
                </a:rPr>
                <a:t>Call</a:t>
              </a:r>
              <a:r>
                <a:rPr lang="pt-BR" altLang="ja-JP" sz="1200" b="1" dirty="0">
                  <a:latin typeface="Century" panose="02040604050505020304" pitchFamily="18" charset="0"/>
                </a:rPr>
                <a:t> center:</a:t>
              </a:r>
              <a:endParaRPr sz="1200" b="1" dirty="0">
                <a:latin typeface="Century" panose="02040604050505020304" pitchFamily="18" charset="0"/>
                <a:cs typeface="Arial" panose="020B0604020202020204" pitchFamily="34" charset="0"/>
              </a:endParaRPr>
            </a:p>
          </p:txBody>
        </p:sp>
        <p:sp>
          <p:nvSpPr>
            <p:cNvPr id="244" name="object 62">
              <a:extLst>
                <a:ext uri="{FF2B5EF4-FFF2-40B4-BE49-F238E27FC236}">
                  <a16:creationId xmlns:a16="http://schemas.microsoft.com/office/drawing/2014/main" id="{23F8B789-9F9F-4A54-934E-8C8EC49D30E3}"/>
                </a:ext>
              </a:extLst>
            </p:cNvPr>
            <p:cNvSpPr txBox="1"/>
            <p:nvPr/>
          </p:nvSpPr>
          <p:spPr>
            <a:xfrm>
              <a:off x="3549650" y="3620846"/>
              <a:ext cx="1794540" cy="276999"/>
            </a:xfrm>
            <a:prstGeom prst="rect">
              <a:avLst/>
            </a:prstGeom>
          </p:spPr>
          <p:txBody>
            <a:bodyPr vert="horz" wrap="square" lIns="0" tIns="0" rIns="0" bIns="0" rtlCol="0">
              <a:spAutoFit/>
            </a:bodyPr>
            <a:lstStyle/>
            <a:p>
              <a:pPr marL="38100">
                <a:lnSpc>
                  <a:spcPct val="100000"/>
                </a:lnSpc>
                <a:spcBef>
                  <a:spcPts val="650"/>
                </a:spcBef>
              </a:pPr>
              <a:r>
                <a:rPr lang="en-US" altLang="ja-JP" sz="1800" dirty="0">
                  <a:solidFill>
                    <a:srgbClr val="231F20"/>
                  </a:solidFill>
                  <a:latin typeface="HGPｺﾞｼｯｸE" panose="020B0900000000000000" pitchFamily="50" charset="-128"/>
                  <a:ea typeface="HGPｺﾞｼｯｸE" panose="020B0900000000000000" pitchFamily="50" charset="-128"/>
                  <a:cs typeface="Jun501Pro-Bold"/>
                </a:rPr>
                <a:t>059-327-5990</a:t>
              </a:r>
              <a:endParaRPr sz="1900" dirty="0">
                <a:latin typeface="HGPｺﾞｼｯｸE" panose="020B0900000000000000" pitchFamily="50" charset="-128"/>
                <a:ea typeface="HGPｺﾞｼｯｸE" panose="020B0900000000000000" pitchFamily="50" charset="-128"/>
                <a:cs typeface="Jun501Pro-Bold"/>
              </a:endParaRPr>
            </a:p>
          </p:txBody>
        </p:sp>
        <p:sp>
          <p:nvSpPr>
            <p:cNvPr id="245" name="object 66"/>
            <p:cNvSpPr txBox="1"/>
            <p:nvPr/>
          </p:nvSpPr>
          <p:spPr bwMode="white">
            <a:xfrm>
              <a:off x="761584" y="3689340"/>
              <a:ext cx="1568866" cy="138499"/>
            </a:xfrm>
            <a:prstGeom prst="rect">
              <a:avLst/>
            </a:prstGeom>
          </p:spPr>
          <p:txBody>
            <a:bodyPr vert="horz" wrap="square" lIns="0" tIns="0" rIns="0" bIns="0" rtlCol="0">
              <a:spAutoFit/>
            </a:bodyPr>
            <a:lstStyle/>
            <a:p>
              <a:pPr marL="3175">
                <a:lnSpc>
                  <a:spcPct val="100000"/>
                </a:lnSpc>
                <a:spcBef>
                  <a:spcPts val="1420"/>
                </a:spcBef>
              </a:pPr>
              <a:r>
                <a:rPr lang="es-419" altLang="ja-JP" sz="900" b="1" kern="1200" dirty="0">
                  <a:solidFill>
                    <a:schemeClr val="bg1"/>
                  </a:solidFill>
                  <a:effectLst/>
                  <a:latin typeface="Century" panose="02040604050505020304" pitchFamily="18" charset="0"/>
                  <a:ea typeface="游明朝" panose="02020400000000000000" pitchFamily="18" charset="-128"/>
                  <a:cs typeface="Times New Roman" panose="02020603050405020304" pitchFamily="18" charset="0"/>
                </a:rPr>
                <a:t>Reservas por teléfono, aquí</a:t>
              </a:r>
              <a:endParaRPr sz="300" dirty="0">
                <a:solidFill>
                  <a:schemeClr val="bg1"/>
                </a:solidFill>
                <a:latin typeface="HGPｺﾞｼｯｸE" panose="020B0900000000000000" pitchFamily="50" charset="-128"/>
                <a:ea typeface="HGPｺﾞｼｯｸE" panose="020B0900000000000000" pitchFamily="50" charset="-128"/>
                <a:cs typeface="KoburinaGoStdN-W6"/>
              </a:endParaRPr>
            </a:p>
          </p:txBody>
        </p:sp>
      </p:grpSp>
      <p:graphicFrame>
        <p:nvGraphicFramePr>
          <p:cNvPr id="224" name="表 223"/>
          <p:cNvGraphicFramePr>
            <a:graphicFrameLocks noGrp="1"/>
          </p:cNvGraphicFramePr>
          <p:nvPr>
            <p:extLst>
              <p:ext uri="{D42A27DB-BD31-4B8C-83A1-F6EECF244321}">
                <p14:modId xmlns:p14="http://schemas.microsoft.com/office/powerpoint/2010/main" val="2105050738"/>
              </p:ext>
            </p:extLst>
          </p:nvPr>
        </p:nvGraphicFramePr>
        <p:xfrm>
          <a:off x="644524" y="3921149"/>
          <a:ext cx="6280321" cy="525780"/>
        </p:xfrm>
        <a:graphic>
          <a:graphicData uri="http://schemas.openxmlformats.org/drawingml/2006/table">
            <a:tbl>
              <a:tblPr firstRow="1" bandRow="1">
                <a:tableStyleId>{5C22544A-7EE6-4342-B048-85BDC9FD1C3A}</a:tableStyleId>
              </a:tblPr>
              <a:tblGrid>
                <a:gridCol w="1381126">
                  <a:extLst>
                    <a:ext uri="{9D8B030D-6E8A-4147-A177-3AD203B41FA5}">
                      <a16:colId xmlns:a16="http://schemas.microsoft.com/office/drawing/2014/main" val="3732254208"/>
                    </a:ext>
                  </a:extLst>
                </a:gridCol>
                <a:gridCol w="3038523">
                  <a:extLst>
                    <a:ext uri="{9D8B030D-6E8A-4147-A177-3AD203B41FA5}">
                      <a16:colId xmlns:a16="http://schemas.microsoft.com/office/drawing/2014/main" val="970528774"/>
                    </a:ext>
                  </a:extLst>
                </a:gridCol>
                <a:gridCol w="1860672">
                  <a:extLst>
                    <a:ext uri="{9D8B030D-6E8A-4147-A177-3AD203B41FA5}">
                      <a16:colId xmlns:a16="http://schemas.microsoft.com/office/drawing/2014/main" val="3346002795"/>
                    </a:ext>
                  </a:extLst>
                </a:gridCol>
              </a:tblGrid>
              <a:tr h="134482">
                <a:tc>
                  <a:txBody>
                    <a:bodyPr/>
                    <a:lstStyle/>
                    <a:p>
                      <a:pPr algn="ctr"/>
                      <a:r>
                        <a:rPr kumimoji="1" lang="pt-BR" altLang="ja-JP" sz="1050" dirty="0">
                          <a:solidFill>
                            <a:schemeClr val="tx1"/>
                          </a:solidFill>
                          <a:latin typeface="Century" panose="02040604050505020304" pitchFamily="18" charset="0"/>
                        </a:rPr>
                        <a:t>Número de vacuna</a:t>
                      </a:r>
                      <a:endParaRPr kumimoji="1" lang="ja-JP" altLang="en-US" sz="1050" dirty="0">
                        <a:solidFill>
                          <a:schemeClr val="tx1"/>
                        </a:solidFill>
                        <a:latin typeface="Century" panose="020406040505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pt-BR" altLang="ja-JP" sz="1050" dirty="0" err="1">
                          <a:solidFill>
                            <a:schemeClr val="tx1"/>
                          </a:solidFill>
                          <a:latin typeface="Century" panose="02040604050505020304" pitchFamily="18" charset="0"/>
                        </a:rPr>
                        <a:t>Día</a:t>
                      </a:r>
                      <a:r>
                        <a:rPr kumimoji="1" lang="pt-BR" altLang="ja-JP" sz="1050" dirty="0">
                          <a:solidFill>
                            <a:schemeClr val="tx1"/>
                          </a:solidFill>
                          <a:latin typeface="Century" panose="02040604050505020304" pitchFamily="18" charset="0"/>
                        </a:rPr>
                        <a:t> y hora</a:t>
                      </a:r>
                      <a:endParaRPr kumimoji="1" lang="ja-JP" altLang="en-US" sz="1050" dirty="0">
                        <a:solidFill>
                          <a:schemeClr val="tx1"/>
                        </a:solidFill>
                        <a:latin typeface="Century" panose="020406040505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pt-BR" altLang="ja-JP" sz="1050" dirty="0">
                          <a:solidFill>
                            <a:schemeClr val="tx1"/>
                          </a:solidFill>
                          <a:latin typeface="Century" panose="02040604050505020304" pitchFamily="18" charset="0"/>
                        </a:rPr>
                        <a:t>Lugar de </a:t>
                      </a:r>
                      <a:r>
                        <a:rPr kumimoji="1" lang="pt-BR" altLang="ja-JP" sz="1050" dirty="0" err="1">
                          <a:solidFill>
                            <a:schemeClr val="tx1"/>
                          </a:solidFill>
                          <a:latin typeface="Century" panose="02040604050505020304" pitchFamily="18" charset="0"/>
                        </a:rPr>
                        <a:t>vacunación</a:t>
                      </a:r>
                      <a:endParaRPr kumimoji="1" lang="ja-JP" altLang="en-US" sz="1050" dirty="0">
                        <a:solidFill>
                          <a:schemeClr val="tx1"/>
                        </a:solidFill>
                        <a:latin typeface="Century" panose="020406040505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50393970"/>
                  </a:ext>
                </a:extLst>
              </a:tr>
              <a:tr h="134482">
                <a:tc>
                  <a:txBody>
                    <a:bodyPr/>
                    <a:lstStyle/>
                    <a:p>
                      <a:pPr algn="ctr"/>
                      <a:r>
                        <a:rPr kumimoji="1" lang="pt-BR" altLang="ja-JP" sz="1050" dirty="0" err="1">
                          <a:latin typeface="Century" panose="02040604050505020304" pitchFamily="18" charset="0"/>
                        </a:rPr>
                        <a:t>Primera</a:t>
                      </a:r>
                      <a:r>
                        <a:rPr kumimoji="1" lang="pt-BR" altLang="ja-JP" sz="1050" dirty="0">
                          <a:latin typeface="Century" panose="02040604050505020304" pitchFamily="18" charset="0"/>
                        </a:rPr>
                        <a:t> vacuna</a:t>
                      </a:r>
                      <a:endParaRPr kumimoji="1" lang="ja-JP" altLang="en-US" sz="1050" dirty="0">
                        <a:latin typeface="Century" panose="020406040505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dist"/>
                      <a:r>
                        <a:rPr kumimoji="1" lang="pt-BR" altLang="ja-JP" sz="1200" dirty="0"/>
                        <a:t>     </a:t>
                      </a:r>
                      <a:r>
                        <a:rPr kumimoji="1" lang="pt-BR" altLang="ja-JP" sz="1050" dirty="0">
                          <a:latin typeface="Century" panose="02040604050505020304" pitchFamily="18" charset="0"/>
                        </a:rPr>
                        <a:t>de         </a:t>
                      </a:r>
                      <a:r>
                        <a:rPr kumimoji="1" lang="pt-BR" altLang="ja-JP" sz="1050" dirty="0" err="1">
                          <a:latin typeface="Century" panose="02040604050505020304" pitchFamily="18" charset="0"/>
                        </a:rPr>
                        <a:t>de</a:t>
                      </a:r>
                      <a:r>
                        <a:rPr kumimoji="1" lang="pt-BR" altLang="ja-JP" sz="1050" dirty="0">
                          <a:latin typeface="Century" panose="02040604050505020304" pitchFamily="18" charset="0"/>
                        </a:rPr>
                        <a:t> 202       :    </a:t>
                      </a:r>
                      <a:r>
                        <a:rPr kumimoji="1" lang="pt-BR" altLang="ja-JP" sz="1050" dirty="0" err="1">
                          <a:latin typeface="Century" panose="02040604050505020304" pitchFamily="18" charset="0"/>
                        </a:rPr>
                        <a:t>am</a:t>
                      </a:r>
                      <a:r>
                        <a:rPr kumimoji="1" lang="pt-BR" altLang="ja-JP" sz="1050" dirty="0">
                          <a:latin typeface="Century" panose="02040604050505020304" pitchFamily="18" charset="0"/>
                        </a:rPr>
                        <a:t>/</a:t>
                      </a:r>
                      <a:r>
                        <a:rPr kumimoji="1" lang="pt-BR" altLang="ja-JP" sz="1050" dirty="0" err="1">
                          <a:latin typeface="Century" panose="02040604050505020304" pitchFamily="18" charset="0"/>
                        </a:rPr>
                        <a:t>pm</a:t>
                      </a:r>
                      <a:endParaRPr kumimoji="1" lang="ja-JP" altLang="en-US" sz="1200" dirty="0">
                        <a:latin typeface="Century" panose="020406040505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3820835"/>
                  </a:ext>
                </a:extLst>
              </a:tr>
            </a:tbl>
          </a:graphicData>
        </a:graphic>
      </p:graphicFrame>
      <p:sp>
        <p:nvSpPr>
          <p:cNvPr id="248" name="object 61">
            <a:extLst>
              <a:ext uri="{FF2B5EF4-FFF2-40B4-BE49-F238E27FC236}">
                <a16:creationId xmlns:a16="http://schemas.microsoft.com/office/drawing/2014/main" id="{80BE3FD9-C33F-4CE8-95A0-A3356AE2AEF6}"/>
              </a:ext>
            </a:extLst>
          </p:cNvPr>
          <p:cNvSpPr txBox="1"/>
          <p:nvPr/>
        </p:nvSpPr>
        <p:spPr>
          <a:xfrm>
            <a:off x="599099" y="3713635"/>
            <a:ext cx="6260325" cy="152286"/>
          </a:xfrm>
          <a:prstGeom prst="rect">
            <a:avLst/>
          </a:prstGeom>
        </p:spPr>
        <p:txBody>
          <a:bodyPr vert="horz" wrap="square" lIns="0" tIns="0" rIns="0" bIns="0" rtlCol="0">
            <a:spAutoFit/>
          </a:bodyPr>
          <a:lstStyle/>
          <a:p>
            <a:pPr marL="194310" marR="5080" indent="-126364">
              <a:lnSpc>
                <a:spcPct val="118100"/>
              </a:lnSpc>
              <a:spcBef>
                <a:spcPts val="365"/>
              </a:spcBef>
            </a:pPr>
            <a:r>
              <a:rPr lang="es-419" altLang="ja-JP" sz="900" dirty="0">
                <a:effectLst/>
                <a:latin typeface="Century" panose="02040604050505020304" pitchFamily="18" charset="0"/>
                <a:cs typeface="ＭＳ 明朝" panose="02020609040205080304" pitchFamily="17" charset="-128"/>
              </a:rPr>
              <a:t>≪</a:t>
            </a:r>
            <a:r>
              <a:rPr lang="es-419" altLang="ja-JP" sz="900" dirty="0">
                <a:effectLst/>
                <a:latin typeface="Century" panose="02040604050505020304" pitchFamily="18" charset="0"/>
                <a:ea typeface="游明朝" panose="02020400000000000000" pitchFamily="18" charset="-128"/>
                <a:cs typeface="Times New Roman" panose="02020603050405020304" pitchFamily="18" charset="0"/>
              </a:rPr>
              <a:t> use este espacio para tomar nota de su reserva</a:t>
            </a:r>
            <a:r>
              <a:rPr lang="es-419" altLang="ja-JP" sz="900" dirty="0">
                <a:effectLst/>
                <a:latin typeface="Century" panose="02040604050505020304" pitchFamily="18" charset="0"/>
                <a:cs typeface="ＭＳ 明朝" panose="02020609040205080304" pitchFamily="17" charset="-128"/>
              </a:rPr>
              <a:t>≫</a:t>
            </a:r>
            <a:endParaRPr lang="en-US" altLang="ja-JP" sz="900" spc="-50" dirty="0">
              <a:solidFill>
                <a:srgbClr val="231F20"/>
              </a:solidFill>
              <a:latin typeface="Century" panose="02040604050505020304" pitchFamily="18" charset="0"/>
              <a:ea typeface="游ゴシック" panose="020B0400000000000000" pitchFamily="50" charset="-128"/>
              <a:cs typeface="KoburinaGoStdN-W3"/>
            </a:endParaRPr>
          </a:p>
        </p:txBody>
      </p:sp>
      <p:grpSp>
        <p:nvGrpSpPr>
          <p:cNvPr id="59" name="グループ化 58"/>
          <p:cNvGrpSpPr/>
          <p:nvPr/>
        </p:nvGrpSpPr>
        <p:grpSpPr>
          <a:xfrm>
            <a:off x="5855960" y="53935"/>
            <a:ext cx="1373136" cy="1373224"/>
            <a:chOff x="5855960" y="498993"/>
            <a:chExt cx="1373136" cy="1373224"/>
          </a:xfrm>
        </p:grpSpPr>
        <p:sp>
          <p:nvSpPr>
            <p:cNvPr id="262" name="object 29"/>
            <p:cNvSpPr/>
            <p:nvPr/>
          </p:nvSpPr>
          <p:spPr>
            <a:xfrm>
              <a:off x="5891151" y="536177"/>
              <a:ext cx="1337945" cy="1050290"/>
            </a:xfrm>
            <a:custGeom>
              <a:avLst/>
              <a:gdLst/>
              <a:ahLst/>
              <a:cxnLst/>
              <a:rect l="l" t="t" r="r" b="b"/>
              <a:pathLst>
                <a:path w="1337945" h="1050290">
                  <a:moveTo>
                    <a:pt x="668921" y="0"/>
                  </a:moveTo>
                  <a:lnTo>
                    <a:pt x="621150" y="1679"/>
                  </a:lnTo>
                  <a:lnTo>
                    <a:pt x="574286" y="6642"/>
                  </a:lnTo>
                  <a:lnTo>
                    <a:pt x="528441" y="14775"/>
                  </a:lnTo>
                  <a:lnTo>
                    <a:pt x="483728" y="25966"/>
                  </a:lnTo>
                  <a:lnTo>
                    <a:pt x="440262" y="40101"/>
                  </a:lnTo>
                  <a:lnTo>
                    <a:pt x="398156" y="57066"/>
                  </a:lnTo>
                  <a:lnTo>
                    <a:pt x="357521" y="76749"/>
                  </a:lnTo>
                  <a:lnTo>
                    <a:pt x="318473" y="99036"/>
                  </a:lnTo>
                  <a:lnTo>
                    <a:pt x="281123" y="123815"/>
                  </a:lnTo>
                  <a:lnTo>
                    <a:pt x="245585" y="150971"/>
                  </a:lnTo>
                  <a:lnTo>
                    <a:pt x="211973" y="180393"/>
                  </a:lnTo>
                  <a:lnTo>
                    <a:pt x="180399" y="211966"/>
                  </a:lnTo>
                  <a:lnTo>
                    <a:pt x="150977" y="245578"/>
                  </a:lnTo>
                  <a:lnTo>
                    <a:pt x="123819" y="281115"/>
                  </a:lnTo>
                  <a:lnTo>
                    <a:pt x="99040" y="318464"/>
                  </a:lnTo>
                  <a:lnTo>
                    <a:pt x="76752" y="357512"/>
                  </a:lnTo>
                  <a:lnTo>
                    <a:pt x="57068" y="398145"/>
                  </a:lnTo>
                  <a:lnTo>
                    <a:pt x="40102" y="440251"/>
                  </a:lnTo>
                  <a:lnTo>
                    <a:pt x="25967" y="483717"/>
                  </a:lnTo>
                  <a:lnTo>
                    <a:pt x="14776" y="528428"/>
                  </a:lnTo>
                  <a:lnTo>
                    <a:pt x="6642" y="574273"/>
                  </a:lnTo>
                  <a:lnTo>
                    <a:pt x="1679" y="621138"/>
                  </a:lnTo>
                  <a:lnTo>
                    <a:pt x="0" y="668909"/>
                  </a:lnTo>
                  <a:lnTo>
                    <a:pt x="2040" y="721550"/>
                  </a:lnTo>
                  <a:lnTo>
                    <a:pt x="8060" y="773074"/>
                  </a:lnTo>
                  <a:lnTo>
                    <a:pt x="17909" y="823329"/>
                  </a:lnTo>
                  <a:lnTo>
                    <a:pt x="31435" y="872162"/>
                  </a:lnTo>
                  <a:lnTo>
                    <a:pt x="48486" y="919423"/>
                  </a:lnTo>
                  <a:lnTo>
                    <a:pt x="68912" y="964960"/>
                  </a:lnTo>
                  <a:lnTo>
                    <a:pt x="92559" y="1008620"/>
                  </a:lnTo>
                  <a:lnTo>
                    <a:pt x="119278" y="1050251"/>
                  </a:lnTo>
                  <a:lnTo>
                    <a:pt x="1218552" y="1050251"/>
                  </a:lnTo>
                  <a:lnTo>
                    <a:pt x="1245270" y="1008620"/>
                  </a:lnTo>
                  <a:lnTo>
                    <a:pt x="1268918" y="964960"/>
                  </a:lnTo>
                  <a:lnTo>
                    <a:pt x="1289343" y="919423"/>
                  </a:lnTo>
                  <a:lnTo>
                    <a:pt x="1306395" y="872162"/>
                  </a:lnTo>
                  <a:lnTo>
                    <a:pt x="1319920" y="823329"/>
                  </a:lnTo>
                  <a:lnTo>
                    <a:pt x="1329769" y="773074"/>
                  </a:lnTo>
                  <a:lnTo>
                    <a:pt x="1335790" y="721550"/>
                  </a:lnTo>
                  <a:lnTo>
                    <a:pt x="1337830" y="668909"/>
                  </a:lnTo>
                  <a:lnTo>
                    <a:pt x="1336151" y="621138"/>
                  </a:lnTo>
                  <a:lnTo>
                    <a:pt x="1331188" y="574273"/>
                  </a:lnTo>
                  <a:lnTo>
                    <a:pt x="1323054" y="528428"/>
                  </a:lnTo>
                  <a:lnTo>
                    <a:pt x="1311864" y="483717"/>
                  </a:lnTo>
                  <a:lnTo>
                    <a:pt x="1297729" y="440251"/>
                  </a:lnTo>
                  <a:lnTo>
                    <a:pt x="1280764" y="398145"/>
                  </a:lnTo>
                  <a:lnTo>
                    <a:pt x="1261081" y="357512"/>
                  </a:lnTo>
                  <a:lnTo>
                    <a:pt x="1238793" y="318464"/>
                  </a:lnTo>
                  <a:lnTo>
                    <a:pt x="1214015" y="281115"/>
                  </a:lnTo>
                  <a:lnTo>
                    <a:pt x="1186858" y="245578"/>
                  </a:lnTo>
                  <a:lnTo>
                    <a:pt x="1157437" y="211966"/>
                  </a:lnTo>
                  <a:lnTo>
                    <a:pt x="1125864" y="180393"/>
                  </a:lnTo>
                  <a:lnTo>
                    <a:pt x="1092252" y="150971"/>
                  </a:lnTo>
                  <a:lnTo>
                    <a:pt x="1056715" y="123815"/>
                  </a:lnTo>
                  <a:lnTo>
                    <a:pt x="1019366" y="99036"/>
                  </a:lnTo>
                  <a:lnTo>
                    <a:pt x="980318" y="76749"/>
                  </a:lnTo>
                  <a:lnTo>
                    <a:pt x="939685" y="57066"/>
                  </a:lnTo>
                  <a:lnTo>
                    <a:pt x="897578" y="40101"/>
                  </a:lnTo>
                  <a:lnTo>
                    <a:pt x="854113" y="25966"/>
                  </a:lnTo>
                  <a:lnTo>
                    <a:pt x="809401" y="14775"/>
                  </a:lnTo>
                  <a:lnTo>
                    <a:pt x="763557" y="6642"/>
                  </a:lnTo>
                  <a:lnTo>
                    <a:pt x="716692" y="1679"/>
                  </a:lnTo>
                  <a:lnTo>
                    <a:pt x="668921" y="0"/>
                  </a:lnTo>
                  <a:close/>
                </a:path>
              </a:pathLst>
            </a:custGeom>
            <a:solidFill>
              <a:srgbClr val="777E8A"/>
            </a:solidFill>
          </p:spPr>
          <p:txBody>
            <a:bodyPr wrap="square" lIns="0" tIns="0" rIns="0" bIns="0" rtlCol="0"/>
            <a:lstStyle/>
            <a:p>
              <a:endParaRPr/>
            </a:p>
          </p:txBody>
        </p:sp>
        <p:sp>
          <p:nvSpPr>
            <p:cNvPr id="263" name="object 30"/>
            <p:cNvSpPr/>
            <p:nvPr/>
          </p:nvSpPr>
          <p:spPr>
            <a:xfrm>
              <a:off x="6010426" y="1584426"/>
              <a:ext cx="1099273" cy="18541"/>
            </a:xfrm>
            <a:prstGeom prst="rect">
              <a:avLst/>
            </a:prstGeom>
            <a:blipFill>
              <a:blip r:embed="rId6" cstate="print"/>
              <a:stretch>
                <a:fillRect/>
              </a:stretch>
            </a:blipFill>
          </p:spPr>
          <p:txBody>
            <a:bodyPr wrap="square" lIns="0" tIns="0" rIns="0" bIns="0" rtlCol="0"/>
            <a:lstStyle/>
            <a:p>
              <a:endParaRPr/>
            </a:p>
          </p:txBody>
        </p:sp>
        <p:sp>
          <p:nvSpPr>
            <p:cNvPr id="264" name="object 31"/>
            <p:cNvSpPr/>
            <p:nvPr/>
          </p:nvSpPr>
          <p:spPr>
            <a:xfrm>
              <a:off x="6023784" y="1602977"/>
              <a:ext cx="1073150" cy="269240"/>
            </a:xfrm>
            <a:custGeom>
              <a:avLst/>
              <a:gdLst/>
              <a:ahLst/>
              <a:cxnLst/>
              <a:rect l="l" t="t" r="r" b="b"/>
              <a:pathLst>
                <a:path w="1073150" h="269239">
                  <a:moveTo>
                    <a:pt x="1072553" y="0"/>
                  </a:moveTo>
                  <a:lnTo>
                    <a:pt x="0" y="0"/>
                  </a:lnTo>
                  <a:lnTo>
                    <a:pt x="29418" y="36642"/>
                  </a:lnTo>
                  <a:lnTo>
                    <a:pt x="61290" y="71108"/>
                  </a:lnTo>
                  <a:lnTo>
                    <a:pt x="95486" y="103267"/>
                  </a:lnTo>
                  <a:lnTo>
                    <a:pt x="131873" y="132987"/>
                  </a:lnTo>
                  <a:lnTo>
                    <a:pt x="170319" y="160136"/>
                  </a:lnTo>
                  <a:lnTo>
                    <a:pt x="210695" y="184583"/>
                  </a:lnTo>
                  <a:lnTo>
                    <a:pt x="252868" y="206197"/>
                  </a:lnTo>
                  <a:lnTo>
                    <a:pt x="296706" y="224847"/>
                  </a:lnTo>
                  <a:lnTo>
                    <a:pt x="342079" y="240400"/>
                  </a:lnTo>
                  <a:lnTo>
                    <a:pt x="388854" y="252726"/>
                  </a:lnTo>
                  <a:lnTo>
                    <a:pt x="436901" y="261692"/>
                  </a:lnTo>
                  <a:lnTo>
                    <a:pt x="486087" y="267169"/>
                  </a:lnTo>
                  <a:lnTo>
                    <a:pt x="536282" y="269024"/>
                  </a:lnTo>
                  <a:lnTo>
                    <a:pt x="586477" y="267169"/>
                  </a:lnTo>
                  <a:lnTo>
                    <a:pt x="635664" y="261692"/>
                  </a:lnTo>
                  <a:lnTo>
                    <a:pt x="683711" y="252726"/>
                  </a:lnTo>
                  <a:lnTo>
                    <a:pt x="730486" y="240400"/>
                  </a:lnTo>
                  <a:lnTo>
                    <a:pt x="775858" y="224847"/>
                  </a:lnTo>
                  <a:lnTo>
                    <a:pt x="819696" y="206197"/>
                  </a:lnTo>
                  <a:lnTo>
                    <a:pt x="861868" y="184583"/>
                  </a:lnTo>
                  <a:lnTo>
                    <a:pt x="902242" y="160136"/>
                  </a:lnTo>
                  <a:lnTo>
                    <a:pt x="940688" y="132987"/>
                  </a:lnTo>
                  <a:lnTo>
                    <a:pt x="977073" y="103267"/>
                  </a:lnTo>
                  <a:lnTo>
                    <a:pt x="1011267" y="71108"/>
                  </a:lnTo>
                  <a:lnTo>
                    <a:pt x="1043137" y="36642"/>
                  </a:lnTo>
                  <a:lnTo>
                    <a:pt x="1072553" y="0"/>
                  </a:lnTo>
                  <a:close/>
                </a:path>
              </a:pathLst>
            </a:custGeom>
            <a:solidFill>
              <a:srgbClr val="092140"/>
            </a:solidFill>
          </p:spPr>
          <p:txBody>
            <a:bodyPr wrap="square" lIns="0" tIns="0" rIns="0" bIns="0" rtlCol="0"/>
            <a:lstStyle/>
            <a:p>
              <a:endParaRPr/>
            </a:p>
          </p:txBody>
        </p:sp>
        <p:sp>
          <p:nvSpPr>
            <p:cNvPr id="265" name="object 32"/>
            <p:cNvSpPr/>
            <p:nvPr/>
          </p:nvSpPr>
          <p:spPr>
            <a:xfrm>
              <a:off x="5855960" y="498993"/>
              <a:ext cx="1337945" cy="1337945"/>
            </a:xfrm>
            <a:custGeom>
              <a:avLst/>
              <a:gdLst/>
              <a:ahLst/>
              <a:cxnLst/>
              <a:rect l="l" t="t" r="r" b="b"/>
              <a:pathLst>
                <a:path w="1337945" h="1337945">
                  <a:moveTo>
                    <a:pt x="668909" y="0"/>
                  </a:moveTo>
                  <a:lnTo>
                    <a:pt x="621138" y="1679"/>
                  </a:lnTo>
                  <a:lnTo>
                    <a:pt x="574273" y="6642"/>
                  </a:lnTo>
                  <a:lnTo>
                    <a:pt x="528428" y="14775"/>
                  </a:lnTo>
                  <a:lnTo>
                    <a:pt x="483717" y="25966"/>
                  </a:lnTo>
                  <a:lnTo>
                    <a:pt x="440251" y="40101"/>
                  </a:lnTo>
                  <a:lnTo>
                    <a:pt x="398145" y="57066"/>
                  </a:lnTo>
                  <a:lnTo>
                    <a:pt x="357512" y="76749"/>
                  </a:lnTo>
                  <a:lnTo>
                    <a:pt x="318464" y="99036"/>
                  </a:lnTo>
                  <a:lnTo>
                    <a:pt x="281115" y="123815"/>
                  </a:lnTo>
                  <a:lnTo>
                    <a:pt x="245578" y="150971"/>
                  </a:lnTo>
                  <a:lnTo>
                    <a:pt x="211966" y="180393"/>
                  </a:lnTo>
                  <a:lnTo>
                    <a:pt x="180393" y="211966"/>
                  </a:lnTo>
                  <a:lnTo>
                    <a:pt x="150971" y="245578"/>
                  </a:lnTo>
                  <a:lnTo>
                    <a:pt x="123815" y="281115"/>
                  </a:lnTo>
                  <a:lnTo>
                    <a:pt x="99036" y="318464"/>
                  </a:lnTo>
                  <a:lnTo>
                    <a:pt x="76749" y="357512"/>
                  </a:lnTo>
                  <a:lnTo>
                    <a:pt x="57066" y="398145"/>
                  </a:lnTo>
                  <a:lnTo>
                    <a:pt x="40101" y="440251"/>
                  </a:lnTo>
                  <a:lnTo>
                    <a:pt x="25966" y="483717"/>
                  </a:lnTo>
                  <a:lnTo>
                    <a:pt x="14775" y="528428"/>
                  </a:lnTo>
                  <a:lnTo>
                    <a:pt x="6642" y="574273"/>
                  </a:lnTo>
                  <a:lnTo>
                    <a:pt x="1679" y="621138"/>
                  </a:lnTo>
                  <a:lnTo>
                    <a:pt x="0" y="668908"/>
                  </a:lnTo>
                  <a:lnTo>
                    <a:pt x="1679" y="716679"/>
                  </a:lnTo>
                  <a:lnTo>
                    <a:pt x="6642" y="763544"/>
                  </a:lnTo>
                  <a:lnTo>
                    <a:pt x="14775" y="809389"/>
                  </a:lnTo>
                  <a:lnTo>
                    <a:pt x="25966" y="854100"/>
                  </a:lnTo>
                  <a:lnTo>
                    <a:pt x="40101" y="897566"/>
                  </a:lnTo>
                  <a:lnTo>
                    <a:pt x="57066" y="939672"/>
                  </a:lnTo>
                  <a:lnTo>
                    <a:pt x="76749" y="980305"/>
                  </a:lnTo>
                  <a:lnTo>
                    <a:pt x="99036" y="1019353"/>
                  </a:lnTo>
                  <a:lnTo>
                    <a:pt x="123815" y="1056702"/>
                  </a:lnTo>
                  <a:lnTo>
                    <a:pt x="150971" y="1092239"/>
                  </a:lnTo>
                  <a:lnTo>
                    <a:pt x="180393" y="1125851"/>
                  </a:lnTo>
                  <a:lnTo>
                    <a:pt x="211966" y="1157424"/>
                  </a:lnTo>
                  <a:lnTo>
                    <a:pt x="245578" y="1186846"/>
                  </a:lnTo>
                  <a:lnTo>
                    <a:pt x="281115" y="1214002"/>
                  </a:lnTo>
                  <a:lnTo>
                    <a:pt x="318464" y="1238781"/>
                  </a:lnTo>
                  <a:lnTo>
                    <a:pt x="357512" y="1261068"/>
                  </a:lnTo>
                  <a:lnTo>
                    <a:pt x="398145" y="1280751"/>
                  </a:lnTo>
                  <a:lnTo>
                    <a:pt x="440251" y="1297716"/>
                  </a:lnTo>
                  <a:lnTo>
                    <a:pt x="483717" y="1311851"/>
                  </a:lnTo>
                  <a:lnTo>
                    <a:pt x="528428" y="1323042"/>
                  </a:lnTo>
                  <a:lnTo>
                    <a:pt x="574273" y="1331175"/>
                  </a:lnTo>
                  <a:lnTo>
                    <a:pt x="621138" y="1336138"/>
                  </a:lnTo>
                  <a:lnTo>
                    <a:pt x="668909" y="1337817"/>
                  </a:lnTo>
                  <a:lnTo>
                    <a:pt x="716679" y="1336138"/>
                  </a:lnTo>
                  <a:lnTo>
                    <a:pt x="763544" y="1331175"/>
                  </a:lnTo>
                  <a:lnTo>
                    <a:pt x="809389" y="1323042"/>
                  </a:lnTo>
                  <a:lnTo>
                    <a:pt x="854100" y="1311851"/>
                  </a:lnTo>
                  <a:lnTo>
                    <a:pt x="897566" y="1297716"/>
                  </a:lnTo>
                  <a:lnTo>
                    <a:pt x="939672" y="1280751"/>
                  </a:lnTo>
                  <a:lnTo>
                    <a:pt x="980305" y="1261068"/>
                  </a:lnTo>
                  <a:lnTo>
                    <a:pt x="1019353" y="1238781"/>
                  </a:lnTo>
                  <a:lnTo>
                    <a:pt x="1056702" y="1214002"/>
                  </a:lnTo>
                  <a:lnTo>
                    <a:pt x="1092239" y="1186846"/>
                  </a:lnTo>
                  <a:lnTo>
                    <a:pt x="1125851" y="1157424"/>
                  </a:lnTo>
                  <a:lnTo>
                    <a:pt x="1157424" y="1125851"/>
                  </a:lnTo>
                  <a:lnTo>
                    <a:pt x="1186846" y="1092239"/>
                  </a:lnTo>
                  <a:lnTo>
                    <a:pt x="1214002" y="1056702"/>
                  </a:lnTo>
                  <a:lnTo>
                    <a:pt x="1238781" y="1019353"/>
                  </a:lnTo>
                  <a:lnTo>
                    <a:pt x="1261068" y="980305"/>
                  </a:lnTo>
                  <a:lnTo>
                    <a:pt x="1280751" y="939672"/>
                  </a:lnTo>
                  <a:lnTo>
                    <a:pt x="1297716" y="897566"/>
                  </a:lnTo>
                  <a:lnTo>
                    <a:pt x="1311851" y="854100"/>
                  </a:lnTo>
                  <a:lnTo>
                    <a:pt x="1323042" y="809389"/>
                  </a:lnTo>
                  <a:lnTo>
                    <a:pt x="1331175" y="763544"/>
                  </a:lnTo>
                  <a:lnTo>
                    <a:pt x="1336138" y="716679"/>
                  </a:lnTo>
                  <a:lnTo>
                    <a:pt x="1337818" y="668908"/>
                  </a:lnTo>
                  <a:lnTo>
                    <a:pt x="1336138" y="621138"/>
                  </a:lnTo>
                  <a:lnTo>
                    <a:pt x="1331175" y="574273"/>
                  </a:lnTo>
                  <a:lnTo>
                    <a:pt x="1323042" y="528428"/>
                  </a:lnTo>
                  <a:lnTo>
                    <a:pt x="1311851" y="483717"/>
                  </a:lnTo>
                  <a:lnTo>
                    <a:pt x="1297716" y="440251"/>
                  </a:lnTo>
                  <a:lnTo>
                    <a:pt x="1280751" y="398145"/>
                  </a:lnTo>
                  <a:lnTo>
                    <a:pt x="1261068" y="357512"/>
                  </a:lnTo>
                  <a:lnTo>
                    <a:pt x="1238781" y="318464"/>
                  </a:lnTo>
                  <a:lnTo>
                    <a:pt x="1214002" y="281115"/>
                  </a:lnTo>
                  <a:lnTo>
                    <a:pt x="1186846" y="245578"/>
                  </a:lnTo>
                  <a:lnTo>
                    <a:pt x="1157424" y="211966"/>
                  </a:lnTo>
                  <a:lnTo>
                    <a:pt x="1125851" y="180393"/>
                  </a:lnTo>
                  <a:lnTo>
                    <a:pt x="1092239" y="150971"/>
                  </a:lnTo>
                  <a:lnTo>
                    <a:pt x="1056702" y="123815"/>
                  </a:lnTo>
                  <a:lnTo>
                    <a:pt x="1019353" y="99036"/>
                  </a:lnTo>
                  <a:lnTo>
                    <a:pt x="980305" y="76749"/>
                  </a:lnTo>
                  <a:lnTo>
                    <a:pt x="939672" y="57066"/>
                  </a:lnTo>
                  <a:lnTo>
                    <a:pt x="897566" y="40101"/>
                  </a:lnTo>
                  <a:lnTo>
                    <a:pt x="854100" y="25966"/>
                  </a:lnTo>
                  <a:lnTo>
                    <a:pt x="809389" y="14775"/>
                  </a:lnTo>
                  <a:lnTo>
                    <a:pt x="763544" y="6642"/>
                  </a:lnTo>
                  <a:lnTo>
                    <a:pt x="716679" y="1679"/>
                  </a:lnTo>
                  <a:lnTo>
                    <a:pt x="668909" y="0"/>
                  </a:lnTo>
                  <a:close/>
                </a:path>
              </a:pathLst>
            </a:custGeom>
            <a:solidFill>
              <a:srgbClr val="002653"/>
            </a:solidFill>
          </p:spPr>
          <p:txBody>
            <a:bodyPr wrap="square" lIns="0" tIns="0" rIns="0" bIns="0" rtlCol="0"/>
            <a:lstStyle/>
            <a:p>
              <a:endParaRPr/>
            </a:p>
          </p:txBody>
        </p:sp>
        <p:sp>
          <p:nvSpPr>
            <p:cNvPr id="266" name="object 33"/>
            <p:cNvSpPr/>
            <p:nvPr/>
          </p:nvSpPr>
          <p:spPr bwMode="white">
            <a:xfrm>
              <a:off x="5923280" y="564207"/>
              <a:ext cx="1207770" cy="1207770"/>
            </a:xfrm>
            <a:custGeom>
              <a:avLst/>
              <a:gdLst/>
              <a:ahLst/>
              <a:cxnLst/>
              <a:rect l="l" t="t" r="r" b="b"/>
              <a:pathLst>
                <a:path w="1207770" h="1207770">
                  <a:moveTo>
                    <a:pt x="1207376" y="603694"/>
                  </a:moveTo>
                  <a:lnTo>
                    <a:pt x="1205560" y="650873"/>
                  </a:lnTo>
                  <a:lnTo>
                    <a:pt x="1200200" y="697058"/>
                  </a:lnTo>
                  <a:lnTo>
                    <a:pt x="1191432" y="742116"/>
                  </a:lnTo>
                  <a:lnTo>
                    <a:pt x="1179389" y="785913"/>
                  </a:lnTo>
                  <a:lnTo>
                    <a:pt x="1164206" y="828314"/>
                  </a:lnTo>
                  <a:lnTo>
                    <a:pt x="1146016" y="869184"/>
                  </a:lnTo>
                  <a:lnTo>
                    <a:pt x="1124954" y="908391"/>
                  </a:lnTo>
                  <a:lnTo>
                    <a:pt x="1101155" y="945799"/>
                  </a:lnTo>
                  <a:lnTo>
                    <a:pt x="1074751" y="981275"/>
                  </a:lnTo>
                  <a:lnTo>
                    <a:pt x="1045879" y="1014684"/>
                  </a:lnTo>
                  <a:lnTo>
                    <a:pt x="1014671" y="1045892"/>
                  </a:lnTo>
                  <a:lnTo>
                    <a:pt x="981262" y="1074764"/>
                  </a:lnTo>
                  <a:lnTo>
                    <a:pt x="945787" y="1101167"/>
                  </a:lnTo>
                  <a:lnTo>
                    <a:pt x="908378" y="1124967"/>
                  </a:lnTo>
                  <a:lnTo>
                    <a:pt x="869172" y="1146029"/>
                  </a:lnTo>
                  <a:lnTo>
                    <a:pt x="828301" y="1164218"/>
                  </a:lnTo>
                  <a:lnTo>
                    <a:pt x="785900" y="1179402"/>
                  </a:lnTo>
                  <a:lnTo>
                    <a:pt x="742103" y="1191445"/>
                  </a:lnTo>
                  <a:lnTo>
                    <a:pt x="697045" y="1200213"/>
                  </a:lnTo>
                  <a:lnTo>
                    <a:pt x="650860" y="1205572"/>
                  </a:lnTo>
                  <a:lnTo>
                    <a:pt x="603681" y="1207388"/>
                  </a:lnTo>
                  <a:lnTo>
                    <a:pt x="556503" y="1205572"/>
                  </a:lnTo>
                  <a:lnTo>
                    <a:pt x="510318" y="1200213"/>
                  </a:lnTo>
                  <a:lnTo>
                    <a:pt x="465260" y="1191445"/>
                  </a:lnTo>
                  <a:lnTo>
                    <a:pt x="421464" y="1179402"/>
                  </a:lnTo>
                  <a:lnTo>
                    <a:pt x="379064" y="1164218"/>
                  </a:lnTo>
                  <a:lnTo>
                    <a:pt x="338193" y="1146029"/>
                  </a:lnTo>
                  <a:lnTo>
                    <a:pt x="298988" y="1124967"/>
                  </a:lnTo>
                  <a:lnTo>
                    <a:pt x="261580" y="1101167"/>
                  </a:lnTo>
                  <a:lnTo>
                    <a:pt x="226105" y="1074764"/>
                  </a:lnTo>
                  <a:lnTo>
                    <a:pt x="192697" y="1045892"/>
                  </a:lnTo>
                  <a:lnTo>
                    <a:pt x="161491" y="1014684"/>
                  </a:lnTo>
                  <a:lnTo>
                    <a:pt x="132619" y="981275"/>
                  </a:lnTo>
                  <a:lnTo>
                    <a:pt x="106217" y="945799"/>
                  </a:lnTo>
                  <a:lnTo>
                    <a:pt x="82418" y="908391"/>
                  </a:lnTo>
                  <a:lnTo>
                    <a:pt x="61357" y="869184"/>
                  </a:lnTo>
                  <a:lnTo>
                    <a:pt x="43168" y="828314"/>
                  </a:lnTo>
                  <a:lnTo>
                    <a:pt x="27985" y="785913"/>
                  </a:lnTo>
                  <a:lnTo>
                    <a:pt x="15943" y="742116"/>
                  </a:lnTo>
                  <a:lnTo>
                    <a:pt x="7175" y="697058"/>
                  </a:lnTo>
                  <a:lnTo>
                    <a:pt x="1816" y="650873"/>
                  </a:lnTo>
                  <a:lnTo>
                    <a:pt x="0" y="603694"/>
                  </a:lnTo>
                  <a:lnTo>
                    <a:pt x="1816" y="556515"/>
                  </a:lnTo>
                  <a:lnTo>
                    <a:pt x="7175" y="510330"/>
                  </a:lnTo>
                  <a:lnTo>
                    <a:pt x="15943" y="465272"/>
                  </a:lnTo>
                  <a:lnTo>
                    <a:pt x="27985" y="421475"/>
                  </a:lnTo>
                  <a:lnTo>
                    <a:pt x="43168" y="379074"/>
                  </a:lnTo>
                  <a:lnTo>
                    <a:pt x="61357" y="338204"/>
                  </a:lnTo>
                  <a:lnTo>
                    <a:pt x="82418" y="298997"/>
                  </a:lnTo>
                  <a:lnTo>
                    <a:pt x="106217" y="261589"/>
                  </a:lnTo>
                  <a:lnTo>
                    <a:pt x="132619" y="226113"/>
                  </a:lnTo>
                  <a:lnTo>
                    <a:pt x="161491" y="192704"/>
                  </a:lnTo>
                  <a:lnTo>
                    <a:pt x="192697" y="161496"/>
                  </a:lnTo>
                  <a:lnTo>
                    <a:pt x="226105" y="132624"/>
                  </a:lnTo>
                  <a:lnTo>
                    <a:pt x="261580" y="106221"/>
                  </a:lnTo>
                  <a:lnTo>
                    <a:pt x="298988" y="82421"/>
                  </a:lnTo>
                  <a:lnTo>
                    <a:pt x="338193" y="61359"/>
                  </a:lnTo>
                  <a:lnTo>
                    <a:pt x="379064" y="43170"/>
                  </a:lnTo>
                  <a:lnTo>
                    <a:pt x="421464" y="27986"/>
                  </a:lnTo>
                  <a:lnTo>
                    <a:pt x="465260" y="15943"/>
                  </a:lnTo>
                  <a:lnTo>
                    <a:pt x="510318" y="7175"/>
                  </a:lnTo>
                  <a:lnTo>
                    <a:pt x="556503" y="1816"/>
                  </a:lnTo>
                  <a:lnTo>
                    <a:pt x="603681" y="0"/>
                  </a:lnTo>
                  <a:lnTo>
                    <a:pt x="650860" y="1816"/>
                  </a:lnTo>
                  <a:lnTo>
                    <a:pt x="697045" y="7175"/>
                  </a:lnTo>
                  <a:lnTo>
                    <a:pt x="742103" y="15943"/>
                  </a:lnTo>
                  <a:lnTo>
                    <a:pt x="785900" y="27986"/>
                  </a:lnTo>
                  <a:lnTo>
                    <a:pt x="828301" y="43170"/>
                  </a:lnTo>
                  <a:lnTo>
                    <a:pt x="869172" y="61359"/>
                  </a:lnTo>
                  <a:lnTo>
                    <a:pt x="908378" y="82421"/>
                  </a:lnTo>
                  <a:lnTo>
                    <a:pt x="945787" y="106221"/>
                  </a:lnTo>
                  <a:lnTo>
                    <a:pt x="981262" y="132624"/>
                  </a:lnTo>
                  <a:lnTo>
                    <a:pt x="1014671" y="161496"/>
                  </a:lnTo>
                  <a:lnTo>
                    <a:pt x="1045879" y="192704"/>
                  </a:lnTo>
                  <a:lnTo>
                    <a:pt x="1074751" y="226113"/>
                  </a:lnTo>
                  <a:lnTo>
                    <a:pt x="1101155" y="261589"/>
                  </a:lnTo>
                  <a:lnTo>
                    <a:pt x="1124954" y="298997"/>
                  </a:lnTo>
                  <a:lnTo>
                    <a:pt x="1146016" y="338204"/>
                  </a:lnTo>
                  <a:lnTo>
                    <a:pt x="1164206" y="379074"/>
                  </a:lnTo>
                  <a:lnTo>
                    <a:pt x="1179389" y="421475"/>
                  </a:lnTo>
                  <a:lnTo>
                    <a:pt x="1191432" y="465272"/>
                  </a:lnTo>
                  <a:lnTo>
                    <a:pt x="1200200" y="510330"/>
                  </a:lnTo>
                  <a:lnTo>
                    <a:pt x="1205560" y="556515"/>
                  </a:lnTo>
                  <a:lnTo>
                    <a:pt x="1207376" y="603694"/>
                  </a:lnTo>
                  <a:close/>
                </a:path>
              </a:pathLst>
            </a:custGeom>
            <a:ln w="6997">
              <a:solidFill>
                <a:srgbClr val="FFFFFF"/>
              </a:solidFill>
            </a:ln>
          </p:spPr>
          <p:txBody>
            <a:bodyPr wrap="square" lIns="0" tIns="0" rIns="0" bIns="0" rtlCol="0"/>
            <a:lstStyle/>
            <a:p>
              <a:endParaRPr/>
            </a:p>
          </p:txBody>
        </p:sp>
        <p:sp>
          <p:nvSpPr>
            <p:cNvPr id="267" name="object 34"/>
            <p:cNvSpPr txBox="1"/>
            <p:nvPr/>
          </p:nvSpPr>
          <p:spPr bwMode="white">
            <a:xfrm>
              <a:off x="5868555" y="709399"/>
              <a:ext cx="1337945" cy="923330"/>
            </a:xfrm>
            <a:prstGeom prst="rect">
              <a:avLst/>
            </a:prstGeom>
          </p:spPr>
          <p:txBody>
            <a:bodyPr vert="horz" wrap="square" lIns="0" tIns="0" rIns="0" bIns="0" rtlCol="0">
              <a:spAutoFit/>
            </a:bodyPr>
            <a:lstStyle/>
            <a:p>
              <a:pPr algn="ctr">
                <a:lnSpc>
                  <a:spcPts val="1600"/>
                </a:lnSpc>
                <a:spcBef>
                  <a:spcPts val="170"/>
                </a:spcBef>
              </a:pPr>
              <a:r>
                <a:rPr lang="es-ES" altLang="ja-JP" sz="1000" dirty="0">
                  <a:solidFill>
                    <a:schemeClr val="bg1"/>
                  </a:solidFill>
                  <a:latin typeface="Century" panose="02040604050505020304" pitchFamily="18" charset="0"/>
                </a:rPr>
                <a:t>Vacunación </a:t>
              </a:r>
            </a:p>
            <a:p>
              <a:pPr algn="ctr">
                <a:lnSpc>
                  <a:spcPts val="1600"/>
                </a:lnSpc>
                <a:spcBef>
                  <a:spcPts val="170"/>
                </a:spcBef>
              </a:pPr>
              <a:r>
                <a:rPr lang="es-ES" altLang="ja-JP" sz="2000" b="1" dirty="0">
                  <a:solidFill>
                    <a:schemeClr val="bg1"/>
                  </a:solidFill>
                  <a:latin typeface="Century" panose="02040604050505020304" pitchFamily="18" charset="0"/>
                </a:rPr>
                <a:t>Gratuita</a:t>
              </a:r>
            </a:p>
            <a:p>
              <a:pPr algn="ctr">
                <a:lnSpc>
                  <a:spcPts val="1200"/>
                </a:lnSpc>
                <a:spcBef>
                  <a:spcPts val="170"/>
                </a:spcBef>
              </a:pPr>
              <a:r>
                <a:rPr lang="es-ES" altLang="ja-JP" sz="1000" dirty="0">
                  <a:solidFill>
                    <a:schemeClr val="bg1"/>
                  </a:solidFill>
                  <a:latin typeface="Century" panose="02040604050505020304" pitchFamily="18" charset="0"/>
                </a:rPr>
                <a:t> (Totalmente financiada por el gobierno)</a:t>
              </a:r>
              <a:endParaRPr lang="zh-TW" altLang="en-US" sz="1000" spc="100" dirty="0">
                <a:solidFill>
                  <a:schemeClr val="bg1"/>
                </a:solidFill>
                <a:latin typeface="Century" panose="02040604050505020304" pitchFamily="18" charset="0"/>
                <a:cs typeface="A-OTF Gothic MB101 Pro"/>
              </a:endParaRPr>
            </a:p>
          </p:txBody>
        </p:sp>
      </p:grpSp>
      <p:grpSp>
        <p:nvGrpSpPr>
          <p:cNvPr id="67" name="グループ化 66"/>
          <p:cNvGrpSpPr/>
          <p:nvPr/>
        </p:nvGrpSpPr>
        <p:grpSpPr>
          <a:xfrm>
            <a:off x="476400" y="4965700"/>
            <a:ext cx="4825850" cy="360000"/>
            <a:chOff x="468730" y="4833826"/>
            <a:chExt cx="4825850" cy="360000"/>
          </a:xfrm>
        </p:grpSpPr>
        <p:sp>
          <p:nvSpPr>
            <p:cNvPr id="271" name="object 5"/>
            <p:cNvSpPr/>
            <p:nvPr/>
          </p:nvSpPr>
          <p:spPr>
            <a:xfrm>
              <a:off x="648285" y="4833826"/>
              <a:ext cx="360000" cy="360000"/>
            </a:xfrm>
            <a:custGeom>
              <a:avLst/>
              <a:gdLst/>
              <a:ahLst/>
              <a:cxnLst/>
              <a:rect l="l" t="t" r="r" b="b"/>
              <a:pathLst>
                <a:path w="401319" h="401319">
                  <a:moveTo>
                    <a:pt x="200367" y="0"/>
                  </a:moveTo>
                  <a:lnTo>
                    <a:pt x="154422" y="5291"/>
                  </a:lnTo>
                  <a:lnTo>
                    <a:pt x="112247" y="20363"/>
                  </a:lnTo>
                  <a:lnTo>
                    <a:pt x="75044" y="44015"/>
                  </a:lnTo>
                  <a:lnTo>
                    <a:pt x="44016" y="75042"/>
                  </a:lnTo>
                  <a:lnTo>
                    <a:pt x="20364" y="112243"/>
                  </a:lnTo>
                  <a:lnTo>
                    <a:pt x="5291" y="154414"/>
                  </a:lnTo>
                  <a:lnTo>
                    <a:pt x="0" y="200355"/>
                  </a:lnTo>
                  <a:lnTo>
                    <a:pt x="5291" y="246295"/>
                  </a:lnTo>
                  <a:lnTo>
                    <a:pt x="20364" y="288467"/>
                  </a:lnTo>
                  <a:lnTo>
                    <a:pt x="44016" y="325667"/>
                  </a:lnTo>
                  <a:lnTo>
                    <a:pt x="75044" y="356695"/>
                  </a:lnTo>
                  <a:lnTo>
                    <a:pt x="112247" y="380346"/>
                  </a:lnTo>
                  <a:lnTo>
                    <a:pt x="154422" y="395418"/>
                  </a:lnTo>
                  <a:lnTo>
                    <a:pt x="200367" y="400710"/>
                  </a:lnTo>
                  <a:lnTo>
                    <a:pt x="246308" y="395418"/>
                  </a:lnTo>
                  <a:lnTo>
                    <a:pt x="288479" y="380346"/>
                  </a:lnTo>
                  <a:lnTo>
                    <a:pt x="325680" y="356695"/>
                  </a:lnTo>
                  <a:lnTo>
                    <a:pt x="356707" y="325667"/>
                  </a:lnTo>
                  <a:lnTo>
                    <a:pt x="380359" y="288467"/>
                  </a:lnTo>
                  <a:lnTo>
                    <a:pt x="395431" y="246295"/>
                  </a:lnTo>
                  <a:lnTo>
                    <a:pt x="400723" y="200355"/>
                  </a:lnTo>
                  <a:lnTo>
                    <a:pt x="395431" y="154414"/>
                  </a:lnTo>
                  <a:lnTo>
                    <a:pt x="380359" y="112243"/>
                  </a:lnTo>
                  <a:lnTo>
                    <a:pt x="356707" y="75042"/>
                  </a:lnTo>
                  <a:lnTo>
                    <a:pt x="325680" y="44015"/>
                  </a:lnTo>
                  <a:lnTo>
                    <a:pt x="288479" y="20363"/>
                  </a:lnTo>
                  <a:lnTo>
                    <a:pt x="246308" y="5291"/>
                  </a:lnTo>
                  <a:lnTo>
                    <a:pt x="200367" y="0"/>
                  </a:lnTo>
                  <a:close/>
                </a:path>
              </a:pathLst>
            </a:custGeom>
            <a:solidFill>
              <a:srgbClr val="002653"/>
            </a:solidFill>
          </p:spPr>
          <p:txBody>
            <a:bodyPr wrap="square" lIns="0" tIns="0" rIns="0" bIns="0" rtlCol="0"/>
            <a:lstStyle/>
            <a:p>
              <a:endParaRPr/>
            </a:p>
          </p:txBody>
        </p:sp>
        <p:sp>
          <p:nvSpPr>
            <p:cNvPr id="272" name="object 58"/>
            <p:cNvSpPr txBox="1">
              <a:spLocks/>
            </p:cNvSpPr>
            <p:nvPr/>
          </p:nvSpPr>
          <p:spPr bwMode="white">
            <a:xfrm>
              <a:off x="468730" y="4871152"/>
              <a:ext cx="484733"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lgn="ctr">
                <a:spcBef>
                  <a:spcPts val="1030"/>
                </a:spcBef>
                <a:buClr>
                  <a:srgbClr val="FFFFFF"/>
                </a:buClr>
                <a:buSzPct val="83333"/>
                <a:tabLst>
                  <a:tab pos="574040" algn="l"/>
                  <a:tab pos="574675" algn="l"/>
                </a:tabLst>
              </a:pPr>
              <a:r>
                <a:rPr kumimoji="0" lang="ja-JP" altLang="en-US" sz="1800" b="0" kern="0" dirty="0">
                  <a:solidFill>
                    <a:schemeClr val="bg1"/>
                  </a:solidFill>
                  <a:latin typeface="HGPｺﾞｼｯｸE" panose="020B0900000000000000" pitchFamily="50" charset="-128"/>
                  <a:ea typeface="HGPｺﾞｼｯｸE" panose="020B0900000000000000" pitchFamily="50" charset="-128"/>
                </a:rPr>
                <a:t>２</a:t>
              </a:r>
            </a:p>
          </p:txBody>
        </p:sp>
        <p:sp>
          <p:nvSpPr>
            <p:cNvPr id="273" name="object 58">
              <a:extLst>
                <a:ext uri="{FF2B5EF4-FFF2-40B4-BE49-F238E27FC236}">
                  <a16:creationId xmlns:a16="http://schemas.microsoft.com/office/drawing/2014/main" id="{FEA2094D-ACEA-4ED9-9A49-CA70CA89A540}"/>
                </a:ext>
              </a:extLst>
            </p:cNvPr>
            <p:cNvSpPr txBox="1">
              <a:spLocks/>
            </p:cNvSpPr>
            <p:nvPr/>
          </p:nvSpPr>
          <p:spPr>
            <a:xfrm>
              <a:off x="810210" y="4871926"/>
              <a:ext cx="4484370"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spcBef>
                  <a:spcPts val="1030"/>
                </a:spcBef>
                <a:buClr>
                  <a:srgbClr val="FFFFFF"/>
                </a:buClr>
                <a:buSzPct val="83333"/>
                <a:tabLst>
                  <a:tab pos="574040" algn="l"/>
                  <a:tab pos="574675" algn="l"/>
                </a:tabLst>
              </a:pPr>
              <a:r>
                <a:rPr lang="es-419" altLang="ja-JP" sz="1800" b="1" spc="10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Llene el cuestionario</a:t>
              </a:r>
              <a:endParaRPr kumimoji="0" lang="ja-JP" altLang="en-US" sz="1800" b="0" kern="0" spc="100" dirty="0">
                <a:latin typeface="Century" panose="02040604050505020304" pitchFamily="18" charset="0"/>
                <a:ea typeface="HGPｺﾞｼｯｸE" panose="020B0900000000000000" pitchFamily="50" charset="-128"/>
              </a:endParaRPr>
            </a:p>
          </p:txBody>
        </p:sp>
      </p:grpSp>
      <p:grpSp>
        <p:nvGrpSpPr>
          <p:cNvPr id="60" name="グループ化 59"/>
          <p:cNvGrpSpPr/>
          <p:nvPr/>
        </p:nvGrpSpPr>
        <p:grpSpPr>
          <a:xfrm>
            <a:off x="490631" y="6163956"/>
            <a:ext cx="4825850" cy="360000"/>
            <a:chOff x="467151" y="6718943"/>
            <a:chExt cx="4825850" cy="360000"/>
          </a:xfrm>
        </p:grpSpPr>
        <p:sp>
          <p:nvSpPr>
            <p:cNvPr id="274" name="object 5"/>
            <p:cNvSpPr/>
            <p:nvPr/>
          </p:nvSpPr>
          <p:spPr>
            <a:xfrm>
              <a:off x="646706" y="6718943"/>
              <a:ext cx="360000" cy="360000"/>
            </a:xfrm>
            <a:custGeom>
              <a:avLst/>
              <a:gdLst/>
              <a:ahLst/>
              <a:cxnLst/>
              <a:rect l="l" t="t" r="r" b="b"/>
              <a:pathLst>
                <a:path w="401319" h="401319">
                  <a:moveTo>
                    <a:pt x="200367" y="0"/>
                  </a:moveTo>
                  <a:lnTo>
                    <a:pt x="154422" y="5291"/>
                  </a:lnTo>
                  <a:lnTo>
                    <a:pt x="112247" y="20363"/>
                  </a:lnTo>
                  <a:lnTo>
                    <a:pt x="75044" y="44015"/>
                  </a:lnTo>
                  <a:lnTo>
                    <a:pt x="44016" y="75042"/>
                  </a:lnTo>
                  <a:lnTo>
                    <a:pt x="20364" y="112243"/>
                  </a:lnTo>
                  <a:lnTo>
                    <a:pt x="5291" y="154414"/>
                  </a:lnTo>
                  <a:lnTo>
                    <a:pt x="0" y="200355"/>
                  </a:lnTo>
                  <a:lnTo>
                    <a:pt x="5291" y="246295"/>
                  </a:lnTo>
                  <a:lnTo>
                    <a:pt x="20364" y="288467"/>
                  </a:lnTo>
                  <a:lnTo>
                    <a:pt x="44016" y="325667"/>
                  </a:lnTo>
                  <a:lnTo>
                    <a:pt x="75044" y="356695"/>
                  </a:lnTo>
                  <a:lnTo>
                    <a:pt x="112247" y="380346"/>
                  </a:lnTo>
                  <a:lnTo>
                    <a:pt x="154422" y="395418"/>
                  </a:lnTo>
                  <a:lnTo>
                    <a:pt x="200367" y="400710"/>
                  </a:lnTo>
                  <a:lnTo>
                    <a:pt x="246308" y="395418"/>
                  </a:lnTo>
                  <a:lnTo>
                    <a:pt x="288479" y="380346"/>
                  </a:lnTo>
                  <a:lnTo>
                    <a:pt x="325680" y="356695"/>
                  </a:lnTo>
                  <a:lnTo>
                    <a:pt x="356707" y="325667"/>
                  </a:lnTo>
                  <a:lnTo>
                    <a:pt x="380359" y="288467"/>
                  </a:lnTo>
                  <a:lnTo>
                    <a:pt x="395431" y="246295"/>
                  </a:lnTo>
                  <a:lnTo>
                    <a:pt x="400723" y="200355"/>
                  </a:lnTo>
                  <a:lnTo>
                    <a:pt x="395431" y="154414"/>
                  </a:lnTo>
                  <a:lnTo>
                    <a:pt x="380359" y="112243"/>
                  </a:lnTo>
                  <a:lnTo>
                    <a:pt x="356707" y="75042"/>
                  </a:lnTo>
                  <a:lnTo>
                    <a:pt x="325680" y="44015"/>
                  </a:lnTo>
                  <a:lnTo>
                    <a:pt x="288479" y="20363"/>
                  </a:lnTo>
                  <a:lnTo>
                    <a:pt x="246308" y="5291"/>
                  </a:lnTo>
                  <a:lnTo>
                    <a:pt x="200367" y="0"/>
                  </a:lnTo>
                  <a:close/>
                </a:path>
              </a:pathLst>
            </a:custGeom>
            <a:solidFill>
              <a:srgbClr val="002653"/>
            </a:solidFill>
          </p:spPr>
          <p:txBody>
            <a:bodyPr wrap="square" lIns="0" tIns="0" rIns="0" bIns="0" rtlCol="0"/>
            <a:lstStyle/>
            <a:p>
              <a:endParaRPr/>
            </a:p>
          </p:txBody>
        </p:sp>
        <p:sp>
          <p:nvSpPr>
            <p:cNvPr id="275" name="object 58"/>
            <p:cNvSpPr txBox="1">
              <a:spLocks/>
            </p:cNvSpPr>
            <p:nvPr/>
          </p:nvSpPr>
          <p:spPr bwMode="white">
            <a:xfrm>
              <a:off x="467151" y="6756269"/>
              <a:ext cx="484733"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lgn="ctr">
                <a:spcBef>
                  <a:spcPts val="1030"/>
                </a:spcBef>
                <a:buClr>
                  <a:srgbClr val="FFFFFF"/>
                </a:buClr>
                <a:buSzPct val="83333"/>
                <a:tabLst>
                  <a:tab pos="574040" algn="l"/>
                  <a:tab pos="574675" algn="l"/>
                </a:tabLst>
              </a:pPr>
              <a:r>
                <a:rPr kumimoji="0" lang="ja-JP" altLang="en-US" sz="1800" b="0" kern="0" dirty="0">
                  <a:solidFill>
                    <a:schemeClr val="bg1"/>
                  </a:solidFill>
                  <a:latin typeface="HGPｺﾞｼｯｸE" panose="020B0900000000000000" pitchFamily="50" charset="-128"/>
                  <a:ea typeface="HGPｺﾞｼｯｸE" panose="020B0900000000000000" pitchFamily="50" charset="-128"/>
                </a:rPr>
                <a:t>３</a:t>
              </a:r>
            </a:p>
          </p:txBody>
        </p:sp>
        <p:sp>
          <p:nvSpPr>
            <p:cNvPr id="276" name="object 58">
              <a:extLst>
                <a:ext uri="{FF2B5EF4-FFF2-40B4-BE49-F238E27FC236}">
                  <a16:creationId xmlns:a16="http://schemas.microsoft.com/office/drawing/2014/main" id="{FEA2094D-ACEA-4ED9-9A49-CA70CA89A540}"/>
                </a:ext>
              </a:extLst>
            </p:cNvPr>
            <p:cNvSpPr txBox="1">
              <a:spLocks/>
            </p:cNvSpPr>
            <p:nvPr/>
          </p:nvSpPr>
          <p:spPr>
            <a:xfrm>
              <a:off x="808631" y="6757043"/>
              <a:ext cx="4484370"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spcBef>
                  <a:spcPts val="1030"/>
                </a:spcBef>
                <a:buClr>
                  <a:srgbClr val="FFFFFF"/>
                </a:buClr>
                <a:buSzPct val="83333"/>
                <a:tabLst>
                  <a:tab pos="574040" algn="l"/>
                  <a:tab pos="574675" algn="l"/>
                </a:tabLst>
              </a:pPr>
              <a:r>
                <a:rPr kumimoji="0" lang="pt-BR" altLang="ja-JP" sz="1800" kern="0" spc="100" dirty="0" err="1">
                  <a:latin typeface="Century" panose="02040604050505020304" pitchFamily="18" charset="0"/>
                  <a:ea typeface="HGPｺﾞｼｯｸE" panose="020B0900000000000000" pitchFamily="50" charset="-128"/>
                </a:rPr>
                <a:t>Recibir</a:t>
              </a:r>
              <a:r>
                <a:rPr kumimoji="0" lang="pt-BR" altLang="ja-JP" sz="1800" kern="0" spc="100" dirty="0">
                  <a:latin typeface="Century" panose="02040604050505020304" pitchFamily="18" charset="0"/>
                  <a:ea typeface="HGPｺﾞｼｯｸE" panose="020B0900000000000000" pitchFamily="50" charset="-128"/>
                </a:rPr>
                <a:t> </a:t>
              </a:r>
              <a:r>
                <a:rPr kumimoji="0" lang="pt-BR" altLang="ja-JP" sz="1800" kern="0" spc="100" dirty="0" err="1">
                  <a:latin typeface="Century" panose="02040604050505020304" pitchFamily="18" charset="0"/>
                  <a:ea typeface="HGPｺﾞｼｯｸE" panose="020B0900000000000000" pitchFamily="50" charset="-128"/>
                </a:rPr>
                <a:t>la</a:t>
              </a:r>
              <a:r>
                <a:rPr kumimoji="0" lang="pt-BR" altLang="ja-JP" sz="1800" kern="0" spc="100" dirty="0">
                  <a:latin typeface="Century" panose="02040604050505020304" pitchFamily="18" charset="0"/>
                  <a:ea typeface="HGPｺﾞｼｯｸE" panose="020B0900000000000000" pitchFamily="50" charset="-128"/>
                </a:rPr>
                <a:t> </a:t>
              </a:r>
              <a:r>
                <a:rPr kumimoji="0" lang="pt-BR" altLang="ja-JP" sz="1800" kern="0" spc="100" dirty="0" err="1">
                  <a:latin typeface="Century" panose="02040604050505020304" pitchFamily="18" charset="0"/>
                  <a:ea typeface="HGPｺﾞｼｯｸE" panose="020B0900000000000000" pitchFamily="50" charset="-128"/>
                </a:rPr>
                <a:t>primera</a:t>
              </a:r>
              <a:r>
                <a:rPr kumimoji="0" lang="pt-BR" altLang="ja-JP" sz="1800" kern="0" spc="100" dirty="0">
                  <a:latin typeface="Century" panose="02040604050505020304" pitchFamily="18" charset="0"/>
                  <a:ea typeface="HGPｺﾞｼｯｸE" panose="020B0900000000000000" pitchFamily="50" charset="-128"/>
                </a:rPr>
                <a:t> vacuna</a:t>
              </a:r>
              <a:endParaRPr kumimoji="0" lang="ja-JP" altLang="en-US" sz="1800" kern="0" spc="100" dirty="0">
                <a:latin typeface="Century" panose="02040604050505020304" pitchFamily="18" charset="0"/>
                <a:ea typeface="HGPｺﾞｼｯｸE" panose="020B0900000000000000" pitchFamily="50" charset="-128"/>
              </a:endParaRPr>
            </a:p>
          </p:txBody>
        </p:sp>
      </p:grpSp>
      <p:grpSp>
        <p:nvGrpSpPr>
          <p:cNvPr id="277" name="グループ化 276"/>
          <p:cNvGrpSpPr/>
          <p:nvPr/>
        </p:nvGrpSpPr>
        <p:grpSpPr>
          <a:xfrm>
            <a:off x="490631" y="9080500"/>
            <a:ext cx="4825850" cy="360000"/>
            <a:chOff x="467151" y="6718943"/>
            <a:chExt cx="4825850" cy="360000"/>
          </a:xfrm>
        </p:grpSpPr>
        <p:sp>
          <p:nvSpPr>
            <p:cNvPr id="278" name="object 5"/>
            <p:cNvSpPr/>
            <p:nvPr/>
          </p:nvSpPr>
          <p:spPr>
            <a:xfrm>
              <a:off x="646706" y="6718943"/>
              <a:ext cx="360000" cy="360000"/>
            </a:xfrm>
            <a:custGeom>
              <a:avLst/>
              <a:gdLst/>
              <a:ahLst/>
              <a:cxnLst/>
              <a:rect l="l" t="t" r="r" b="b"/>
              <a:pathLst>
                <a:path w="401319" h="401319">
                  <a:moveTo>
                    <a:pt x="200367" y="0"/>
                  </a:moveTo>
                  <a:lnTo>
                    <a:pt x="154422" y="5291"/>
                  </a:lnTo>
                  <a:lnTo>
                    <a:pt x="112247" y="20363"/>
                  </a:lnTo>
                  <a:lnTo>
                    <a:pt x="75044" y="44015"/>
                  </a:lnTo>
                  <a:lnTo>
                    <a:pt x="44016" y="75042"/>
                  </a:lnTo>
                  <a:lnTo>
                    <a:pt x="20364" y="112243"/>
                  </a:lnTo>
                  <a:lnTo>
                    <a:pt x="5291" y="154414"/>
                  </a:lnTo>
                  <a:lnTo>
                    <a:pt x="0" y="200355"/>
                  </a:lnTo>
                  <a:lnTo>
                    <a:pt x="5291" y="246295"/>
                  </a:lnTo>
                  <a:lnTo>
                    <a:pt x="20364" y="288467"/>
                  </a:lnTo>
                  <a:lnTo>
                    <a:pt x="44016" y="325667"/>
                  </a:lnTo>
                  <a:lnTo>
                    <a:pt x="75044" y="356695"/>
                  </a:lnTo>
                  <a:lnTo>
                    <a:pt x="112247" y="380346"/>
                  </a:lnTo>
                  <a:lnTo>
                    <a:pt x="154422" y="395418"/>
                  </a:lnTo>
                  <a:lnTo>
                    <a:pt x="200367" y="400710"/>
                  </a:lnTo>
                  <a:lnTo>
                    <a:pt x="246308" y="395418"/>
                  </a:lnTo>
                  <a:lnTo>
                    <a:pt x="288479" y="380346"/>
                  </a:lnTo>
                  <a:lnTo>
                    <a:pt x="325680" y="356695"/>
                  </a:lnTo>
                  <a:lnTo>
                    <a:pt x="356707" y="325667"/>
                  </a:lnTo>
                  <a:lnTo>
                    <a:pt x="380359" y="288467"/>
                  </a:lnTo>
                  <a:lnTo>
                    <a:pt x="395431" y="246295"/>
                  </a:lnTo>
                  <a:lnTo>
                    <a:pt x="400723" y="200355"/>
                  </a:lnTo>
                  <a:lnTo>
                    <a:pt x="395431" y="154414"/>
                  </a:lnTo>
                  <a:lnTo>
                    <a:pt x="380359" y="112243"/>
                  </a:lnTo>
                  <a:lnTo>
                    <a:pt x="356707" y="75042"/>
                  </a:lnTo>
                  <a:lnTo>
                    <a:pt x="325680" y="44015"/>
                  </a:lnTo>
                  <a:lnTo>
                    <a:pt x="288479" y="20363"/>
                  </a:lnTo>
                  <a:lnTo>
                    <a:pt x="246308" y="5291"/>
                  </a:lnTo>
                  <a:lnTo>
                    <a:pt x="200367" y="0"/>
                  </a:lnTo>
                  <a:close/>
                </a:path>
              </a:pathLst>
            </a:custGeom>
            <a:solidFill>
              <a:srgbClr val="002653"/>
            </a:solidFill>
          </p:spPr>
          <p:txBody>
            <a:bodyPr wrap="square" lIns="0" tIns="0" rIns="0" bIns="0" rtlCol="0"/>
            <a:lstStyle/>
            <a:p>
              <a:endParaRPr/>
            </a:p>
          </p:txBody>
        </p:sp>
        <p:sp>
          <p:nvSpPr>
            <p:cNvPr id="279" name="object 58"/>
            <p:cNvSpPr txBox="1">
              <a:spLocks/>
            </p:cNvSpPr>
            <p:nvPr/>
          </p:nvSpPr>
          <p:spPr bwMode="white">
            <a:xfrm>
              <a:off x="467151" y="6756269"/>
              <a:ext cx="484733"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lgn="ctr">
                <a:spcBef>
                  <a:spcPts val="1030"/>
                </a:spcBef>
                <a:buClr>
                  <a:srgbClr val="FFFFFF"/>
                </a:buClr>
                <a:buSzPct val="83333"/>
                <a:tabLst>
                  <a:tab pos="574040" algn="l"/>
                  <a:tab pos="574675" algn="l"/>
                </a:tabLst>
              </a:pPr>
              <a:r>
                <a:rPr kumimoji="0" lang="ja-JP" altLang="en-US" sz="1800" b="0" kern="0" dirty="0">
                  <a:solidFill>
                    <a:schemeClr val="bg1"/>
                  </a:solidFill>
                  <a:latin typeface="HGPｺﾞｼｯｸE" panose="020B0900000000000000" pitchFamily="50" charset="-128"/>
                  <a:ea typeface="HGPｺﾞｼｯｸE" panose="020B0900000000000000" pitchFamily="50" charset="-128"/>
                </a:rPr>
                <a:t>５</a:t>
              </a:r>
            </a:p>
          </p:txBody>
        </p:sp>
        <p:sp>
          <p:nvSpPr>
            <p:cNvPr id="280" name="object 58">
              <a:extLst>
                <a:ext uri="{FF2B5EF4-FFF2-40B4-BE49-F238E27FC236}">
                  <a16:creationId xmlns:a16="http://schemas.microsoft.com/office/drawing/2014/main" id="{FEA2094D-ACEA-4ED9-9A49-CA70CA89A540}"/>
                </a:ext>
              </a:extLst>
            </p:cNvPr>
            <p:cNvSpPr txBox="1">
              <a:spLocks/>
            </p:cNvSpPr>
            <p:nvPr/>
          </p:nvSpPr>
          <p:spPr>
            <a:xfrm>
              <a:off x="808631" y="6757043"/>
              <a:ext cx="4484370"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spcBef>
                  <a:spcPts val="1030"/>
                </a:spcBef>
                <a:buClr>
                  <a:srgbClr val="FFFFFF"/>
                </a:buClr>
                <a:buSzPct val="83333"/>
                <a:tabLst>
                  <a:tab pos="574040" algn="l"/>
                  <a:tab pos="574675" algn="l"/>
                </a:tabLst>
              </a:pPr>
              <a:r>
                <a:rPr kumimoji="0" lang="pt-BR" altLang="ja-JP" sz="1800" kern="0" spc="100" dirty="0" err="1">
                  <a:latin typeface="Century" panose="02040604050505020304" pitchFamily="18" charset="0"/>
                  <a:ea typeface="HGPｺﾞｼｯｸE" panose="020B0900000000000000" pitchFamily="50" charset="-128"/>
                </a:rPr>
                <a:t>Recibir</a:t>
              </a:r>
              <a:r>
                <a:rPr kumimoji="0" lang="pt-BR" altLang="ja-JP" sz="1800" kern="0" spc="100" dirty="0">
                  <a:latin typeface="Century" panose="02040604050505020304" pitchFamily="18" charset="0"/>
                  <a:ea typeface="HGPｺﾞｼｯｸE" panose="020B0900000000000000" pitchFamily="50" charset="-128"/>
                </a:rPr>
                <a:t> </a:t>
              </a:r>
              <a:r>
                <a:rPr kumimoji="0" lang="pt-BR" altLang="ja-JP" sz="1800" kern="0" spc="100" dirty="0" err="1">
                  <a:latin typeface="Century" panose="02040604050505020304" pitchFamily="18" charset="0"/>
                  <a:ea typeface="HGPｺﾞｼｯｸE" panose="020B0900000000000000" pitchFamily="50" charset="-128"/>
                </a:rPr>
                <a:t>la</a:t>
              </a:r>
              <a:r>
                <a:rPr kumimoji="0" lang="pt-BR" altLang="ja-JP" sz="1800" kern="0" spc="100" dirty="0">
                  <a:latin typeface="Century" panose="02040604050505020304" pitchFamily="18" charset="0"/>
                  <a:ea typeface="HGPｺﾞｼｯｸE" panose="020B0900000000000000" pitchFamily="50" charset="-128"/>
                </a:rPr>
                <a:t> segunda vacuna</a:t>
              </a:r>
              <a:endParaRPr kumimoji="0" lang="ja-JP" altLang="en-US" sz="1800" kern="0" spc="100" dirty="0">
                <a:latin typeface="Century" panose="02040604050505020304" pitchFamily="18" charset="0"/>
                <a:ea typeface="HGPｺﾞｼｯｸE" panose="020B0900000000000000" pitchFamily="50" charset="-128"/>
              </a:endParaRPr>
            </a:p>
          </p:txBody>
        </p:sp>
      </p:grpSp>
      <p:grpSp>
        <p:nvGrpSpPr>
          <p:cNvPr id="281" name="グループ化 280"/>
          <p:cNvGrpSpPr/>
          <p:nvPr/>
        </p:nvGrpSpPr>
        <p:grpSpPr>
          <a:xfrm>
            <a:off x="469425" y="7958500"/>
            <a:ext cx="6966425" cy="360000"/>
            <a:chOff x="467151" y="6718943"/>
            <a:chExt cx="6269148" cy="360000"/>
          </a:xfrm>
        </p:grpSpPr>
        <p:sp>
          <p:nvSpPr>
            <p:cNvPr id="282" name="object 5"/>
            <p:cNvSpPr/>
            <p:nvPr/>
          </p:nvSpPr>
          <p:spPr>
            <a:xfrm>
              <a:off x="646706" y="6718943"/>
              <a:ext cx="360000" cy="360000"/>
            </a:xfrm>
            <a:custGeom>
              <a:avLst/>
              <a:gdLst/>
              <a:ahLst/>
              <a:cxnLst/>
              <a:rect l="l" t="t" r="r" b="b"/>
              <a:pathLst>
                <a:path w="401319" h="401319">
                  <a:moveTo>
                    <a:pt x="200367" y="0"/>
                  </a:moveTo>
                  <a:lnTo>
                    <a:pt x="154422" y="5291"/>
                  </a:lnTo>
                  <a:lnTo>
                    <a:pt x="112247" y="20363"/>
                  </a:lnTo>
                  <a:lnTo>
                    <a:pt x="75044" y="44015"/>
                  </a:lnTo>
                  <a:lnTo>
                    <a:pt x="44016" y="75042"/>
                  </a:lnTo>
                  <a:lnTo>
                    <a:pt x="20364" y="112243"/>
                  </a:lnTo>
                  <a:lnTo>
                    <a:pt x="5291" y="154414"/>
                  </a:lnTo>
                  <a:lnTo>
                    <a:pt x="0" y="200355"/>
                  </a:lnTo>
                  <a:lnTo>
                    <a:pt x="5291" y="246295"/>
                  </a:lnTo>
                  <a:lnTo>
                    <a:pt x="20364" y="288467"/>
                  </a:lnTo>
                  <a:lnTo>
                    <a:pt x="44016" y="325667"/>
                  </a:lnTo>
                  <a:lnTo>
                    <a:pt x="75044" y="356695"/>
                  </a:lnTo>
                  <a:lnTo>
                    <a:pt x="112247" y="380346"/>
                  </a:lnTo>
                  <a:lnTo>
                    <a:pt x="154422" y="395418"/>
                  </a:lnTo>
                  <a:lnTo>
                    <a:pt x="200367" y="400710"/>
                  </a:lnTo>
                  <a:lnTo>
                    <a:pt x="246308" y="395418"/>
                  </a:lnTo>
                  <a:lnTo>
                    <a:pt x="288479" y="380346"/>
                  </a:lnTo>
                  <a:lnTo>
                    <a:pt x="325680" y="356695"/>
                  </a:lnTo>
                  <a:lnTo>
                    <a:pt x="356707" y="325667"/>
                  </a:lnTo>
                  <a:lnTo>
                    <a:pt x="380359" y="288467"/>
                  </a:lnTo>
                  <a:lnTo>
                    <a:pt x="395431" y="246295"/>
                  </a:lnTo>
                  <a:lnTo>
                    <a:pt x="400723" y="200355"/>
                  </a:lnTo>
                  <a:lnTo>
                    <a:pt x="395431" y="154414"/>
                  </a:lnTo>
                  <a:lnTo>
                    <a:pt x="380359" y="112243"/>
                  </a:lnTo>
                  <a:lnTo>
                    <a:pt x="356707" y="75042"/>
                  </a:lnTo>
                  <a:lnTo>
                    <a:pt x="325680" y="44015"/>
                  </a:lnTo>
                  <a:lnTo>
                    <a:pt x="288479" y="20363"/>
                  </a:lnTo>
                  <a:lnTo>
                    <a:pt x="246308" y="5291"/>
                  </a:lnTo>
                  <a:lnTo>
                    <a:pt x="200367" y="0"/>
                  </a:lnTo>
                  <a:close/>
                </a:path>
              </a:pathLst>
            </a:custGeom>
            <a:solidFill>
              <a:srgbClr val="002653"/>
            </a:solidFill>
          </p:spPr>
          <p:txBody>
            <a:bodyPr wrap="square" lIns="0" tIns="0" rIns="0" bIns="0" rtlCol="0"/>
            <a:lstStyle/>
            <a:p>
              <a:endParaRPr/>
            </a:p>
          </p:txBody>
        </p:sp>
        <p:sp>
          <p:nvSpPr>
            <p:cNvPr id="283" name="object 58"/>
            <p:cNvSpPr txBox="1">
              <a:spLocks/>
            </p:cNvSpPr>
            <p:nvPr/>
          </p:nvSpPr>
          <p:spPr bwMode="white">
            <a:xfrm>
              <a:off x="467151" y="6756269"/>
              <a:ext cx="484733"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lgn="ctr">
                <a:spcBef>
                  <a:spcPts val="1030"/>
                </a:spcBef>
                <a:buClr>
                  <a:srgbClr val="FFFFFF"/>
                </a:buClr>
                <a:buSzPct val="83333"/>
                <a:tabLst>
                  <a:tab pos="574040" algn="l"/>
                  <a:tab pos="574675" algn="l"/>
                </a:tabLst>
              </a:pPr>
              <a:r>
                <a:rPr kumimoji="0" lang="ja-JP" altLang="en-US" sz="1800" b="0" kern="0" dirty="0">
                  <a:solidFill>
                    <a:schemeClr val="bg1"/>
                  </a:solidFill>
                  <a:latin typeface="HGPｺﾞｼｯｸE" panose="020B0900000000000000" pitchFamily="50" charset="-128"/>
                  <a:ea typeface="HGPｺﾞｼｯｸE" panose="020B0900000000000000" pitchFamily="50" charset="-128"/>
                </a:rPr>
                <a:t>４</a:t>
              </a:r>
            </a:p>
          </p:txBody>
        </p:sp>
        <p:sp>
          <p:nvSpPr>
            <p:cNvPr id="284" name="object 58">
              <a:extLst>
                <a:ext uri="{FF2B5EF4-FFF2-40B4-BE49-F238E27FC236}">
                  <a16:creationId xmlns:a16="http://schemas.microsoft.com/office/drawing/2014/main" id="{FEA2094D-ACEA-4ED9-9A49-CA70CA89A540}"/>
                </a:ext>
              </a:extLst>
            </p:cNvPr>
            <p:cNvSpPr txBox="1">
              <a:spLocks/>
            </p:cNvSpPr>
            <p:nvPr/>
          </p:nvSpPr>
          <p:spPr>
            <a:xfrm>
              <a:off x="808630" y="6757043"/>
              <a:ext cx="5927669"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spcBef>
                  <a:spcPts val="1030"/>
                </a:spcBef>
                <a:buClr>
                  <a:srgbClr val="FFFFFF"/>
                </a:buClr>
                <a:buSzPct val="83333"/>
                <a:tabLst>
                  <a:tab pos="574040" algn="l"/>
                  <a:tab pos="574675" algn="l"/>
                </a:tabLst>
              </a:pPr>
              <a:r>
                <a:rPr lang="es-419" altLang="ja-JP" sz="1800" b="1" spc="10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Siguiente reserva y llenar el cuestionario</a:t>
              </a:r>
              <a:endParaRPr kumimoji="0" lang="ja-JP" altLang="en-US" sz="1800" b="0" kern="0" spc="100" dirty="0">
                <a:latin typeface="HGPｺﾞｼｯｸE" panose="020B0900000000000000" pitchFamily="50" charset="-128"/>
                <a:ea typeface="HGPｺﾞｼｯｸE" panose="020B0900000000000000" pitchFamily="50" charset="-128"/>
              </a:endParaRPr>
            </a:p>
          </p:txBody>
        </p:sp>
      </p:grpSp>
      <p:sp>
        <p:nvSpPr>
          <p:cNvPr id="285" name="object 4"/>
          <p:cNvSpPr/>
          <p:nvPr/>
        </p:nvSpPr>
        <p:spPr>
          <a:xfrm>
            <a:off x="654050" y="7937500"/>
            <a:ext cx="6330315" cy="0"/>
          </a:xfrm>
          <a:custGeom>
            <a:avLst/>
            <a:gdLst/>
            <a:ahLst/>
            <a:cxnLst/>
            <a:rect l="l" t="t" r="r" b="b"/>
            <a:pathLst>
              <a:path w="6330315">
                <a:moveTo>
                  <a:pt x="0" y="0"/>
                </a:moveTo>
                <a:lnTo>
                  <a:pt x="6329705" y="0"/>
                </a:lnTo>
              </a:path>
            </a:pathLst>
          </a:custGeom>
          <a:ln w="10795">
            <a:solidFill>
              <a:srgbClr val="A7A9AC"/>
            </a:solidFill>
          </a:ln>
        </p:spPr>
        <p:txBody>
          <a:bodyPr wrap="square" lIns="0" tIns="0" rIns="0" bIns="0" rtlCol="0"/>
          <a:lstStyle/>
          <a:p>
            <a:endParaRPr/>
          </a:p>
        </p:txBody>
      </p:sp>
      <p:sp>
        <p:nvSpPr>
          <p:cNvPr id="286" name="object 4"/>
          <p:cNvSpPr/>
          <p:nvPr/>
        </p:nvSpPr>
        <p:spPr>
          <a:xfrm>
            <a:off x="677203" y="9004300"/>
            <a:ext cx="6330315" cy="0"/>
          </a:xfrm>
          <a:custGeom>
            <a:avLst/>
            <a:gdLst/>
            <a:ahLst/>
            <a:cxnLst/>
            <a:rect l="l" t="t" r="r" b="b"/>
            <a:pathLst>
              <a:path w="6330315">
                <a:moveTo>
                  <a:pt x="0" y="0"/>
                </a:moveTo>
                <a:lnTo>
                  <a:pt x="6329705" y="0"/>
                </a:lnTo>
              </a:path>
            </a:pathLst>
          </a:custGeom>
          <a:ln w="10795">
            <a:solidFill>
              <a:srgbClr val="A7A9AC"/>
            </a:solidFill>
          </a:ln>
        </p:spPr>
        <p:txBody>
          <a:bodyPr wrap="square" lIns="0" tIns="0" rIns="0" bIns="0" rtlCol="0"/>
          <a:lstStyle/>
          <a:p>
            <a:endParaRPr/>
          </a:p>
        </p:txBody>
      </p:sp>
      <p:sp>
        <p:nvSpPr>
          <p:cNvPr id="288" name="object 61">
            <a:extLst>
              <a:ext uri="{FF2B5EF4-FFF2-40B4-BE49-F238E27FC236}">
                <a16:creationId xmlns:a16="http://schemas.microsoft.com/office/drawing/2014/main" id="{80BE3FD9-C33F-4CE8-95A0-A3356AE2AEF6}"/>
              </a:ext>
            </a:extLst>
          </p:cNvPr>
          <p:cNvSpPr txBox="1"/>
          <p:nvPr/>
        </p:nvSpPr>
        <p:spPr>
          <a:xfrm>
            <a:off x="599100" y="8684917"/>
            <a:ext cx="6303084" cy="319383"/>
          </a:xfrm>
          <a:prstGeom prst="rect">
            <a:avLst/>
          </a:prstGeom>
        </p:spPr>
        <p:txBody>
          <a:bodyPr vert="horz" wrap="square" lIns="0" tIns="0" rIns="0" bIns="0" rtlCol="0">
            <a:spAutoFit/>
          </a:bodyPr>
          <a:lstStyle/>
          <a:p>
            <a:pPr marL="194310" marR="5080" indent="-126364">
              <a:lnSpc>
                <a:spcPts val="1200"/>
              </a:lnSpc>
              <a:spcBef>
                <a:spcPts val="365"/>
              </a:spcBef>
            </a:pPr>
            <a:r>
              <a:rPr sz="1000" dirty="0">
                <a:solidFill>
                  <a:srgbClr val="231F20"/>
                </a:solidFill>
                <a:latin typeface="Century" panose="02040604050505020304" pitchFamily="18" charset="0"/>
                <a:ea typeface="游ゴシック" panose="020B0400000000000000" pitchFamily="50" charset="-128"/>
                <a:cs typeface="KoburinaGoStdN-W3"/>
              </a:rPr>
              <a:t>※</a:t>
            </a:r>
            <a:r>
              <a:rPr kumimoji="0" lang="es-ES" altLang="ja-JP" sz="1000" kern="0" dirty="0">
                <a:latin typeface="Century" panose="02040604050505020304" pitchFamily="18" charset="0"/>
                <a:ea typeface="游ゴシック Medium" panose="020B0500000000000000" pitchFamily="50" charset="-128"/>
                <a:cs typeface="KoburinaGoStdN-W3"/>
              </a:rPr>
              <a:t>Para mejor efecto, es necesario vacunarse 2 veces con el mismo tipo de vacuna, con un intervalo de 3 semanas </a:t>
            </a:r>
            <a:endParaRPr kumimoji="0" lang="ja-JP" altLang="en-US" sz="1000" u="sng" kern="0" dirty="0">
              <a:latin typeface="Century" panose="02040604050505020304" pitchFamily="18" charset="0"/>
              <a:ea typeface="游ゴシック Medium" panose="020B0500000000000000" pitchFamily="50" charset="-128"/>
              <a:cs typeface="KoburinaGoStdN-W6"/>
            </a:endParaRPr>
          </a:p>
        </p:txBody>
      </p:sp>
      <p:sp>
        <p:nvSpPr>
          <p:cNvPr id="291" name="object 58">
            <a:extLst>
              <a:ext uri="{FF2B5EF4-FFF2-40B4-BE49-F238E27FC236}">
                <a16:creationId xmlns:a16="http://schemas.microsoft.com/office/drawing/2014/main" id="{8D5BD3F8-6C94-462B-8B91-F2E87FA7CD36}"/>
              </a:ext>
            </a:extLst>
          </p:cNvPr>
          <p:cNvSpPr txBox="1">
            <a:spLocks/>
          </p:cNvSpPr>
          <p:nvPr/>
        </p:nvSpPr>
        <p:spPr>
          <a:xfrm>
            <a:off x="675598" y="8318500"/>
            <a:ext cx="6207391" cy="367345"/>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R="137160" algn="just">
              <a:lnSpc>
                <a:spcPct val="117000"/>
              </a:lnSpc>
              <a:spcBef>
                <a:spcPts val="205"/>
              </a:spcBef>
              <a:spcAft>
                <a:spcPts val="0"/>
              </a:spcAft>
            </a:pPr>
            <a:r>
              <a:rPr lang="es-419" altLang="ja-JP" sz="1100" b="0" kern="100" spc="-5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En el lugar de la </a:t>
            </a:r>
            <a:r>
              <a:rPr lang="es-419" altLang="ja-JP" sz="1100" b="0" kern="100" spc="-50" dirty="0">
                <a:solidFill>
                  <a:srgbClr val="000000"/>
                </a:solidFill>
                <a:latin typeface="Century" panose="02040604050505020304" pitchFamily="18" charset="0"/>
                <a:ea typeface="游明朝" panose="02020400000000000000" pitchFamily="18" charset="-128"/>
                <a:cs typeface="Times New Roman" panose="02020603050405020304" pitchFamily="18" charset="0"/>
              </a:rPr>
              <a:t>1ra.</a:t>
            </a:r>
            <a:r>
              <a:rPr lang="es-419" altLang="ja-JP" sz="1100" b="0" kern="100" spc="-5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 vacuna, será hecha la reserva de la </a:t>
            </a:r>
            <a:r>
              <a:rPr lang="es-419" altLang="ja-JP" sz="1100" b="0" kern="100" spc="-50" dirty="0">
                <a:solidFill>
                  <a:srgbClr val="000000"/>
                </a:solidFill>
                <a:latin typeface="Century" panose="02040604050505020304" pitchFamily="18" charset="0"/>
                <a:ea typeface="游明朝" panose="02020400000000000000" pitchFamily="18" charset="-128"/>
                <a:cs typeface="Times New Roman" panose="02020603050405020304" pitchFamily="18" charset="0"/>
              </a:rPr>
              <a:t>2</a:t>
            </a:r>
            <a:r>
              <a:rPr lang="es-419" altLang="ja-JP" sz="1100" b="0" kern="100" spc="-5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da. vez y le será entregado otro cuestionario.</a:t>
            </a:r>
            <a:endParaRPr lang="ja-JP" altLang="ja-JP" sz="1100" b="0" kern="100" dirty="0">
              <a:effectLst/>
              <a:latin typeface="Century" panose="02040604050505020304" pitchFamily="18" charset="0"/>
              <a:ea typeface="游明朝" panose="02020400000000000000" pitchFamily="18" charset="-128"/>
              <a:cs typeface="Times New Roman" panose="02020603050405020304" pitchFamily="18" charset="0"/>
            </a:endParaRPr>
          </a:p>
          <a:p>
            <a:r>
              <a:rPr lang="es-419" altLang="ja-JP" sz="1100" b="0" spc="-5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Llene este formulario, que es igual al </a:t>
            </a:r>
            <a:r>
              <a:rPr lang="es-419" altLang="ja-JP" sz="1100" b="0" spc="-50" dirty="0">
                <a:solidFill>
                  <a:srgbClr val="000000"/>
                </a:solidFill>
                <a:latin typeface="Century" panose="02040604050505020304" pitchFamily="18" charset="0"/>
                <a:ea typeface="游明朝" panose="02020400000000000000" pitchFamily="18" charset="-128"/>
                <a:cs typeface="Times New Roman" panose="02020603050405020304" pitchFamily="18" charset="0"/>
              </a:rPr>
              <a:t>1</a:t>
            </a:r>
            <a:r>
              <a:rPr lang="es-419" altLang="ja-JP" sz="1100" b="0" spc="-5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ro., con antelación, como la </a:t>
            </a:r>
            <a:r>
              <a:rPr lang="es-419" altLang="ja-JP" sz="1100" b="0" spc="-50" dirty="0">
                <a:solidFill>
                  <a:srgbClr val="000000"/>
                </a:solidFill>
                <a:latin typeface="Century" panose="02040604050505020304" pitchFamily="18" charset="0"/>
                <a:ea typeface="游明朝" panose="02020400000000000000" pitchFamily="18" charset="-128"/>
                <a:cs typeface="Times New Roman" panose="02020603050405020304" pitchFamily="18" charset="0"/>
              </a:rPr>
              <a:t>1</a:t>
            </a:r>
            <a:r>
              <a:rPr lang="es-419" altLang="ja-JP" sz="1100" b="0" spc="-5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ra. vez y vaya al lugar de vacunación.</a:t>
            </a:r>
            <a:endParaRPr kumimoji="0" lang="en-US" altLang="ja-JP" sz="1100" b="0" kern="0" spc="-50" dirty="0">
              <a:latin typeface="Century" panose="02040604050505020304" pitchFamily="18" charset="0"/>
              <a:ea typeface="游ゴシック Medium" panose="020B0500000000000000" pitchFamily="50" charset="-128"/>
              <a:cs typeface="KoburinaGoStdN-W6"/>
            </a:endParaRPr>
          </a:p>
        </p:txBody>
      </p:sp>
      <p:sp>
        <p:nvSpPr>
          <p:cNvPr id="356" name="object 61"/>
          <p:cNvSpPr txBox="1"/>
          <p:nvPr/>
        </p:nvSpPr>
        <p:spPr>
          <a:xfrm>
            <a:off x="641637" y="3525520"/>
            <a:ext cx="6448599" cy="169277"/>
          </a:xfrm>
          <a:prstGeom prst="rect">
            <a:avLst/>
          </a:prstGeom>
        </p:spPr>
        <p:txBody>
          <a:bodyPr vert="horz" wrap="square" lIns="0" tIns="0" rIns="0" bIns="0" rtlCol="0">
            <a:spAutoFit/>
          </a:bodyPr>
          <a:lstStyle/>
          <a:p>
            <a:pPr marL="12700">
              <a:spcBef>
                <a:spcPts val="685"/>
              </a:spcBef>
            </a:pPr>
            <a:r>
              <a:rPr lang="es-419" altLang="ja-JP" sz="900" kern="1200" dirty="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Web oficial de la ciudad</a:t>
            </a:r>
            <a:r>
              <a:rPr lang="es-419" altLang="ja-JP" sz="1100" kern="1200" dirty="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a:t>
            </a:r>
            <a:r>
              <a:rPr lang="en-US" sz="700" dirty="0">
                <a:solidFill>
                  <a:srgbClr val="231F20"/>
                </a:solidFill>
                <a:latin typeface="HGPｺﾞｼｯｸE" panose="020B0900000000000000" pitchFamily="50" charset="-128"/>
                <a:ea typeface="HGPｺﾞｼｯｸE" panose="020B0900000000000000" pitchFamily="50" charset="-128"/>
                <a:cs typeface="KoburinaGoStdN-W6"/>
              </a:rPr>
              <a:t> </a:t>
            </a:r>
            <a:r>
              <a:rPr lang="en-US" altLang="ja-JP" sz="900" dirty="0">
                <a:solidFill>
                  <a:srgbClr val="231F20"/>
                </a:solidFill>
                <a:latin typeface="Century" panose="02040604050505020304" pitchFamily="18" charset="0"/>
                <a:ea typeface="HGPｺﾞｼｯｸE" panose="020B0900000000000000" pitchFamily="50" charset="-128"/>
                <a:cs typeface="KoburinaGoStdN-W6"/>
              </a:rPr>
              <a:t>https://www.city.yokkaichi.lg.jp/www/contents/1611134480393/index.html</a:t>
            </a:r>
            <a:endParaRPr lang="ja-JP" altLang="en-US" sz="900" dirty="0">
              <a:latin typeface="Century" panose="02040604050505020304" pitchFamily="18" charset="0"/>
            </a:endParaRPr>
          </a:p>
        </p:txBody>
      </p:sp>
      <p:sp>
        <p:nvSpPr>
          <p:cNvPr id="358" name="object 219"/>
          <p:cNvSpPr txBox="1"/>
          <p:nvPr/>
        </p:nvSpPr>
        <p:spPr>
          <a:xfrm>
            <a:off x="5969080" y="3136900"/>
            <a:ext cx="989090" cy="279307"/>
          </a:xfrm>
          <a:prstGeom prst="rect">
            <a:avLst/>
          </a:prstGeom>
        </p:spPr>
        <p:txBody>
          <a:bodyPr vert="horz" wrap="square" lIns="0" tIns="0" rIns="0" bIns="0" rtlCol="0">
            <a:spAutoFit/>
          </a:bodyPr>
          <a:lstStyle/>
          <a:p>
            <a:pPr marL="253365" marR="5080" indent="-241300" algn="ctr">
              <a:lnSpc>
                <a:spcPct val="105000"/>
              </a:lnSpc>
              <a:spcBef>
                <a:spcPts val="45"/>
              </a:spcBef>
            </a:pPr>
            <a:r>
              <a:rPr lang="es-419" altLang="ja-JP" sz="900" dirty="0">
                <a:solidFill>
                  <a:srgbClr val="231F20"/>
                </a:solidFill>
                <a:latin typeface="Century" panose="02040604050505020304" pitchFamily="18" charset="0"/>
                <a:ea typeface="游明朝" panose="02020400000000000000" pitchFamily="18" charset="-128"/>
                <a:cs typeface="Times New Roman" panose="02020603050405020304" pitchFamily="18" charset="0"/>
              </a:rPr>
              <a:t>Web de la ciudad</a:t>
            </a:r>
            <a:endParaRPr lang="es-419" altLang="ja-JP" sz="900" dirty="0">
              <a:latin typeface="HGPｺﾞｼｯｸE" panose="020B0900000000000000" pitchFamily="50" charset="-128"/>
              <a:ea typeface="HGPｺﾞｼｯｸE" panose="020B0900000000000000" pitchFamily="50" charset="-128"/>
              <a:cs typeface="KoburinaGoStdN-W6"/>
            </a:endParaRPr>
          </a:p>
          <a:p>
            <a:pPr marL="253365" marR="5080" indent="-241300" algn="ctr">
              <a:lnSpc>
                <a:spcPct val="105000"/>
              </a:lnSpc>
              <a:spcBef>
                <a:spcPts val="45"/>
              </a:spcBef>
            </a:pPr>
            <a:r>
              <a:rPr lang="es-419" altLang="ja-JP" sz="900" kern="1200" dirty="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Código QR      </a:t>
            </a:r>
          </a:p>
        </p:txBody>
      </p:sp>
      <p:grpSp>
        <p:nvGrpSpPr>
          <p:cNvPr id="30" name="グループ化 29"/>
          <p:cNvGrpSpPr/>
          <p:nvPr/>
        </p:nvGrpSpPr>
        <p:grpSpPr>
          <a:xfrm>
            <a:off x="660778" y="3198586"/>
            <a:ext cx="4108072" cy="344550"/>
            <a:chOff x="660778" y="3198586"/>
            <a:chExt cx="4062800" cy="287073"/>
          </a:xfrm>
        </p:grpSpPr>
        <p:sp>
          <p:nvSpPr>
            <p:cNvPr id="359" name="正方形/長方形 358">
              <a:extLst>
                <a:ext uri="{FF2B5EF4-FFF2-40B4-BE49-F238E27FC236}">
                  <a16:creationId xmlns:a16="http://schemas.microsoft.com/office/drawing/2014/main" id="{DA57E693-1A8C-46AC-B32E-BA3FEC50868D}"/>
                </a:ext>
              </a:extLst>
            </p:cNvPr>
            <p:cNvSpPr/>
            <p:nvPr/>
          </p:nvSpPr>
          <p:spPr>
            <a:xfrm>
              <a:off x="660778" y="3198586"/>
              <a:ext cx="4062800" cy="287073"/>
            </a:xfrm>
            <a:prstGeom prst="rect">
              <a:avLst/>
            </a:prstGeom>
            <a:solidFill>
              <a:srgbClr val="002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0" name="object 66"/>
            <p:cNvSpPr txBox="1"/>
            <p:nvPr/>
          </p:nvSpPr>
          <p:spPr bwMode="white">
            <a:xfrm>
              <a:off x="749648" y="3213100"/>
              <a:ext cx="3973930" cy="230791"/>
            </a:xfrm>
            <a:prstGeom prst="rect">
              <a:avLst/>
            </a:prstGeom>
          </p:spPr>
          <p:txBody>
            <a:bodyPr vert="horz" wrap="square" lIns="0" tIns="0" rIns="0" bIns="0" rtlCol="0">
              <a:spAutoFit/>
            </a:bodyPr>
            <a:lstStyle/>
            <a:p>
              <a:pPr marL="3175">
                <a:lnSpc>
                  <a:spcPct val="100000"/>
                </a:lnSpc>
                <a:spcBef>
                  <a:spcPts val="1420"/>
                </a:spcBef>
              </a:pPr>
              <a:r>
                <a:rPr lang="es-419" altLang="ja-JP" sz="900" b="1" dirty="0">
                  <a:solidFill>
                    <a:schemeClr val="bg1"/>
                  </a:solidFill>
                  <a:effectLst/>
                  <a:latin typeface="Century" panose="02040604050505020304" pitchFamily="18" charset="0"/>
                  <a:ea typeface="游明朝" panose="02020400000000000000" pitchFamily="18" charset="-128"/>
                  <a:cs typeface="Times New Roman" panose="02020603050405020304" pitchFamily="18" charset="0"/>
                </a:rPr>
                <a:t>Para obtener más información sobre reservas vía internet, </a:t>
              </a:r>
              <a:r>
                <a:rPr lang="es-419" altLang="ja-JP" sz="900" b="1" dirty="0">
                  <a:solidFill>
                    <a:schemeClr val="bg1"/>
                  </a:solidFill>
                  <a:latin typeface="Century" panose="02040604050505020304" pitchFamily="18" charset="0"/>
                  <a:ea typeface="游明朝" panose="02020400000000000000" pitchFamily="18" charset="-128"/>
                  <a:cs typeface="Times New Roman" panose="02020603050405020304" pitchFamily="18" charset="0"/>
                </a:rPr>
                <a:t>vea</a:t>
              </a:r>
              <a:r>
                <a:rPr lang="es-419" altLang="ja-JP" sz="900" b="1" dirty="0">
                  <a:solidFill>
                    <a:schemeClr val="bg1"/>
                  </a:solidFill>
                  <a:effectLst/>
                  <a:latin typeface="Century" panose="02040604050505020304" pitchFamily="18" charset="0"/>
                  <a:ea typeface="游明朝" panose="02020400000000000000" pitchFamily="18" charset="-128"/>
                  <a:cs typeface="Times New Roman" panose="02020603050405020304" pitchFamily="18" charset="0"/>
                </a:rPr>
                <a:t> </a:t>
              </a:r>
              <a:r>
                <a:rPr lang="es-419" altLang="ja-JP" sz="900" b="1" dirty="0">
                  <a:solidFill>
                    <a:srgbClr val="FFFF00"/>
                  </a:solidFill>
                  <a:effectLst/>
                  <a:latin typeface="Century" panose="02040604050505020304" pitchFamily="18" charset="0"/>
                  <a:ea typeface="游明朝" panose="02020400000000000000" pitchFamily="18" charset="-128"/>
                  <a:cs typeface="Times New Roman" panose="02020603050405020304" pitchFamily="18" charset="0"/>
                </a:rPr>
                <a:t>el sitio web oficial de la ciudad</a:t>
              </a:r>
              <a:r>
                <a:rPr lang="es-419" altLang="ja-JP" sz="900" b="1" dirty="0">
                  <a:solidFill>
                    <a:schemeClr val="bg1"/>
                  </a:solidFill>
                  <a:effectLst/>
                  <a:latin typeface="Century" panose="02040604050505020304" pitchFamily="18" charset="0"/>
                  <a:ea typeface="游明朝" panose="02020400000000000000" pitchFamily="18" charset="-128"/>
                  <a:cs typeface="Times New Roman" panose="02020603050405020304" pitchFamily="18" charset="0"/>
                </a:rPr>
                <a:t> que está a la derecha.</a:t>
              </a:r>
              <a:endParaRPr sz="300" dirty="0">
                <a:solidFill>
                  <a:schemeClr val="bg1"/>
                </a:solidFill>
                <a:latin typeface="HGPｺﾞｼｯｸE" panose="020B0900000000000000" pitchFamily="50" charset="-128"/>
                <a:ea typeface="HGPｺﾞｼｯｸE" panose="020B0900000000000000" pitchFamily="50" charset="-128"/>
                <a:cs typeface="KoburinaGoStdN-W6"/>
              </a:endParaRPr>
            </a:p>
          </p:txBody>
        </p:sp>
      </p:grpSp>
      <p:pic>
        <p:nvPicPr>
          <p:cNvPr id="31" name="図 30"/>
          <p:cNvPicPr>
            <a:picLocks noChangeAspect="1"/>
          </p:cNvPicPr>
          <p:nvPr/>
        </p:nvPicPr>
        <p:blipFill>
          <a:blip r:embed="rId7"/>
          <a:stretch>
            <a:fillRect/>
          </a:stretch>
        </p:blipFill>
        <p:spPr>
          <a:xfrm>
            <a:off x="5088050" y="2617900"/>
            <a:ext cx="900000" cy="900000"/>
          </a:xfrm>
          <a:prstGeom prst="rect">
            <a:avLst/>
          </a:prstGeom>
        </p:spPr>
      </p:pic>
      <p:sp>
        <p:nvSpPr>
          <p:cNvPr id="69" name="object 69"/>
          <p:cNvSpPr/>
          <p:nvPr/>
        </p:nvSpPr>
        <p:spPr>
          <a:xfrm>
            <a:off x="1416734" y="7099303"/>
            <a:ext cx="5466255" cy="734744"/>
          </a:xfrm>
          <a:custGeom>
            <a:avLst/>
            <a:gdLst/>
            <a:ahLst/>
            <a:cxnLst/>
            <a:rect l="l" t="t" r="r" b="b"/>
            <a:pathLst>
              <a:path w="5456555" h="762000">
                <a:moveTo>
                  <a:pt x="0" y="762000"/>
                </a:moveTo>
                <a:lnTo>
                  <a:pt x="5456186" y="762000"/>
                </a:lnTo>
                <a:lnTo>
                  <a:pt x="5456186" y="0"/>
                </a:lnTo>
                <a:lnTo>
                  <a:pt x="0" y="0"/>
                </a:lnTo>
                <a:lnTo>
                  <a:pt x="0" y="762000"/>
                </a:lnTo>
                <a:close/>
              </a:path>
            </a:pathLst>
          </a:custGeom>
          <a:solidFill>
            <a:schemeClr val="accent6">
              <a:lumMod val="40000"/>
              <a:lumOff val="60000"/>
            </a:schemeClr>
          </a:solidFill>
        </p:spPr>
        <p:txBody>
          <a:bodyPr wrap="square" lIns="0" tIns="0" rIns="0" bIns="0" rtlCol="0"/>
          <a:lstStyle/>
          <a:p>
            <a:endParaRPr/>
          </a:p>
        </p:txBody>
      </p:sp>
      <p:grpSp>
        <p:nvGrpSpPr>
          <p:cNvPr id="72" name="object 72"/>
          <p:cNvGrpSpPr/>
          <p:nvPr/>
        </p:nvGrpSpPr>
        <p:grpSpPr>
          <a:xfrm>
            <a:off x="6154808" y="7172392"/>
            <a:ext cx="615069" cy="582651"/>
            <a:chOff x="6164979" y="8267150"/>
            <a:chExt cx="613978" cy="604265"/>
          </a:xfrm>
        </p:grpSpPr>
        <p:sp>
          <p:nvSpPr>
            <p:cNvPr id="73" name="object 73"/>
            <p:cNvSpPr/>
            <p:nvPr/>
          </p:nvSpPr>
          <p:spPr>
            <a:xfrm>
              <a:off x="6164979" y="8267150"/>
              <a:ext cx="483234" cy="311150"/>
            </a:xfrm>
            <a:custGeom>
              <a:avLst/>
              <a:gdLst/>
              <a:ahLst/>
              <a:cxnLst/>
              <a:rect l="l" t="t" r="r" b="b"/>
              <a:pathLst>
                <a:path w="483234" h="311150">
                  <a:moveTo>
                    <a:pt x="462254" y="0"/>
                  </a:moveTo>
                  <a:lnTo>
                    <a:pt x="20510" y="0"/>
                  </a:lnTo>
                  <a:lnTo>
                    <a:pt x="12547" y="1618"/>
                  </a:lnTo>
                  <a:lnTo>
                    <a:pt x="6026" y="6024"/>
                  </a:lnTo>
                  <a:lnTo>
                    <a:pt x="1618" y="12542"/>
                  </a:lnTo>
                  <a:lnTo>
                    <a:pt x="0" y="20497"/>
                  </a:lnTo>
                  <a:lnTo>
                    <a:pt x="0" y="290068"/>
                  </a:lnTo>
                  <a:lnTo>
                    <a:pt x="1618" y="298028"/>
                  </a:lnTo>
                  <a:lnTo>
                    <a:pt x="6026" y="304546"/>
                  </a:lnTo>
                  <a:lnTo>
                    <a:pt x="12547" y="308948"/>
                  </a:lnTo>
                  <a:lnTo>
                    <a:pt x="20510" y="310565"/>
                  </a:lnTo>
                  <a:lnTo>
                    <a:pt x="462254" y="310565"/>
                  </a:lnTo>
                  <a:lnTo>
                    <a:pt x="470209" y="308948"/>
                  </a:lnTo>
                  <a:lnTo>
                    <a:pt x="476727" y="304546"/>
                  </a:lnTo>
                  <a:lnTo>
                    <a:pt x="481133" y="298028"/>
                  </a:lnTo>
                  <a:lnTo>
                    <a:pt x="482752" y="290068"/>
                  </a:lnTo>
                  <a:lnTo>
                    <a:pt x="482752" y="20497"/>
                  </a:lnTo>
                  <a:lnTo>
                    <a:pt x="481133" y="12542"/>
                  </a:lnTo>
                  <a:lnTo>
                    <a:pt x="476727" y="6024"/>
                  </a:lnTo>
                  <a:lnTo>
                    <a:pt x="470209" y="1618"/>
                  </a:lnTo>
                  <a:lnTo>
                    <a:pt x="462254" y="0"/>
                  </a:lnTo>
                  <a:close/>
                </a:path>
              </a:pathLst>
            </a:custGeom>
            <a:solidFill>
              <a:srgbClr val="EEDFEC"/>
            </a:solidFill>
          </p:spPr>
          <p:txBody>
            <a:bodyPr wrap="square" lIns="0" tIns="0" rIns="0" bIns="0" rtlCol="0"/>
            <a:lstStyle/>
            <a:p>
              <a:endParaRPr/>
            </a:p>
          </p:txBody>
        </p:sp>
        <p:sp>
          <p:nvSpPr>
            <p:cNvPr id="74" name="object 74"/>
            <p:cNvSpPr/>
            <p:nvPr/>
          </p:nvSpPr>
          <p:spPr>
            <a:xfrm>
              <a:off x="6603911" y="8268195"/>
              <a:ext cx="41275" cy="308610"/>
            </a:xfrm>
            <a:custGeom>
              <a:avLst/>
              <a:gdLst/>
              <a:ahLst/>
              <a:cxnLst/>
              <a:rect l="l" t="t" r="r" b="b"/>
              <a:pathLst>
                <a:path w="41275" h="308609">
                  <a:moveTo>
                    <a:pt x="5397" y="19735"/>
                  </a:moveTo>
                  <a:lnTo>
                    <a:pt x="5041" y="18427"/>
                  </a:lnTo>
                  <a:lnTo>
                    <a:pt x="4686" y="17132"/>
                  </a:lnTo>
                  <a:lnTo>
                    <a:pt x="3340" y="16383"/>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749" y="3263"/>
                  </a:lnTo>
                  <a:lnTo>
                    <a:pt x="0" y="4610"/>
                  </a:lnTo>
                  <a:lnTo>
                    <a:pt x="711" y="7200"/>
                  </a:lnTo>
                  <a:lnTo>
                    <a:pt x="2057" y="7962"/>
                  </a:lnTo>
                  <a:lnTo>
                    <a:pt x="3352" y="7581"/>
                  </a:lnTo>
                  <a:lnTo>
                    <a:pt x="4648" y="7226"/>
                  </a:lnTo>
                  <a:lnTo>
                    <a:pt x="5397" y="5892"/>
                  </a:lnTo>
                  <a:close/>
                </a:path>
                <a:path w="41275" h="308609">
                  <a:moveTo>
                    <a:pt x="12446" y="3924"/>
                  </a:moveTo>
                  <a:lnTo>
                    <a:pt x="12077" y="2616"/>
                  </a:lnTo>
                  <a:lnTo>
                    <a:pt x="11722" y="1320"/>
                  </a:lnTo>
                  <a:lnTo>
                    <a:pt x="10375" y="571"/>
                  </a:lnTo>
                  <a:lnTo>
                    <a:pt x="7785" y="1295"/>
                  </a:lnTo>
                  <a:lnTo>
                    <a:pt x="7035" y="2628"/>
                  </a:lnTo>
                  <a:lnTo>
                    <a:pt x="7747" y="5219"/>
                  </a:lnTo>
                  <a:lnTo>
                    <a:pt x="9105" y="5981"/>
                  </a:lnTo>
                  <a:lnTo>
                    <a:pt x="10388" y="5613"/>
                  </a:lnTo>
                  <a:lnTo>
                    <a:pt x="11696" y="5257"/>
                  </a:lnTo>
                  <a:lnTo>
                    <a:pt x="12446" y="3924"/>
                  </a:lnTo>
                  <a:close/>
                </a:path>
                <a:path w="41275" h="308609">
                  <a:moveTo>
                    <a:pt x="19481" y="1955"/>
                  </a:moveTo>
                  <a:lnTo>
                    <a:pt x="18935" y="0"/>
                  </a:lnTo>
                  <a:lnTo>
                    <a:pt x="14452" y="0"/>
                  </a:lnTo>
                  <a:lnTo>
                    <a:pt x="14071" y="673"/>
                  </a:lnTo>
                  <a:lnTo>
                    <a:pt x="14795" y="3263"/>
                  </a:lnTo>
                  <a:lnTo>
                    <a:pt x="16141" y="4025"/>
                  </a:lnTo>
                  <a:lnTo>
                    <a:pt x="18732" y="3302"/>
                  </a:lnTo>
                  <a:lnTo>
                    <a:pt x="19481" y="1955"/>
                  </a:lnTo>
                  <a:close/>
                </a:path>
                <a:path w="41275" h="308609">
                  <a:moveTo>
                    <a:pt x="26276" y="307898"/>
                  </a:moveTo>
                  <a:lnTo>
                    <a:pt x="26174" y="307670"/>
                  </a:lnTo>
                  <a:lnTo>
                    <a:pt x="24866" y="306946"/>
                  </a:lnTo>
                  <a:lnTo>
                    <a:pt x="22275" y="307670"/>
                  </a:lnTo>
                  <a:lnTo>
                    <a:pt x="21805" y="308495"/>
                  </a:lnTo>
                  <a:lnTo>
                    <a:pt x="23304" y="308495"/>
                  </a:lnTo>
                  <a:lnTo>
                    <a:pt x="26276" y="307898"/>
                  </a:lnTo>
                  <a:close/>
                </a:path>
                <a:path w="41275" h="308609">
                  <a:moveTo>
                    <a:pt x="26936" y="296468"/>
                  </a:moveTo>
                  <a:lnTo>
                    <a:pt x="26581" y="295173"/>
                  </a:lnTo>
                  <a:lnTo>
                    <a:pt x="26225" y="293865"/>
                  </a:lnTo>
                  <a:lnTo>
                    <a:pt x="24866" y="293116"/>
                  </a:lnTo>
                  <a:lnTo>
                    <a:pt x="22275" y="293839"/>
                  </a:lnTo>
                  <a:lnTo>
                    <a:pt x="21526" y="295186"/>
                  </a:lnTo>
                  <a:lnTo>
                    <a:pt x="22250" y="297764"/>
                  </a:lnTo>
                  <a:lnTo>
                    <a:pt x="23596" y="298526"/>
                  </a:lnTo>
                  <a:lnTo>
                    <a:pt x="24879" y="298157"/>
                  </a:lnTo>
                  <a:lnTo>
                    <a:pt x="26187" y="297802"/>
                  </a:lnTo>
                  <a:lnTo>
                    <a:pt x="26936" y="296468"/>
                  </a:lnTo>
                  <a:close/>
                </a:path>
                <a:path w="41275" h="308609">
                  <a:moveTo>
                    <a:pt x="26936" y="282625"/>
                  </a:moveTo>
                  <a:lnTo>
                    <a:pt x="26581" y="281330"/>
                  </a:lnTo>
                  <a:lnTo>
                    <a:pt x="26225" y="280022"/>
                  </a:lnTo>
                  <a:lnTo>
                    <a:pt x="24866" y="279273"/>
                  </a:lnTo>
                  <a:lnTo>
                    <a:pt x="22275" y="280009"/>
                  </a:lnTo>
                  <a:lnTo>
                    <a:pt x="21526" y="281343"/>
                  </a:lnTo>
                  <a:lnTo>
                    <a:pt x="21894" y="282638"/>
                  </a:lnTo>
                  <a:lnTo>
                    <a:pt x="22250" y="283933"/>
                  </a:lnTo>
                  <a:lnTo>
                    <a:pt x="23596" y="284695"/>
                  </a:lnTo>
                  <a:lnTo>
                    <a:pt x="24879" y="284327"/>
                  </a:lnTo>
                  <a:lnTo>
                    <a:pt x="26187" y="283972"/>
                  </a:lnTo>
                  <a:lnTo>
                    <a:pt x="26936" y="282625"/>
                  </a:lnTo>
                  <a:close/>
                </a:path>
                <a:path w="41275" h="308609">
                  <a:moveTo>
                    <a:pt x="26936" y="268782"/>
                  </a:moveTo>
                  <a:lnTo>
                    <a:pt x="26581" y="267487"/>
                  </a:lnTo>
                  <a:lnTo>
                    <a:pt x="26225" y="266192"/>
                  </a:lnTo>
                  <a:lnTo>
                    <a:pt x="24866" y="265442"/>
                  </a:lnTo>
                  <a:lnTo>
                    <a:pt x="22275" y="266166"/>
                  </a:lnTo>
                  <a:lnTo>
                    <a:pt x="21526" y="267500"/>
                  </a:lnTo>
                  <a:lnTo>
                    <a:pt x="22250" y="270090"/>
                  </a:lnTo>
                  <a:lnTo>
                    <a:pt x="23596" y="270852"/>
                  </a:lnTo>
                  <a:lnTo>
                    <a:pt x="24879" y="270484"/>
                  </a:lnTo>
                  <a:lnTo>
                    <a:pt x="26187" y="270129"/>
                  </a:lnTo>
                  <a:lnTo>
                    <a:pt x="26936" y="268782"/>
                  </a:lnTo>
                  <a:close/>
                </a:path>
                <a:path w="41275" h="308609">
                  <a:moveTo>
                    <a:pt x="26936" y="254952"/>
                  </a:moveTo>
                  <a:lnTo>
                    <a:pt x="26581" y="253644"/>
                  </a:lnTo>
                  <a:lnTo>
                    <a:pt x="26225" y="252349"/>
                  </a:lnTo>
                  <a:lnTo>
                    <a:pt x="24866" y="251599"/>
                  </a:lnTo>
                  <a:lnTo>
                    <a:pt x="22275" y="252323"/>
                  </a:lnTo>
                  <a:lnTo>
                    <a:pt x="21526" y="253669"/>
                  </a:lnTo>
                  <a:lnTo>
                    <a:pt x="22250" y="256247"/>
                  </a:lnTo>
                  <a:lnTo>
                    <a:pt x="23596" y="257009"/>
                  </a:lnTo>
                  <a:lnTo>
                    <a:pt x="24879" y="256641"/>
                  </a:lnTo>
                  <a:lnTo>
                    <a:pt x="26187" y="256286"/>
                  </a:lnTo>
                  <a:lnTo>
                    <a:pt x="26936" y="254952"/>
                  </a:lnTo>
                  <a:close/>
                </a:path>
                <a:path w="41275" h="308609">
                  <a:moveTo>
                    <a:pt x="26936" y="241109"/>
                  </a:moveTo>
                  <a:lnTo>
                    <a:pt x="26581" y="239814"/>
                  </a:lnTo>
                  <a:lnTo>
                    <a:pt x="26225" y="238506"/>
                  </a:lnTo>
                  <a:lnTo>
                    <a:pt x="24866" y="237756"/>
                  </a:lnTo>
                  <a:lnTo>
                    <a:pt x="22275" y="238493"/>
                  </a:lnTo>
                  <a:lnTo>
                    <a:pt x="21526" y="239826"/>
                  </a:lnTo>
                  <a:lnTo>
                    <a:pt x="21894" y="241122"/>
                  </a:lnTo>
                  <a:lnTo>
                    <a:pt x="22250" y="242417"/>
                  </a:lnTo>
                  <a:lnTo>
                    <a:pt x="23596" y="243179"/>
                  </a:lnTo>
                  <a:lnTo>
                    <a:pt x="24879" y="242811"/>
                  </a:lnTo>
                  <a:lnTo>
                    <a:pt x="26187" y="242455"/>
                  </a:lnTo>
                  <a:lnTo>
                    <a:pt x="26936" y="241109"/>
                  </a:lnTo>
                  <a:close/>
                </a:path>
                <a:path w="41275" h="308609">
                  <a:moveTo>
                    <a:pt x="26936" y="227266"/>
                  </a:moveTo>
                  <a:lnTo>
                    <a:pt x="26581" y="225971"/>
                  </a:lnTo>
                  <a:lnTo>
                    <a:pt x="26225" y="224675"/>
                  </a:lnTo>
                  <a:lnTo>
                    <a:pt x="24866" y="223926"/>
                  </a:lnTo>
                  <a:lnTo>
                    <a:pt x="22275" y="224650"/>
                  </a:lnTo>
                  <a:lnTo>
                    <a:pt x="21526" y="225983"/>
                  </a:lnTo>
                  <a:lnTo>
                    <a:pt x="22250" y="228574"/>
                  </a:lnTo>
                  <a:lnTo>
                    <a:pt x="23596" y="229336"/>
                  </a:lnTo>
                  <a:lnTo>
                    <a:pt x="24879" y="228968"/>
                  </a:lnTo>
                  <a:lnTo>
                    <a:pt x="26187" y="228612"/>
                  </a:lnTo>
                  <a:lnTo>
                    <a:pt x="26936" y="227266"/>
                  </a:lnTo>
                  <a:close/>
                </a:path>
                <a:path w="41275" h="308609">
                  <a:moveTo>
                    <a:pt x="26936" y="213436"/>
                  </a:moveTo>
                  <a:lnTo>
                    <a:pt x="26581" y="212140"/>
                  </a:lnTo>
                  <a:lnTo>
                    <a:pt x="26225" y="210832"/>
                  </a:lnTo>
                  <a:lnTo>
                    <a:pt x="24866" y="210083"/>
                  </a:lnTo>
                  <a:lnTo>
                    <a:pt x="22275" y="210807"/>
                  </a:lnTo>
                  <a:lnTo>
                    <a:pt x="21526" y="212153"/>
                  </a:lnTo>
                  <a:lnTo>
                    <a:pt x="22250" y="214731"/>
                  </a:lnTo>
                  <a:lnTo>
                    <a:pt x="23596" y="215493"/>
                  </a:lnTo>
                  <a:lnTo>
                    <a:pt x="24879" y="215125"/>
                  </a:lnTo>
                  <a:lnTo>
                    <a:pt x="26187" y="214769"/>
                  </a:lnTo>
                  <a:lnTo>
                    <a:pt x="26936" y="213436"/>
                  </a:lnTo>
                  <a:close/>
                </a:path>
                <a:path w="41275" h="308609">
                  <a:moveTo>
                    <a:pt x="26936" y="199605"/>
                  </a:moveTo>
                  <a:lnTo>
                    <a:pt x="26581" y="198310"/>
                  </a:lnTo>
                  <a:lnTo>
                    <a:pt x="26225" y="197002"/>
                  </a:lnTo>
                  <a:lnTo>
                    <a:pt x="24866" y="196253"/>
                  </a:lnTo>
                  <a:lnTo>
                    <a:pt x="22275" y="196989"/>
                  </a:lnTo>
                  <a:lnTo>
                    <a:pt x="21526" y="198323"/>
                  </a:lnTo>
                  <a:lnTo>
                    <a:pt x="21894" y="199618"/>
                  </a:lnTo>
                  <a:lnTo>
                    <a:pt x="22250" y="200914"/>
                  </a:lnTo>
                  <a:lnTo>
                    <a:pt x="23596" y="201676"/>
                  </a:lnTo>
                  <a:lnTo>
                    <a:pt x="24879" y="201307"/>
                  </a:lnTo>
                  <a:lnTo>
                    <a:pt x="26187" y="200952"/>
                  </a:lnTo>
                  <a:lnTo>
                    <a:pt x="26936" y="199605"/>
                  </a:lnTo>
                  <a:close/>
                </a:path>
                <a:path w="41275" h="308609">
                  <a:moveTo>
                    <a:pt x="26936" y="185762"/>
                  </a:moveTo>
                  <a:lnTo>
                    <a:pt x="26581" y="184467"/>
                  </a:lnTo>
                  <a:lnTo>
                    <a:pt x="26225" y="183172"/>
                  </a:lnTo>
                  <a:lnTo>
                    <a:pt x="24866" y="182422"/>
                  </a:lnTo>
                  <a:lnTo>
                    <a:pt x="22275" y="183146"/>
                  </a:lnTo>
                  <a:lnTo>
                    <a:pt x="21526" y="184480"/>
                  </a:lnTo>
                  <a:lnTo>
                    <a:pt x="22250" y="187071"/>
                  </a:lnTo>
                  <a:lnTo>
                    <a:pt x="23596" y="187833"/>
                  </a:lnTo>
                  <a:lnTo>
                    <a:pt x="24879" y="187464"/>
                  </a:lnTo>
                  <a:lnTo>
                    <a:pt x="26187" y="187109"/>
                  </a:lnTo>
                  <a:lnTo>
                    <a:pt x="26936" y="185762"/>
                  </a:lnTo>
                  <a:close/>
                </a:path>
                <a:path w="41275" h="308609">
                  <a:moveTo>
                    <a:pt x="26936" y="171932"/>
                  </a:moveTo>
                  <a:lnTo>
                    <a:pt x="26581" y="170637"/>
                  </a:lnTo>
                  <a:lnTo>
                    <a:pt x="26225" y="169329"/>
                  </a:lnTo>
                  <a:lnTo>
                    <a:pt x="24866" y="168579"/>
                  </a:lnTo>
                  <a:lnTo>
                    <a:pt x="22275" y="169303"/>
                  </a:lnTo>
                  <a:lnTo>
                    <a:pt x="21526" y="170649"/>
                  </a:lnTo>
                  <a:lnTo>
                    <a:pt x="22250" y="173228"/>
                  </a:lnTo>
                  <a:lnTo>
                    <a:pt x="23596" y="173990"/>
                  </a:lnTo>
                  <a:lnTo>
                    <a:pt x="24879" y="173621"/>
                  </a:lnTo>
                  <a:lnTo>
                    <a:pt x="26187" y="173266"/>
                  </a:lnTo>
                  <a:lnTo>
                    <a:pt x="26936" y="171932"/>
                  </a:lnTo>
                  <a:close/>
                </a:path>
                <a:path w="41275" h="308609">
                  <a:moveTo>
                    <a:pt x="26936" y="158089"/>
                  </a:moveTo>
                  <a:lnTo>
                    <a:pt x="26581" y="156794"/>
                  </a:lnTo>
                  <a:lnTo>
                    <a:pt x="26225" y="155486"/>
                  </a:lnTo>
                  <a:lnTo>
                    <a:pt x="24866" y="154736"/>
                  </a:lnTo>
                  <a:lnTo>
                    <a:pt x="22275" y="155473"/>
                  </a:lnTo>
                  <a:lnTo>
                    <a:pt x="21526" y="156806"/>
                  </a:lnTo>
                  <a:lnTo>
                    <a:pt x="21894" y="158102"/>
                  </a:lnTo>
                  <a:lnTo>
                    <a:pt x="22250" y="159397"/>
                  </a:lnTo>
                  <a:lnTo>
                    <a:pt x="23596" y="160159"/>
                  </a:lnTo>
                  <a:lnTo>
                    <a:pt x="24879" y="159791"/>
                  </a:lnTo>
                  <a:lnTo>
                    <a:pt x="26187" y="159435"/>
                  </a:lnTo>
                  <a:lnTo>
                    <a:pt x="26936" y="158089"/>
                  </a:lnTo>
                  <a:close/>
                </a:path>
                <a:path w="41275" h="308609">
                  <a:moveTo>
                    <a:pt x="26936" y="144259"/>
                  </a:moveTo>
                  <a:lnTo>
                    <a:pt x="26581" y="142951"/>
                  </a:lnTo>
                  <a:lnTo>
                    <a:pt x="26225" y="141655"/>
                  </a:lnTo>
                  <a:lnTo>
                    <a:pt x="24866" y="140906"/>
                  </a:lnTo>
                  <a:lnTo>
                    <a:pt x="22275" y="141630"/>
                  </a:lnTo>
                  <a:lnTo>
                    <a:pt x="21526" y="142963"/>
                  </a:lnTo>
                  <a:lnTo>
                    <a:pt x="22250" y="145554"/>
                  </a:lnTo>
                  <a:lnTo>
                    <a:pt x="23596" y="146316"/>
                  </a:lnTo>
                  <a:lnTo>
                    <a:pt x="24879" y="145948"/>
                  </a:lnTo>
                  <a:lnTo>
                    <a:pt x="26187" y="145592"/>
                  </a:lnTo>
                  <a:lnTo>
                    <a:pt x="26936" y="144259"/>
                  </a:lnTo>
                  <a:close/>
                </a:path>
                <a:path w="41275" h="308609">
                  <a:moveTo>
                    <a:pt x="26936" y="130416"/>
                  </a:moveTo>
                  <a:lnTo>
                    <a:pt x="26581" y="129120"/>
                  </a:lnTo>
                  <a:lnTo>
                    <a:pt x="26225" y="127812"/>
                  </a:lnTo>
                  <a:lnTo>
                    <a:pt x="24866" y="127063"/>
                  </a:lnTo>
                  <a:lnTo>
                    <a:pt x="22275" y="127787"/>
                  </a:lnTo>
                  <a:lnTo>
                    <a:pt x="21526" y="129133"/>
                  </a:lnTo>
                  <a:lnTo>
                    <a:pt x="22250" y="131711"/>
                  </a:lnTo>
                  <a:lnTo>
                    <a:pt x="23596" y="132473"/>
                  </a:lnTo>
                  <a:lnTo>
                    <a:pt x="24879" y="132105"/>
                  </a:lnTo>
                  <a:lnTo>
                    <a:pt x="26187" y="131749"/>
                  </a:lnTo>
                  <a:lnTo>
                    <a:pt x="26936" y="130416"/>
                  </a:lnTo>
                  <a:close/>
                </a:path>
                <a:path w="41275" h="308609">
                  <a:moveTo>
                    <a:pt x="26936" y="116586"/>
                  </a:moveTo>
                  <a:lnTo>
                    <a:pt x="26581" y="115290"/>
                  </a:lnTo>
                  <a:lnTo>
                    <a:pt x="26225" y="113982"/>
                  </a:lnTo>
                  <a:lnTo>
                    <a:pt x="24866" y="113233"/>
                  </a:lnTo>
                  <a:lnTo>
                    <a:pt x="22275" y="113969"/>
                  </a:lnTo>
                  <a:lnTo>
                    <a:pt x="21526" y="115303"/>
                  </a:lnTo>
                  <a:lnTo>
                    <a:pt x="21894" y="116598"/>
                  </a:lnTo>
                  <a:lnTo>
                    <a:pt x="22250" y="117894"/>
                  </a:lnTo>
                  <a:lnTo>
                    <a:pt x="23596" y="118656"/>
                  </a:lnTo>
                  <a:lnTo>
                    <a:pt x="24879" y="118287"/>
                  </a:lnTo>
                  <a:lnTo>
                    <a:pt x="26187" y="117932"/>
                  </a:lnTo>
                  <a:lnTo>
                    <a:pt x="26936" y="116586"/>
                  </a:lnTo>
                  <a:close/>
                </a:path>
                <a:path w="41275" h="308609">
                  <a:moveTo>
                    <a:pt x="26936" y="102755"/>
                  </a:moveTo>
                  <a:lnTo>
                    <a:pt x="26581" y="101447"/>
                  </a:lnTo>
                  <a:lnTo>
                    <a:pt x="26225" y="100152"/>
                  </a:lnTo>
                  <a:lnTo>
                    <a:pt x="24866" y="99402"/>
                  </a:lnTo>
                  <a:lnTo>
                    <a:pt x="22275" y="100126"/>
                  </a:lnTo>
                  <a:lnTo>
                    <a:pt x="21526" y="101460"/>
                  </a:lnTo>
                  <a:lnTo>
                    <a:pt x="22250" y="104051"/>
                  </a:lnTo>
                  <a:lnTo>
                    <a:pt x="23596" y="104813"/>
                  </a:lnTo>
                  <a:lnTo>
                    <a:pt x="24879" y="104444"/>
                  </a:lnTo>
                  <a:lnTo>
                    <a:pt x="26187" y="104089"/>
                  </a:lnTo>
                  <a:lnTo>
                    <a:pt x="26936" y="102755"/>
                  </a:lnTo>
                  <a:close/>
                </a:path>
                <a:path w="41275" h="308609">
                  <a:moveTo>
                    <a:pt x="26936" y="88912"/>
                  </a:moveTo>
                  <a:lnTo>
                    <a:pt x="26581" y="87617"/>
                  </a:lnTo>
                  <a:lnTo>
                    <a:pt x="26225" y="86309"/>
                  </a:lnTo>
                  <a:lnTo>
                    <a:pt x="24866" y="85559"/>
                  </a:lnTo>
                  <a:lnTo>
                    <a:pt x="22275" y="86283"/>
                  </a:lnTo>
                  <a:lnTo>
                    <a:pt x="21526" y="87630"/>
                  </a:lnTo>
                  <a:lnTo>
                    <a:pt x="22250" y="90208"/>
                  </a:lnTo>
                  <a:lnTo>
                    <a:pt x="23596" y="90970"/>
                  </a:lnTo>
                  <a:lnTo>
                    <a:pt x="24879" y="90601"/>
                  </a:lnTo>
                  <a:lnTo>
                    <a:pt x="26187" y="90246"/>
                  </a:lnTo>
                  <a:lnTo>
                    <a:pt x="26936" y="88912"/>
                  </a:lnTo>
                  <a:close/>
                </a:path>
                <a:path w="41275" h="308609">
                  <a:moveTo>
                    <a:pt x="26936" y="75069"/>
                  </a:moveTo>
                  <a:lnTo>
                    <a:pt x="26581" y="73774"/>
                  </a:lnTo>
                  <a:lnTo>
                    <a:pt x="26225" y="72466"/>
                  </a:lnTo>
                  <a:lnTo>
                    <a:pt x="24866" y="71716"/>
                  </a:lnTo>
                  <a:lnTo>
                    <a:pt x="22275" y="72453"/>
                  </a:lnTo>
                  <a:lnTo>
                    <a:pt x="21526" y="73787"/>
                  </a:lnTo>
                  <a:lnTo>
                    <a:pt x="21894" y="75082"/>
                  </a:lnTo>
                  <a:lnTo>
                    <a:pt x="22250" y="76377"/>
                  </a:lnTo>
                  <a:lnTo>
                    <a:pt x="23596" y="77139"/>
                  </a:lnTo>
                  <a:lnTo>
                    <a:pt x="24879" y="76771"/>
                  </a:lnTo>
                  <a:lnTo>
                    <a:pt x="26187" y="76415"/>
                  </a:lnTo>
                  <a:lnTo>
                    <a:pt x="26936" y="75069"/>
                  </a:lnTo>
                  <a:close/>
                </a:path>
                <a:path w="41275" h="308609">
                  <a:moveTo>
                    <a:pt x="26936" y="61239"/>
                  </a:moveTo>
                  <a:lnTo>
                    <a:pt x="26581" y="59931"/>
                  </a:lnTo>
                  <a:lnTo>
                    <a:pt x="26225" y="58635"/>
                  </a:lnTo>
                  <a:lnTo>
                    <a:pt x="24866" y="57886"/>
                  </a:lnTo>
                  <a:lnTo>
                    <a:pt x="22275" y="58610"/>
                  </a:lnTo>
                  <a:lnTo>
                    <a:pt x="21526" y="59944"/>
                  </a:lnTo>
                  <a:lnTo>
                    <a:pt x="22250" y="62534"/>
                  </a:lnTo>
                  <a:lnTo>
                    <a:pt x="23596" y="63296"/>
                  </a:lnTo>
                  <a:lnTo>
                    <a:pt x="24879" y="62928"/>
                  </a:lnTo>
                  <a:lnTo>
                    <a:pt x="26187" y="62572"/>
                  </a:lnTo>
                  <a:lnTo>
                    <a:pt x="26936" y="61239"/>
                  </a:lnTo>
                  <a:close/>
                </a:path>
                <a:path w="41275" h="308609">
                  <a:moveTo>
                    <a:pt x="26936" y="47396"/>
                  </a:moveTo>
                  <a:lnTo>
                    <a:pt x="26581" y="46101"/>
                  </a:lnTo>
                  <a:lnTo>
                    <a:pt x="26225" y="44792"/>
                  </a:lnTo>
                  <a:lnTo>
                    <a:pt x="24866" y="44043"/>
                  </a:lnTo>
                  <a:lnTo>
                    <a:pt x="22275" y="44767"/>
                  </a:lnTo>
                  <a:lnTo>
                    <a:pt x="21526" y="46113"/>
                  </a:lnTo>
                  <a:lnTo>
                    <a:pt x="21894" y="47409"/>
                  </a:lnTo>
                  <a:lnTo>
                    <a:pt x="22250" y="48704"/>
                  </a:lnTo>
                  <a:lnTo>
                    <a:pt x="23596" y="49466"/>
                  </a:lnTo>
                  <a:lnTo>
                    <a:pt x="24879" y="49085"/>
                  </a:lnTo>
                  <a:lnTo>
                    <a:pt x="26187" y="48729"/>
                  </a:lnTo>
                  <a:lnTo>
                    <a:pt x="26936" y="47396"/>
                  </a:lnTo>
                  <a:close/>
                </a:path>
                <a:path w="41275" h="308609">
                  <a:moveTo>
                    <a:pt x="26936" y="33553"/>
                  </a:moveTo>
                  <a:lnTo>
                    <a:pt x="26581" y="32258"/>
                  </a:lnTo>
                  <a:lnTo>
                    <a:pt x="26225" y="30949"/>
                  </a:lnTo>
                  <a:lnTo>
                    <a:pt x="24866" y="30200"/>
                  </a:lnTo>
                  <a:lnTo>
                    <a:pt x="22275" y="30937"/>
                  </a:lnTo>
                  <a:lnTo>
                    <a:pt x="21526" y="32270"/>
                  </a:lnTo>
                  <a:lnTo>
                    <a:pt x="21894" y="33566"/>
                  </a:lnTo>
                  <a:lnTo>
                    <a:pt x="22250" y="34861"/>
                  </a:lnTo>
                  <a:lnTo>
                    <a:pt x="23596" y="35623"/>
                  </a:lnTo>
                  <a:lnTo>
                    <a:pt x="24879" y="35255"/>
                  </a:lnTo>
                  <a:lnTo>
                    <a:pt x="26187" y="34899"/>
                  </a:lnTo>
                  <a:lnTo>
                    <a:pt x="26936" y="33553"/>
                  </a:lnTo>
                  <a:close/>
                </a:path>
                <a:path w="41275" h="308609">
                  <a:moveTo>
                    <a:pt x="26936" y="19735"/>
                  </a:moveTo>
                  <a:lnTo>
                    <a:pt x="26581" y="18427"/>
                  </a:lnTo>
                  <a:lnTo>
                    <a:pt x="26225" y="17132"/>
                  </a:lnTo>
                  <a:lnTo>
                    <a:pt x="24866" y="16383"/>
                  </a:lnTo>
                  <a:lnTo>
                    <a:pt x="22275" y="17106"/>
                  </a:lnTo>
                  <a:lnTo>
                    <a:pt x="21526" y="18440"/>
                  </a:lnTo>
                  <a:lnTo>
                    <a:pt x="22250" y="21031"/>
                  </a:lnTo>
                  <a:lnTo>
                    <a:pt x="23596" y="21793"/>
                  </a:lnTo>
                  <a:lnTo>
                    <a:pt x="24879" y="21424"/>
                  </a:lnTo>
                  <a:lnTo>
                    <a:pt x="26187" y="21069"/>
                  </a:lnTo>
                  <a:lnTo>
                    <a:pt x="26936" y="19735"/>
                  </a:lnTo>
                  <a:close/>
                </a:path>
                <a:path w="41275" h="308609">
                  <a:moveTo>
                    <a:pt x="26936" y="5892"/>
                  </a:moveTo>
                  <a:lnTo>
                    <a:pt x="26581" y="4597"/>
                  </a:lnTo>
                  <a:lnTo>
                    <a:pt x="26225" y="3289"/>
                  </a:lnTo>
                  <a:lnTo>
                    <a:pt x="24866" y="2540"/>
                  </a:lnTo>
                  <a:lnTo>
                    <a:pt x="22275" y="3263"/>
                  </a:lnTo>
                  <a:lnTo>
                    <a:pt x="21526" y="4610"/>
                  </a:lnTo>
                  <a:lnTo>
                    <a:pt x="21894" y="5905"/>
                  </a:lnTo>
                  <a:lnTo>
                    <a:pt x="22250" y="7200"/>
                  </a:lnTo>
                  <a:lnTo>
                    <a:pt x="23596" y="7962"/>
                  </a:lnTo>
                  <a:lnTo>
                    <a:pt x="24879" y="7581"/>
                  </a:lnTo>
                  <a:lnTo>
                    <a:pt x="26187" y="7226"/>
                  </a:lnTo>
                  <a:lnTo>
                    <a:pt x="26936" y="5892"/>
                  </a:lnTo>
                  <a:close/>
                </a:path>
                <a:path w="41275" h="308609">
                  <a:moveTo>
                    <a:pt x="32956" y="305574"/>
                  </a:moveTo>
                  <a:lnTo>
                    <a:pt x="31889" y="304977"/>
                  </a:lnTo>
                  <a:lnTo>
                    <a:pt x="29311" y="305714"/>
                  </a:lnTo>
                  <a:lnTo>
                    <a:pt x="28613" y="306971"/>
                  </a:lnTo>
                  <a:lnTo>
                    <a:pt x="28663" y="307416"/>
                  </a:lnTo>
                  <a:lnTo>
                    <a:pt x="30886" y="306971"/>
                  </a:lnTo>
                  <a:lnTo>
                    <a:pt x="32956" y="305574"/>
                  </a:lnTo>
                  <a:close/>
                </a:path>
                <a:path w="41275" h="308609">
                  <a:moveTo>
                    <a:pt x="33959" y="294500"/>
                  </a:moveTo>
                  <a:lnTo>
                    <a:pt x="33604" y="293192"/>
                  </a:lnTo>
                  <a:lnTo>
                    <a:pt x="33248" y="291896"/>
                  </a:lnTo>
                  <a:lnTo>
                    <a:pt x="31889" y="291147"/>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889" y="277304"/>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889"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889" y="235800"/>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889"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889"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889" y="152781"/>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889"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889" y="125107"/>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889" y="111264"/>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889"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889" y="83604"/>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889" y="69761"/>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889"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889" y="42087"/>
                  </a:lnTo>
                  <a:lnTo>
                    <a:pt x="29311" y="42811"/>
                  </a:lnTo>
                  <a:lnTo>
                    <a:pt x="28562" y="44145"/>
                  </a:lnTo>
                  <a:lnTo>
                    <a:pt x="29273" y="46736"/>
                  </a:lnTo>
                  <a:lnTo>
                    <a:pt x="30619" y="47498"/>
                  </a:lnTo>
                  <a:lnTo>
                    <a:pt x="31915" y="47129"/>
                  </a:lnTo>
                  <a:lnTo>
                    <a:pt x="33210" y="46774"/>
                  </a:lnTo>
                  <a:lnTo>
                    <a:pt x="33959" y="45440"/>
                  </a:lnTo>
                  <a:close/>
                </a:path>
                <a:path w="41275" h="308609">
                  <a:moveTo>
                    <a:pt x="33959" y="31597"/>
                  </a:moveTo>
                  <a:lnTo>
                    <a:pt x="33604" y="30302"/>
                  </a:lnTo>
                  <a:lnTo>
                    <a:pt x="33248" y="28994"/>
                  </a:lnTo>
                  <a:lnTo>
                    <a:pt x="31889" y="28244"/>
                  </a:lnTo>
                  <a:lnTo>
                    <a:pt x="29311" y="28968"/>
                  </a:lnTo>
                  <a:lnTo>
                    <a:pt x="28562" y="30314"/>
                  </a:lnTo>
                  <a:lnTo>
                    <a:pt x="29273" y="32905"/>
                  </a:lnTo>
                  <a:lnTo>
                    <a:pt x="30619" y="33667"/>
                  </a:lnTo>
                  <a:lnTo>
                    <a:pt x="31915" y="33286"/>
                  </a:lnTo>
                  <a:lnTo>
                    <a:pt x="33210" y="32931"/>
                  </a:lnTo>
                  <a:lnTo>
                    <a:pt x="33959" y="31597"/>
                  </a:lnTo>
                  <a:close/>
                </a:path>
                <a:path w="41275" h="308609">
                  <a:moveTo>
                    <a:pt x="33959" y="17754"/>
                  </a:moveTo>
                  <a:lnTo>
                    <a:pt x="33604" y="16459"/>
                  </a:lnTo>
                  <a:lnTo>
                    <a:pt x="33248" y="15163"/>
                  </a:lnTo>
                  <a:lnTo>
                    <a:pt x="31889" y="14401"/>
                  </a:lnTo>
                  <a:lnTo>
                    <a:pt x="29311" y="15138"/>
                  </a:lnTo>
                  <a:lnTo>
                    <a:pt x="28562" y="16471"/>
                  </a:lnTo>
                  <a:lnTo>
                    <a:pt x="29273" y="19062"/>
                  </a:lnTo>
                  <a:lnTo>
                    <a:pt x="30619" y="19824"/>
                  </a:lnTo>
                  <a:lnTo>
                    <a:pt x="31915" y="19456"/>
                  </a:lnTo>
                  <a:lnTo>
                    <a:pt x="33210" y="19100"/>
                  </a:lnTo>
                  <a:lnTo>
                    <a:pt x="33959" y="17754"/>
                  </a:lnTo>
                  <a:close/>
                </a:path>
                <a:path w="41275" h="308609">
                  <a:moveTo>
                    <a:pt x="33959" y="3924"/>
                  </a:moveTo>
                  <a:lnTo>
                    <a:pt x="33858" y="3517"/>
                  </a:lnTo>
                  <a:lnTo>
                    <a:pt x="30886" y="1524"/>
                  </a:lnTo>
                  <a:lnTo>
                    <a:pt x="29514" y="1244"/>
                  </a:lnTo>
                  <a:lnTo>
                    <a:pt x="29311" y="1295"/>
                  </a:lnTo>
                  <a:lnTo>
                    <a:pt x="28562" y="2628"/>
                  </a:lnTo>
                  <a:lnTo>
                    <a:pt x="29273" y="5219"/>
                  </a:lnTo>
                  <a:lnTo>
                    <a:pt x="30619" y="5981"/>
                  </a:lnTo>
                  <a:lnTo>
                    <a:pt x="33210" y="5257"/>
                  </a:lnTo>
                  <a:lnTo>
                    <a:pt x="33959" y="392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55"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55"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55"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55" y="59385"/>
                  </a:lnTo>
                  <a:lnTo>
                    <a:pt x="38950" y="59004"/>
                  </a:lnTo>
                  <a:lnTo>
                    <a:pt x="40246" y="58648"/>
                  </a:lnTo>
                  <a:lnTo>
                    <a:pt x="40995" y="57315"/>
                  </a:lnTo>
                  <a:close/>
                </a:path>
                <a:path w="41275" h="308609">
                  <a:moveTo>
                    <a:pt x="40995" y="43472"/>
                  </a:moveTo>
                  <a:lnTo>
                    <a:pt x="40640" y="42176"/>
                  </a:lnTo>
                  <a:lnTo>
                    <a:pt x="40284" y="40881"/>
                  </a:lnTo>
                  <a:lnTo>
                    <a:pt x="38938" y="40132"/>
                  </a:lnTo>
                  <a:lnTo>
                    <a:pt x="37642" y="40487"/>
                  </a:lnTo>
                  <a:lnTo>
                    <a:pt x="36347" y="40855"/>
                  </a:lnTo>
                  <a:lnTo>
                    <a:pt x="35598" y="42189"/>
                  </a:lnTo>
                  <a:lnTo>
                    <a:pt x="36309" y="44780"/>
                  </a:lnTo>
                  <a:lnTo>
                    <a:pt x="37655" y="45542"/>
                  </a:lnTo>
                  <a:lnTo>
                    <a:pt x="38950" y="45173"/>
                  </a:lnTo>
                  <a:lnTo>
                    <a:pt x="40246" y="44818"/>
                  </a:lnTo>
                  <a:lnTo>
                    <a:pt x="40995" y="43472"/>
                  </a:lnTo>
                  <a:close/>
                </a:path>
                <a:path w="41275" h="308609">
                  <a:moveTo>
                    <a:pt x="40995" y="29641"/>
                  </a:moveTo>
                  <a:lnTo>
                    <a:pt x="40640" y="28333"/>
                  </a:lnTo>
                  <a:lnTo>
                    <a:pt x="40284" y="27038"/>
                  </a:lnTo>
                  <a:lnTo>
                    <a:pt x="38938" y="26289"/>
                  </a:lnTo>
                  <a:lnTo>
                    <a:pt x="37642" y="26644"/>
                  </a:lnTo>
                  <a:lnTo>
                    <a:pt x="36347" y="27012"/>
                  </a:lnTo>
                  <a:lnTo>
                    <a:pt x="35598" y="28346"/>
                  </a:lnTo>
                  <a:lnTo>
                    <a:pt x="36309" y="30937"/>
                  </a:lnTo>
                  <a:lnTo>
                    <a:pt x="37655" y="31699"/>
                  </a:lnTo>
                  <a:lnTo>
                    <a:pt x="38950" y="31330"/>
                  </a:lnTo>
                  <a:lnTo>
                    <a:pt x="40246" y="30975"/>
                  </a:lnTo>
                  <a:lnTo>
                    <a:pt x="40995" y="29641"/>
                  </a:lnTo>
                  <a:close/>
                </a:path>
                <a:path w="41275" h="308609">
                  <a:moveTo>
                    <a:pt x="40995" y="15798"/>
                  </a:moveTo>
                  <a:lnTo>
                    <a:pt x="40640" y="14503"/>
                  </a:lnTo>
                  <a:lnTo>
                    <a:pt x="40284" y="13195"/>
                  </a:lnTo>
                  <a:lnTo>
                    <a:pt x="38938" y="12446"/>
                  </a:lnTo>
                  <a:lnTo>
                    <a:pt x="37642" y="12801"/>
                  </a:lnTo>
                  <a:lnTo>
                    <a:pt x="36347" y="13169"/>
                  </a:lnTo>
                  <a:lnTo>
                    <a:pt x="35598" y="14516"/>
                  </a:lnTo>
                  <a:lnTo>
                    <a:pt x="36309" y="17106"/>
                  </a:lnTo>
                  <a:lnTo>
                    <a:pt x="37655" y="17868"/>
                  </a:lnTo>
                  <a:lnTo>
                    <a:pt x="38950" y="17487"/>
                  </a:lnTo>
                  <a:lnTo>
                    <a:pt x="40246" y="17132"/>
                  </a:lnTo>
                  <a:lnTo>
                    <a:pt x="40995" y="15798"/>
                  </a:lnTo>
                  <a:close/>
                </a:path>
              </a:pathLst>
            </a:custGeom>
            <a:solidFill>
              <a:srgbClr val="FFFFFF"/>
            </a:solidFill>
          </p:spPr>
          <p:txBody>
            <a:bodyPr wrap="square" lIns="0" tIns="0" rIns="0" bIns="0" rtlCol="0"/>
            <a:lstStyle/>
            <a:p>
              <a:endParaRPr/>
            </a:p>
          </p:txBody>
        </p:sp>
        <p:sp>
          <p:nvSpPr>
            <p:cNvPr id="75" name="object 75"/>
            <p:cNvSpPr/>
            <p:nvPr/>
          </p:nvSpPr>
          <p:spPr>
            <a:xfrm>
              <a:off x="6582384" y="8268195"/>
              <a:ext cx="41275" cy="308610"/>
            </a:xfrm>
            <a:custGeom>
              <a:avLst/>
              <a:gdLst/>
              <a:ahLst/>
              <a:cxnLst/>
              <a:rect l="l" t="t" r="r" b="b"/>
              <a:pathLst>
                <a:path w="41275" h="308609">
                  <a:moveTo>
                    <a:pt x="5410" y="19735"/>
                  </a:moveTo>
                  <a:lnTo>
                    <a:pt x="5054" y="18427"/>
                  </a:lnTo>
                  <a:lnTo>
                    <a:pt x="4699" y="17132"/>
                  </a:lnTo>
                  <a:lnTo>
                    <a:pt x="3340" y="16383"/>
                  </a:lnTo>
                  <a:lnTo>
                    <a:pt x="762" y="17106"/>
                  </a:lnTo>
                  <a:lnTo>
                    <a:pt x="0" y="18440"/>
                  </a:lnTo>
                  <a:lnTo>
                    <a:pt x="723" y="21031"/>
                  </a:lnTo>
                  <a:lnTo>
                    <a:pt x="2070" y="21793"/>
                  </a:lnTo>
                  <a:lnTo>
                    <a:pt x="3352" y="21424"/>
                  </a:lnTo>
                  <a:lnTo>
                    <a:pt x="4660" y="21069"/>
                  </a:lnTo>
                  <a:lnTo>
                    <a:pt x="5410" y="19735"/>
                  </a:lnTo>
                  <a:close/>
                </a:path>
                <a:path w="41275" h="308609">
                  <a:moveTo>
                    <a:pt x="5410" y="5892"/>
                  </a:moveTo>
                  <a:lnTo>
                    <a:pt x="5054" y="4597"/>
                  </a:lnTo>
                  <a:lnTo>
                    <a:pt x="4699" y="3289"/>
                  </a:lnTo>
                  <a:lnTo>
                    <a:pt x="3340" y="2540"/>
                  </a:lnTo>
                  <a:lnTo>
                    <a:pt x="762" y="3263"/>
                  </a:lnTo>
                  <a:lnTo>
                    <a:pt x="0" y="4610"/>
                  </a:lnTo>
                  <a:lnTo>
                    <a:pt x="368" y="5905"/>
                  </a:lnTo>
                  <a:lnTo>
                    <a:pt x="723" y="7200"/>
                  </a:lnTo>
                  <a:lnTo>
                    <a:pt x="2070" y="7962"/>
                  </a:lnTo>
                  <a:lnTo>
                    <a:pt x="3352" y="7581"/>
                  </a:lnTo>
                  <a:lnTo>
                    <a:pt x="4660" y="7226"/>
                  </a:lnTo>
                  <a:lnTo>
                    <a:pt x="5410" y="5892"/>
                  </a:lnTo>
                  <a:close/>
                </a:path>
                <a:path w="41275" h="308609">
                  <a:moveTo>
                    <a:pt x="12446" y="17754"/>
                  </a:moveTo>
                  <a:lnTo>
                    <a:pt x="12090" y="16459"/>
                  </a:lnTo>
                  <a:lnTo>
                    <a:pt x="11734" y="15163"/>
                  </a:lnTo>
                  <a:lnTo>
                    <a:pt x="10388" y="14401"/>
                  </a:lnTo>
                  <a:lnTo>
                    <a:pt x="7797" y="15138"/>
                  </a:lnTo>
                  <a:lnTo>
                    <a:pt x="7048" y="16471"/>
                  </a:lnTo>
                  <a:lnTo>
                    <a:pt x="7759" y="19062"/>
                  </a:lnTo>
                  <a:lnTo>
                    <a:pt x="9105" y="19824"/>
                  </a:lnTo>
                  <a:lnTo>
                    <a:pt x="10401" y="19456"/>
                  </a:lnTo>
                  <a:lnTo>
                    <a:pt x="11696" y="19100"/>
                  </a:lnTo>
                  <a:lnTo>
                    <a:pt x="12446" y="17754"/>
                  </a:lnTo>
                  <a:close/>
                </a:path>
                <a:path w="41275" h="308609">
                  <a:moveTo>
                    <a:pt x="12446" y="3924"/>
                  </a:moveTo>
                  <a:lnTo>
                    <a:pt x="12090" y="2616"/>
                  </a:lnTo>
                  <a:lnTo>
                    <a:pt x="11734" y="1320"/>
                  </a:lnTo>
                  <a:lnTo>
                    <a:pt x="10388" y="571"/>
                  </a:lnTo>
                  <a:lnTo>
                    <a:pt x="9093" y="927"/>
                  </a:lnTo>
                  <a:lnTo>
                    <a:pt x="7797" y="1295"/>
                  </a:lnTo>
                  <a:lnTo>
                    <a:pt x="7048" y="2628"/>
                  </a:lnTo>
                  <a:lnTo>
                    <a:pt x="7759" y="5219"/>
                  </a:lnTo>
                  <a:lnTo>
                    <a:pt x="9105" y="5981"/>
                  </a:lnTo>
                  <a:lnTo>
                    <a:pt x="10401" y="5613"/>
                  </a:lnTo>
                  <a:lnTo>
                    <a:pt x="11696" y="5257"/>
                  </a:lnTo>
                  <a:lnTo>
                    <a:pt x="12446" y="3924"/>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18" y="308495"/>
                  </a:lnTo>
                  <a:lnTo>
                    <a:pt x="26428" y="308495"/>
                  </a:lnTo>
                  <a:close/>
                </a:path>
                <a:path w="41275" h="308609">
                  <a:moveTo>
                    <a:pt x="26924" y="296468"/>
                  </a:moveTo>
                  <a:lnTo>
                    <a:pt x="26568" y="295173"/>
                  </a:lnTo>
                  <a:lnTo>
                    <a:pt x="26212" y="293865"/>
                  </a:lnTo>
                  <a:lnTo>
                    <a:pt x="24866" y="293116"/>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66" y="57886"/>
                  </a:lnTo>
                  <a:lnTo>
                    <a:pt x="22275" y="58610"/>
                  </a:lnTo>
                  <a:lnTo>
                    <a:pt x="21526" y="59944"/>
                  </a:lnTo>
                  <a:lnTo>
                    <a:pt x="22237" y="62534"/>
                  </a:lnTo>
                  <a:lnTo>
                    <a:pt x="23583" y="63296"/>
                  </a:lnTo>
                  <a:lnTo>
                    <a:pt x="24879" y="62928"/>
                  </a:lnTo>
                  <a:lnTo>
                    <a:pt x="26174" y="62572"/>
                  </a:lnTo>
                  <a:lnTo>
                    <a:pt x="26924" y="61239"/>
                  </a:lnTo>
                  <a:close/>
                </a:path>
                <a:path w="41275" h="308609">
                  <a:moveTo>
                    <a:pt x="26924" y="47396"/>
                  </a:moveTo>
                  <a:lnTo>
                    <a:pt x="26568" y="46101"/>
                  </a:lnTo>
                  <a:lnTo>
                    <a:pt x="26212" y="44792"/>
                  </a:lnTo>
                  <a:lnTo>
                    <a:pt x="24866" y="44043"/>
                  </a:lnTo>
                  <a:lnTo>
                    <a:pt x="22275" y="44767"/>
                  </a:lnTo>
                  <a:lnTo>
                    <a:pt x="21526" y="46113"/>
                  </a:lnTo>
                  <a:lnTo>
                    <a:pt x="22237" y="48704"/>
                  </a:lnTo>
                  <a:lnTo>
                    <a:pt x="23583" y="49466"/>
                  </a:lnTo>
                  <a:lnTo>
                    <a:pt x="24879" y="49085"/>
                  </a:lnTo>
                  <a:lnTo>
                    <a:pt x="26174" y="48729"/>
                  </a:lnTo>
                  <a:lnTo>
                    <a:pt x="26924" y="47396"/>
                  </a:lnTo>
                  <a:close/>
                </a:path>
                <a:path w="41275" h="308609">
                  <a:moveTo>
                    <a:pt x="26924" y="33553"/>
                  </a:moveTo>
                  <a:lnTo>
                    <a:pt x="26568" y="32258"/>
                  </a:lnTo>
                  <a:lnTo>
                    <a:pt x="26212" y="30949"/>
                  </a:lnTo>
                  <a:lnTo>
                    <a:pt x="24866" y="30200"/>
                  </a:lnTo>
                  <a:lnTo>
                    <a:pt x="22275" y="30937"/>
                  </a:lnTo>
                  <a:lnTo>
                    <a:pt x="21526" y="32270"/>
                  </a:lnTo>
                  <a:lnTo>
                    <a:pt x="22237" y="34861"/>
                  </a:lnTo>
                  <a:lnTo>
                    <a:pt x="23583" y="35623"/>
                  </a:lnTo>
                  <a:lnTo>
                    <a:pt x="24879" y="35255"/>
                  </a:lnTo>
                  <a:lnTo>
                    <a:pt x="26174" y="34899"/>
                  </a:lnTo>
                  <a:lnTo>
                    <a:pt x="26924" y="33553"/>
                  </a:lnTo>
                  <a:close/>
                </a:path>
                <a:path w="41275" h="308609">
                  <a:moveTo>
                    <a:pt x="26924" y="19735"/>
                  </a:moveTo>
                  <a:lnTo>
                    <a:pt x="26568" y="18427"/>
                  </a:lnTo>
                  <a:lnTo>
                    <a:pt x="26212" y="17132"/>
                  </a:lnTo>
                  <a:lnTo>
                    <a:pt x="24866" y="16383"/>
                  </a:lnTo>
                  <a:lnTo>
                    <a:pt x="22275" y="17106"/>
                  </a:lnTo>
                  <a:lnTo>
                    <a:pt x="21526" y="18440"/>
                  </a:lnTo>
                  <a:lnTo>
                    <a:pt x="22237" y="21031"/>
                  </a:lnTo>
                  <a:lnTo>
                    <a:pt x="23583" y="21793"/>
                  </a:lnTo>
                  <a:lnTo>
                    <a:pt x="24879" y="21424"/>
                  </a:lnTo>
                  <a:lnTo>
                    <a:pt x="26174" y="21069"/>
                  </a:lnTo>
                  <a:lnTo>
                    <a:pt x="26924" y="19735"/>
                  </a:lnTo>
                  <a:close/>
                </a:path>
                <a:path w="41275" h="308609">
                  <a:moveTo>
                    <a:pt x="33972" y="308330"/>
                  </a:moveTo>
                  <a:lnTo>
                    <a:pt x="33248" y="305727"/>
                  </a:lnTo>
                  <a:lnTo>
                    <a:pt x="31902" y="304977"/>
                  </a:lnTo>
                  <a:lnTo>
                    <a:pt x="29298" y="305727"/>
                  </a:lnTo>
                  <a:lnTo>
                    <a:pt x="28562" y="307047"/>
                  </a:lnTo>
                  <a:lnTo>
                    <a:pt x="28956" y="308495"/>
                  </a:lnTo>
                  <a:lnTo>
                    <a:pt x="33883" y="308495"/>
                  </a:lnTo>
                  <a:lnTo>
                    <a:pt x="33972" y="308330"/>
                  </a:lnTo>
                  <a:close/>
                </a:path>
                <a:path w="41275" h="308609">
                  <a:moveTo>
                    <a:pt x="33972" y="294500"/>
                  </a:moveTo>
                  <a:lnTo>
                    <a:pt x="33604" y="293192"/>
                  </a:lnTo>
                  <a:lnTo>
                    <a:pt x="33248" y="291896"/>
                  </a:lnTo>
                  <a:lnTo>
                    <a:pt x="31902" y="291147"/>
                  </a:lnTo>
                  <a:lnTo>
                    <a:pt x="29311" y="291871"/>
                  </a:lnTo>
                  <a:lnTo>
                    <a:pt x="28562" y="293204"/>
                  </a:lnTo>
                  <a:lnTo>
                    <a:pt x="29273" y="295795"/>
                  </a:lnTo>
                  <a:lnTo>
                    <a:pt x="30632" y="296557"/>
                  </a:lnTo>
                  <a:lnTo>
                    <a:pt x="31915" y="296189"/>
                  </a:lnTo>
                  <a:lnTo>
                    <a:pt x="33223" y="295833"/>
                  </a:lnTo>
                  <a:lnTo>
                    <a:pt x="33972" y="294500"/>
                  </a:lnTo>
                  <a:close/>
                </a:path>
                <a:path w="41275" h="308609">
                  <a:moveTo>
                    <a:pt x="33972" y="280657"/>
                  </a:moveTo>
                  <a:lnTo>
                    <a:pt x="33604" y="279349"/>
                  </a:lnTo>
                  <a:lnTo>
                    <a:pt x="33248" y="278053"/>
                  </a:lnTo>
                  <a:lnTo>
                    <a:pt x="31902" y="277304"/>
                  </a:lnTo>
                  <a:lnTo>
                    <a:pt x="29311" y="278028"/>
                  </a:lnTo>
                  <a:lnTo>
                    <a:pt x="28562" y="279374"/>
                  </a:lnTo>
                  <a:lnTo>
                    <a:pt x="29273" y="281952"/>
                  </a:lnTo>
                  <a:lnTo>
                    <a:pt x="30632" y="282714"/>
                  </a:lnTo>
                  <a:lnTo>
                    <a:pt x="31915" y="282346"/>
                  </a:lnTo>
                  <a:lnTo>
                    <a:pt x="33223" y="281990"/>
                  </a:lnTo>
                  <a:lnTo>
                    <a:pt x="33972" y="280657"/>
                  </a:lnTo>
                  <a:close/>
                </a:path>
                <a:path w="41275" h="308609">
                  <a:moveTo>
                    <a:pt x="33972" y="266827"/>
                  </a:moveTo>
                  <a:lnTo>
                    <a:pt x="33604" y="265531"/>
                  </a:lnTo>
                  <a:lnTo>
                    <a:pt x="33248" y="264223"/>
                  </a:lnTo>
                  <a:lnTo>
                    <a:pt x="31902" y="263474"/>
                  </a:lnTo>
                  <a:lnTo>
                    <a:pt x="29311" y="264210"/>
                  </a:lnTo>
                  <a:lnTo>
                    <a:pt x="28562" y="265544"/>
                  </a:lnTo>
                  <a:lnTo>
                    <a:pt x="29273" y="268135"/>
                  </a:lnTo>
                  <a:lnTo>
                    <a:pt x="30632" y="268897"/>
                  </a:lnTo>
                  <a:lnTo>
                    <a:pt x="33223" y="268160"/>
                  </a:lnTo>
                  <a:lnTo>
                    <a:pt x="33972" y="266827"/>
                  </a:lnTo>
                  <a:close/>
                </a:path>
                <a:path w="41275" h="308609">
                  <a:moveTo>
                    <a:pt x="33972" y="252996"/>
                  </a:moveTo>
                  <a:lnTo>
                    <a:pt x="33604" y="251688"/>
                  </a:lnTo>
                  <a:lnTo>
                    <a:pt x="33248" y="250393"/>
                  </a:lnTo>
                  <a:lnTo>
                    <a:pt x="31902" y="249643"/>
                  </a:lnTo>
                  <a:lnTo>
                    <a:pt x="29311" y="250367"/>
                  </a:lnTo>
                  <a:lnTo>
                    <a:pt x="28562" y="251701"/>
                  </a:lnTo>
                  <a:lnTo>
                    <a:pt x="29273" y="254292"/>
                  </a:lnTo>
                  <a:lnTo>
                    <a:pt x="30632" y="255054"/>
                  </a:lnTo>
                  <a:lnTo>
                    <a:pt x="31915" y="254685"/>
                  </a:lnTo>
                  <a:lnTo>
                    <a:pt x="33223" y="254330"/>
                  </a:lnTo>
                  <a:lnTo>
                    <a:pt x="33972" y="252996"/>
                  </a:lnTo>
                  <a:close/>
                </a:path>
                <a:path w="41275" h="308609">
                  <a:moveTo>
                    <a:pt x="33972" y="239153"/>
                  </a:moveTo>
                  <a:lnTo>
                    <a:pt x="33604" y="237858"/>
                  </a:lnTo>
                  <a:lnTo>
                    <a:pt x="33248" y="236550"/>
                  </a:lnTo>
                  <a:lnTo>
                    <a:pt x="31902" y="235800"/>
                  </a:lnTo>
                  <a:lnTo>
                    <a:pt x="29311" y="236524"/>
                  </a:lnTo>
                  <a:lnTo>
                    <a:pt x="28562" y="237871"/>
                  </a:lnTo>
                  <a:lnTo>
                    <a:pt x="29273" y="240461"/>
                  </a:lnTo>
                  <a:lnTo>
                    <a:pt x="30632" y="241223"/>
                  </a:lnTo>
                  <a:lnTo>
                    <a:pt x="31915" y="240842"/>
                  </a:lnTo>
                  <a:lnTo>
                    <a:pt x="33223" y="240487"/>
                  </a:lnTo>
                  <a:lnTo>
                    <a:pt x="33972" y="239153"/>
                  </a:lnTo>
                  <a:close/>
                </a:path>
                <a:path w="41275" h="308609">
                  <a:moveTo>
                    <a:pt x="33972" y="225310"/>
                  </a:moveTo>
                  <a:lnTo>
                    <a:pt x="33604" y="224015"/>
                  </a:lnTo>
                  <a:lnTo>
                    <a:pt x="33248" y="222707"/>
                  </a:lnTo>
                  <a:lnTo>
                    <a:pt x="31902" y="221957"/>
                  </a:lnTo>
                  <a:lnTo>
                    <a:pt x="29311" y="222694"/>
                  </a:lnTo>
                  <a:lnTo>
                    <a:pt x="28562" y="224028"/>
                  </a:lnTo>
                  <a:lnTo>
                    <a:pt x="29273" y="226618"/>
                  </a:lnTo>
                  <a:lnTo>
                    <a:pt x="30632" y="227380"/>
                  </a:lnTo>
                  <a:lnTo>
                    <a:pt x="33223" y="226644"/>
                  </a:lnTo>
                  <a:lnTo>
                    <a:pt x="33972" y="225310"/>
                  </a:lnTo>
                  <a:close/>
                </a:path>
                <a:path w="41275" h="308609">
                  <a:moveTo>
                    <a:pt x="33972" y="211480"/>
                  </a:moveTo>
                  <a:lnTo>
                    <a:pt x="33604" y="210172"/>
                  </a:lnTo>
                  <a:lnTo>
                    <a:pt x="33248" y="208876"/>
                  </a:lnTo>
                  <a:lnTo>
                    <a:pt x="31902" y="208127"/>
                  </a:lnTo>
                  <a:lnTo>
                    <a:pt x="29311" y="208851"/>
                  </a:lnTo>
                  <a:lnTo>
                    <a:pt x="28562" y="210185"/>
                  </a:lnTo>
                  <a:lnTo>
                    <a:pt x="29273" y="212775"/>
                  </a:lnTo>
                  <a:lnTo>
                    <a:pt x="30632" y="213537"/>
                  </a:lnTo>
                  <a:lnTo>
                    <a:pt x="31915" y="213169"/>
                  </a:lnTo>
                  <a:lnTo>
                    <a:pt x="33223" y="212813"/>
                  </a:lnTo>
                  <a:lnTo>
                    <a:pt x="33972" y="211480"/>
                  </a:lnTo>
                  <a:close/>
                </a:path>
                <a:path w="41275" h="308609">
                  <a:moveTo>
                    <a:pt x="33972" y="197637"/>
                  </a:moveTo>
                  <a:lnTo>
                    <a:pt x="33604" y="196342"/>
                  </a:lnTo>
                  <a:lnTo>
                    <a:pt x="33248" y="195033"/>
                  </a:lnTo>
                  <a:lnTo>
                    <a:pt x="31902" y="194284"/>
                  </a:lnTo>
                  <a:lnTo>
                    <a:pt x="30619" y="194640"/>
                  </a:lnTo>
                  <a:lnTo>
                    <a:pt x="29311" y="195021"/>
                  </a:lnTo>
                  <a:lnTo>
                    <a:pt x="28562" y="196354"/>
                  </a:lnTo>
                  <a:lnTo>
                    <a:pt x="29273" y="198945"/>
                  </a:lnTo>
                  <a:lnTo>
                    <a:pt x="30632" y="199707"/>
                  </a:lnTo>
                  <a:lnTo>
                    <a:pt x="31915" y="199326"/>
                  </a:lnTo>
                  <a:lnTo>
                    <a:pt x="33223" y="198970"/>
                  </a:lnTo>
                  <a:lnTo>
                    <a:pt x="33972" y="197637"/>
                  </a:lnTo>
                  <a:close/>
                </a:path>
                <a:path w="41275" h="308609">
                  <a:moveTo>
                    <a:pt x="33972" y="183794"/>
                  </a:moveTo>
                  <a:lnTo>
                    <a:pt x="33604" y="182499"/>
                  </a:lnTo>
                  <a:lnTo>
                    <a:pt x="33248" y="181190"/>
                  </a:lnTo>
                  <a:lnTo>
                    <a:pt x="31902" y="180441"/>
                  </a:lnTo>
                  <a:lnTo>
                    <a:pt x="29311" y="181178"/>
                  </a:lnTo>
                  <a:lnTo>
                    <a:pt x="28562" y="182511"/>
                  </a:lnTo>
                  <a:lnTo>
                    <a:pt x="29273" y="185102"/>
                  </a:lnTo>
                  <a:lnTo>
                    <a:pt x="30632" y="185864"/>
                  </a:lnTo>
                  <a:lnTo>
                    <a:pt x="33223" y="185127"/>
                  </a:lnTo>
                  <a:lnTo>
                    <a:pt x="33972" y="183794"/>
                  </a:lnTo>
                  <a:close/>
                </a:path>
                <a:path w="41275" h="308609">
                  <a:moveTo>
                    <a:pt x="33972" y="169976"/>
                  </a:moveTo>
                  <a:lnTo>
                    <a:pt x="33604" y="168668"/>
                  </a:lnTo>
                  <a:lnTo>
                    <a:pt x="33248" y="167373"/>
                  </a:lnTo>
                  <a:lnTo>
                    <a:pt x="31902" y="166624"/>
                  </a:lnTo>
                  <a:lnTo>
                    <a:pt x="29311" y="167347"/>
                  </a:lnTo>
                  <a:lnTo>
                    <a:pt x="28562" y="168681"/>
                  </a:lnTo>
                  <a:lnTo>
                    <a:pt x="29273" y="171272"/>
                  </a:lnTo>
                  <a:lnTo>
                    <a:pt x="30632" y="172034"/>
                  </a:lnTo>
                  <a:lnTo>
                    <a:pt x="31915" y="171665"/>
                  </a:lnTo>
                  <a:lnTo>
                    <a:pt x="33223" y="171310"/>
                  </a:lnTo>
                  <a:lnTo>
                    <a:pt x="33972" y="169976"/>
                  </a:lnTo>
                  <a:close/>
                </a:path>
                <a:path w="41275" h="308609">
                  <a:moveTo>
                    <a:pt x="33972" y="156133"/>
                  </a:moveTo>
                  <a:lnTo>
                    <a:pt x="33604" y="154838"/>
                  </a:lnTo>
                  <a:lnTo>
                    <a:pt x="33248" y="153530"/>
                  </a:lnTo>
                  <a:lnTo>
                    <a:pt x="31902" y="152781"/>
                  </a:lnTo>
                  <a:lnTo>
                    <a:pt x="29311" y="153504"/>
                  </a:lnTo>
                  <a:lnTo>
                    <a:pt x="28562" y="154851"/>
                  </a:lnTo>
                  <a:lnTo>
                    <a:pt x="29273" y="157441"/>
                  </a:lnTo>
                  <a:lnTo>
                    <a:pt x="30632" y="158203"/>
                  </a:lnTo>
                  <a:lnTo>
                    <a:pt x="31915" y="157822"/>
                  </a:lnTo>
                  <a:lnTo>
                    <a:pt x="33223" y="157467"/>
                  </a:lnTo>
                  <a:lnTo>
                    <a:pt x="33972" y="156133"/>
                  </a:lnTo>
                  <a:close/>
                </a:path>
                <a:path w="41275" h="308609">
                  <a:moveTo>
                    <a:pt x="33972" y="142290"/>
                  </a:moveTo>
                  <a:lnTo>
                    <a:pt x="33604" y="140995"/>
                  </a:lnTo>
                  <a:lnTo>
                    <a:pt x="33248" y="139700"/>
                  </a:lnTo>
                  <a:lnTo>
                    <a:pt x="31902" y="138938"/>
                  </a:lnTo>
                  <a:lnTo>
                    <a:pt x="29311" y="139674"/>
                  </a:lnTo>
                  <a:lnTo>
                    <a:pt x="28562" y="141008"/>
                  </a:lnTo>
                  <a:lnTo>
                    <a:pt x="29273" y="143598"/>
                  </a:lnTo>
                  <a:lnTo>
                    <a:pt x="30632" y="144360"/>
                  </a:lnTo>
                  <a:lnTo>
                    <a:pt x="31915" y="143992"/>
                  </a:lnTo>
                  <a:lnTo>
                    <a:pt x="33223" y="143637"/>
                  </a:lnTo>
                  <a:lnTo>
                    <a:pt x="33972" y="142290"/>
                  </a:lnTo>
                  <a:close/>
                </a:path>
                <a:path w="41275" h="308609">
                  <a:moveTo>
                    <a:pt x="33972" y="128460"/>
                  </a:moveTo>
                  <a:lnTo>
                    <a:pt x="33604" y="127152"/>
                  </a:lnTo>
                  <a:lnTo>
                    <a:pt x="33248" y="125857"/>
                  </a:lnTo>
                  <a:lnTo>
                    <a:pt x="31902" y="125107"/>
                  </a:lnTo>
                  <a:lnTo>
                    <a:pt x="29311" y="125831"/>
                  </a:lnTo>
                  <a:lnTo>
                    <a:pt x="28562" y="127165"/>
                  </a:lnTo>
                  <a:lnTo>
                    <a:pt x="29273" y="129755"/>
                  </a:lnTo>
                  <a:lnTo>
                    <a:pt x="30632" y="130517"/>
                  </a:lnTo>
                  <a:lnTo>
                    <a:pt x="31915" y="130149"/>
                  </a:lnTo>
                  <a:lnTo>
                    <a:pt x="33223" y="129794"/>
                  </a:lnTo>
                  <a:lnTo>
                    <a:pt x="33972" y="128460"/>
                  </a:lnTo>
                  <a:close/>
                </a:path>
                <a:path w="41275" h="308609">
                  <a:moveTo>
                    <a:pt x="33972" y="114617"/>
                  </a:moveTo>
                  <a:lnTo>
                    <a:pt x="33604" y="113322"/>
                  </a:lnTo>
                  <a:lnTo>
                    <a:pt x="33248" y="112014"/>
                  </a:lnTo>
                  <a:lnTo>
                    <a:pt x="31902" y="111264"/>
                  </a:lnTo>
                  <a:lnTo>
                    <a:pt x="29311" y="111988"/>
                  </a:lnTo>
                  <a:lnTo>
                    <a:pt x="28562" y="113334"/>
                  </a:lnTo>
                  <a:lnTo>
                    <a:pt x="29273" y="115925"/>
                  </a:lnTo>
                  <a:lnTo>
                    <a:pt x="30632" y="116687"/>
                  </a:lnTo>
                  <a:lnTo>
                    <a:pt x="31915" y="116306"/>
                  </a:lnTo>
                  <a:lnTo>
                    <a:pt x="33223" y="115951"/>
                  </a:lnTo>
                  <a:lnTo>
                    <a:pt x="33972" y="114617"/>
                  </a:lnTo>
                  <a:close/>
                </a:path>
                <a:path w="41275" h="308609">
                  <a:moveTo>
                    <a:pt x="33972" y="100774"/>
                  </a:moveTo>
                  <a:lnTo>
                    <a:pt x="33604" y="99479"/>
                  </a:lnTo>
                  <a:lnTo>
                    <a:pt x="33248" y="98183"/>
                  </a:lnTo>
                  <a:lnTo>
                    <a:pt x="31902" y="97421"/>
                  </a:lnTo>
                  <a:lnTo>
                    <a:pt x="29311" y="98158"/>
                  </a:lnTo>
                  <a:lnTo>
                    <a:pt x="28562" y="99491"/>
                  </a:lnTo>
                  <a:lnTo>
                    <a:pt x="29273" y="102082"/>
                  </a:lnTo>
                  <a:lnTo>
                    <a:pt x="30632" y="102844"/>
                  </a:lnTo>
                  <a:lnTo>
                    <a:pt x="31915" y="102476"/>
                  </a:lnTo>
                  <a:lnTo>
                    <a:pt x="33223" y="102120"/>
                  </a:lnTo>
                  <a:lnTo>
                    <a:pt x="33972" y="100774"/>
                  </a:lnTo>
                  <a:close/>
                </a:path>
                <a:path w="41275" h="308609">
                  <a:moveTo>
                    <a:pt x="33972" y="86956"/>
                  </a:moveTo>
                  <a:lnTo>
                    <a:pt x="33604" y="85648"/>
                  </a:lnTo>
                  <a:lnTo>
                    <a:pt x="33248" y="84353"/>
                  </a:lnTo>
                  <a:lnTo>
                    <a:pt x="31902" y="83604"/>
                  </a:lnTo>
                  <a:lnTo>
                    <a:pt x="29311" y="84328"/>
                  </a:lnTo>
                  <a:lnTo>
                    <a:pt x="28562" y="85661"/>
                  </a:lnTo>
                  <a:lnTo>
                    <a:pt x="29273" y="88252"/>
                  </a:lnTo>
                  <a:lnTo>
                    <a:pt x="30632" y="89014"/>
                  </a:lnTo>
                  <a:lnTo>
                    <a:pt x="31915" y="88646"/>
                  </a:lnTo>
                  <a:lnTo>
                    <a:pt x="33223" y="88290"/>
                  </a:lnTo>
                  <a:lnTo>
                    <a:pt x="33972" y="86956"/>
                  </a:lnTo>
                  <a:close/>
                </a:path>
                <a:path w="41275" h="308609">
                  <a:moveTo>
                    <a:pt x="33972" y="73113"/>
                  </a:moveTo>
                  <a:lnTo>
                    <a:pt x="33604" y="71818"/>
                  </a:lnTo>
                  <a:lnTo>
                    <a:pt x="33248" y="70510"/>
                  </a:lnTo>
                  <a:lnTo>
                    <a:pt x="31902" y="69761"/>
                  </a:lnTo>
                  <a:lnTo>
                    <a:pt x="29311" y="70485"/>
                  </a:lnTo>
                  <a:lnTo>
                    <a:pt x="28562" y="71831"/>
                  </a:lnTo>
                  <a:lnTo>
                    <a:pt x="29273" y="74422"/>
                  </a:lnTo>
                  <a:lnTo>
                    <a:pt x="30632" y="75184"/>
                  </a:lnTo>
                  <a:lnTo>
                    <a:pt x="31915" y="74803"/>
                  </a:lnTo>
                  <a:lnTo>
                    <a:pt x="33223" y="74447"/>
                  </a:lnTo>
                  <a:lnTo>
                    <a:pt x="33972" y="73113"/>
                  </a:lnTo>
                  <a:close/>
                </a:path>
                <a:path w="41275" h="308609">
                  <a:moveTo>
                    <a:pt x="33972" y="59270"/>
                  </a:moveTo>
                  <a:lnTo>
                    <a:pt x="33604" y="57975"/>
                  </a:lnTo>
                  <a:lnTo>
                    <a:pt x="33248" y="56680"/>
                  </a:lnTo>
                  <a:lnTo>
                    <a:pt x="31902" y="55918"/>
                  </a:lnTo>
                  <a:lnTo>
                    <a:pt x="29311" y="56654"/>
                  </a:lnTo>
                  <a:lnTo>
                    <a:pt x="28562" y="57988"/>
                  </a:lnTo>
                  <a:lnTo>
                    <a:pt x="29273" y="60579"/>
                  </a:lnTo>
                  <a:lnTo>
                    <a:pt x="30632" y="61341"/>
                  </a:lnTo>
                  <a:lnTo>
                    <a:pt x="31915" y="60972"/>
                  </a:lnTo>
                  <a:lnTo>
                    <a:pt x="33223" y="60617"/>
                  </a:lnTo>
                  <a:lnTo>
                    <a:pt x="33972" y="59270"/>
                  </a:lnTo>
                  <a:close/>
                </a:path>
                <a:path w="41275" h="308609">
                  <a:moveTo>
                    <a:pt x="33972" y="45440"/>
                  </a:moveTo>
                  <a:lnTo>
                    <a:pt x="33604" y="44132"/>
                  </a:lnTo>
                  <a:lnTo>
                    <a:pt x="33248" y="42837"/>
                  </a:lnTo>
                  <a:lnTo>
                    <a:pt x="31902" y="42087"/>
                  </a:lnTo>
                  <a:lnTo>
                    <a:pt x="29311" y="42811"/>
                  </a:lnTo>
                  <a:lnTo>
                    <a:pt x="28562" y="44145"/>
                  </a:lnTo>
                  <a:lnTo>
                    <a:pt x="29273" y="46736"/>
                  </a:lnTo>
                  <a:lnTo>
                    <a:pt x="30632" y="47498"/>
                  </a:lnTo>
                  <a:lnTo>
                    <a:pt x="31915" y="47129"/>
                  </a:lnTo>
                  <a:lnTo>
                    <a:pt x="33223" y="46774"/>
                  </a:lnTo>
                  <a:lnTo>
                    <a:pt x="33972" y="45440"/>
                  </a:lnTo>
                  <a:close/>
                </a:path>
                <a:path w="41275" h="308609">
                  <a:moveTo>
                    <a:pt x="33972" y="31597"/>
                  </a:moveTo>
                  <a:lnTo>
                    <a:pt x="33604" y="30302"/>
                  </a:lnTo>
                  <a:lnTo>
                    <a:pt x="33248" y="28994"/>
                  </a:lnTo>
                  <a:lnTo>
                    <a:pt x="31902" y="28244"/>
                  </a:lnTo>
                  <a:lnTo>
                    <a:pt x="29311" y="28968"/>
                  </a:lnTo>
                  <a:lnTo>
                    <a:pt x="28562" y="30314"/>
                  </a:lnTo>
                  <a:lnTo>
                    <a:pt x="29273" y="32905"/>
                  </a:lnTo>
                  <a:lnTo>
                    <a:pt x="30632" y="33667"/>
                  </a:lnTo>
                  <a:lnTo>
                    <a:pt x="31915" y="33286"/>
                  </a:lnTo>
                  <a:lnTo>
                    <a:pt x="33223" y="32931"/>
                  </a:lnTo>
                  <a:lnTo>
                    <a:pt x="33972" y="31597"/>
                  </a:lnTo>
                  <a:close/>
                </a:path>
                <a:path w="41275" h="308609">
                  <a:moveTo>
                    <a:pt x="33972" y="17754"/>
                  </a:moveTo>
                  <a:lnTo>
                    <a:pt x="33604" y="16459"/>
                  </a:lnTo>
                  <a:lnTo>
                    <a:pt x="33248" y="15163"/>
                  </a:lnTo>
                  <a:lnTo>
                    <a:pt x="31902" y="14401"/>
                  </a:lnTo>
                  <a:lnTo>
                    <a:pt x="29311" y="15138"/>
                  </a:lnTo>
                  <a:lnTo>
                    <a:pt x="28562" y="16471"/>
                  </a:lnTo>
                  <a:lnTo>
                    <a:pt x="29273" y="19062"/>
                  </a:lnTo>
                  <a:lnTo>
                    <a:pt x="30632" y="19824"/>
                  </a:lnTo>
                  <a:lnTo>
                    <a:pt x="31915" y="19456"/>
                  </a:lnTo>
                  <a:lnTo>
                    <a:pt x="33223" y="19100"/>
                  </a:lnTo>
                  <a:lnTo>
                    <a:pt x="33972" y="17754"/>
                  </a:lnTo>
                  <a:close/>
                </a:path>
                <a:path w="41275" h="308609">
                  <a:moveTo>
                    <a:pt x="41008" y="306374"/>
                  </a:moveTo>
                  <a:lnTo>
                    <a:pt x="40652" y="305066"/>
                  </a:lnTo>
                  <a:lnTo>
                    <a:pt x="40284" y="303771"/>
                  </a:lnTo>
                  <a:lnTo>
                    <a:pt x="38938" y="303022"/>
                  </a:lnTo>
                  <a:lnTo>
                    <a:pt x="36347" y="303745"/>
                  </a:lnTo>
                  <a:lnTo>
                    <a:pt x="35598" y="305092"/>
                  </a:lnTo>
                  <a:lnTo>
                    <a:pt x="35953" y="306387"/>
                  </a:lnTo>
                  <a:lnTo>
                    <a:pt x="36322" y="307670"/>
                  </a:lnTo>
                  <a:lnTo>
                    <a:pt x="37668" y="308432"/>
                  </a:lnTo>
                  <a:lnTo>
                    <a:pt x="38950" y="308063"/>
                  </a:lnTo>
                  <a:lnTo>
                    <a:pt x="40259" y="307708"/>
                  </a:lnTo>
                  <a:lnTo>
                    <a:pt x="41008" y="306374"/>
                  </a:lnTo>
                  <a:close/>
                </a:path>
                <a:path w="41275" h="308609">
                  <a:moveTo>
                    <a:pt x="41008" y="292531"/>
                  </a:moveTo>
                  <a:lnTo>
                    <a:pt x="40652" y="291236"/>
                  </a:lnTo>
                  <a:lnTo>
                    <a:pt x="40284" y="289941"/>
                  </a:lnTo>
                  <a:lnTo>
                    <a:pt x="38938" y="289191"/>
                  </a:lnTo>
                  <a:lnTo>
                    <a:pt x="36347" y="289915"/>
                  </a:lnTo>
                  <a:lnTo>
                    <a:pt x="35598" y="291249"/>
                  </a:lnTo>
                  <a:lnTo>
                    <a:pt x="35953" y="292544"/>
                  </a:lnTo>
                  <a:lnTo>
                    <a:pt x="36322" y="293839"/>
                  </a:lnTo>
                  <a:lnTo>
                    <a:pt x="37668" y="294601"/>
                  </a:lnTo>
                  <a:lnTo>
                    <a:pt x="38950" y="294233"/>
                  </a:lnTo>
                  <a:lnTo>
                    <a:pt x="40259" y="293878"/>
                  </a:lnTo>
                  <a:lnTo>
                    <a:pt x="41008" y="292531"/>
                  </a:lnTo>
                  <a:close/>
                </a:path>
                <a:path w="41275" h="308609">
                  <a:moveTo>
                    <a:pt x="41008" y="278701"/>
                  </a:moveTo>
                  <a:lnTo>
                    <a:pt x="40652" y="277393"/>
                  </a:lnTo>
                  <a:lnTo>
                    <a:pt x="40284" y="276098"/>
                  </a:lnTo>
                  <a:lnTo>
                    <a:pt x="38938" y="275348"/>
                  </a:lnTo>
                  <a:lnTo>
                    <a:pt x="36347" y="276072"/>
                  </a:lnTo>
                  <a:lnTo>
                    <a:pt x="35598" y="277406"/>
                  </a:lnTo>
                  <a:lnTo>
                    <a:pt x="35953" y="278714"/>
                  </a:lnTo>
                  <a:lnTo>
                    <a:pt x="36322" y="279996"/>
                  </a:lnTo>
                  <a:lnTo>
                    <a:pt x="37668" y="280758"/>
                  </a:lnTo>
                  <a:lnTo>
                    <a:pt x="38950" y="280390"/>
                  </a:lnTo>
                  <a:lnTo>
                    <a:pt x="40259" y="280035"/>
                  </a:lnTo>
                  <a:lnTo>
                    <a:pt x="41008" y="278701"/>
                  </a:lnTo>
                  <a:close/>
                </a:path>
                <a:path w="41275" h="308609">
                  <a:moveTo>
                    <a:pt x="41008" y="264858"/>
                  </a:moveTo>
                  <a:lnTo>
                    <a:pt x="40652" y="263550"/>
                  </a:lnTo>
                  <a:lnTo>
                    <a:pt x="40284" y="262255"/>
                  </a:lnTo>
                  <a:lnTo>
                    <a:pt x="38938" y="261505"/>
                  </a:lnTo>
                  <a:lnTo>
                    <a:pt x="36347" y="262229"/>
                  </a:lnTo>
                  <a:lnTo>
                    <a:pt x="35598" y="263575"/>
                  </a:lnTo>
                  <a:lnTo>
                    <a:pt x="35953" y="264871"/>
                  </a:lnTo>
                  <a:lnTo>
                    <a:pt x="36322" y="266153"/>
                  </a:lnTo>
                  <a:lnTo>
                    <a:pt x="37668" y="266928"/>
                  </a:lnTo>
                  <a:lnTo>
                    <a:pt x="38950" y="266547"/>
                  </a:lnTo>
                  <a:lnTo>
                    <a:pt x="40259" y="266192"/>
                  </a:lnTo>
                  <a:lnTo>
                    <a:pt x="41008" y="264858"/>
                  </a:lnTo>
                  <a:close/>
                </a:path>
                <a:path w="41275" h="308609">
                  <a:moveTo>
                    <a:pt x="41008" y="251015"/>
                  </a:moveTo>
                  <a:lnTo>
                    <a:pt x="40652" y="249720"/>
                  </a:lnTo>
                  <a:lnTo>
                    <a:pt x="40284" y="248424"/>
                  </a:lnTo>
                  <a:lnTo>
                    <a:pt x="38938" y="247675"/>
                  </a:lnTo>
                  <a:lnTo>
                    <a:pt x="36347" y="248399"/>
                  </a:lnTo>
                  <a:lnTo>
                    <a:pt x="35598" y="249732"/>
                  </a:lnTo>
                  <a:lnTo>
                    <a:pt x="35953" y="251028"/>
                  </a:lnTo>
                  <a:lnTo>
                    <a:pt x="36322" y="252323"/>
                  </a:lnTo>
                  <a:lnTo>
                    <a:pt x="37668" y="253085"/>
                  </a:lnTo>
                  <a:lnTo>
                    <a:pt x="38950" y="252717"/>
                  </a:lnTo>
                  <a:lnTo>
                    <a:pt x="40259" y="252361"/>
                  </a:lnTo>
                  <a:lnTo>
                    <a:pt x="41008" y="251015"/>
                  </a:lnTo>
                  <a:close/>
                </a:path>
                <a:path w="41275" h="308609">
                  <a:moveTo>
                    <a:pt x="41008" y="237197"/>
                  </a:moveTo>
                  <a:lnTo>
                    <a:pt x="40652" y="235889"/>
                  </a:lnTo>
                  <a:lnTo>
                    <a:pt x="40284" y="234594"/>
                  </a:lnTo>
                  <a:lnTo>
                    <a:pt x="38938" y="233845"/>
                  </a:lnTo>
                  <a:lnTo>
                    <a:pt x="36347" y="234569"/>
                  </a:lnTo>
                  <a:lnTo>
                    <a:pt x="35598" y="235902"/>
                  </a:lnTo>
                  <a:lnTo>
                    <a:pt x="35953" y="237210"/>
                  </a:lnTo>
                  <a:lnTo>
                    <a:pt x="36322" y="238493"/>
                  </a:lnTo>
                  <a:lnTo>
                    <a:pt x="37668" y="239255"/>
                  </a:lnTo>
                  <a:lnTo>
                    <a:pt x="38950" y="238887"/>
                  </a:lnTo>
                  <a:lnTo>
                    <a:pt x="40259" y="238531"/>
                  </a:lnTo>
                  <a:lnTo>
                    <a:pt x="41008" y="237197"/>
                  </a:lnTo>
                  <a:close/>
                </a:path>
                <a:path w="41275" h="308609">
                  <a:moveTo>
                    <a:pt x="41008" y="223354"/>
                  </a:moveTo>
                  <a:lnTo>
                    <a:pt x="40652" y="222059"/>
                  </a:lnTo>
                  <a:lnTo>
                    <a:pt x="40284" y="220751"/>
                  </a:lnTo>
                  <a:lnTo>
                    <a:pt x="38938" y="220002"/>
                  </a:lnTo>
                  <a:lnTo>
                    <a:pt x="36347" y="220726"/>
                  </a:lnTo>
                  <a:lnTo>
                    <a:pt x="35598" y="222072"/>
                  </a:lnTo>
                  <a:lnTo>
                    <a:pt x="35953" y="223367"/>
                  </a:lnTo>
                  <a:lnTo>
                    <a:pt x="36322" y="224663"/>
                  </a:lnTo>
                  <a:lnTo>
                    <a:pt x="37668" y="225425"/>
                  </a:lnTo>
                  <a:lnTo>
                    <a:pt x="38950" y="225044"/>
                  </a:lnTo>
                  <a:lnTo>
                    <a:pt x="40259" y="224688"/>
                  </a:lnTo>
                  <a:lnTo>
                    <a:pt x="41008" y="223354"/>
                  </a:lnTo>
                  <a:close/>
                </a:path>
                <a:path w="41275" h="308609">
                  <a:moveTo>
                    <a:pt x="41008" y="209511"/>
                  </a:moveTo>
                  <a:lnTo>
                    <a:pt x="40652" y="208216"/>
                  </a:lnTo>
                  <a:lnTo>
                    <a:pt x="40284" y="206921"/>
                  </a:lnTo>
                  <a:lnTo>
                    <a:pt x="38938" y="206171"/>
                  </a:lnTo>
                  <a:lnTo>
                    <a:pt x="36347" y="206895"/>
                  </a:lnTo>
                  <a:lnTo>
                    <a:pt x="35598" y="208229"/>
                  </a:lnTo>
                  <a:lnTo>
                    <a:pt x="35953" y="209524"/>
                  </a:lnTo>
                  <a:lnTo>
                    <a:pt x="36322" y="210820"/>
                  </a:lnTo>
                  <a:lnTo>
                    <a:pt x="37668" y="211582"/>
                  </a:lnTo>
                  <a:lnTo>
                    <a:pt x="38950" y="211213"/>
                  </a:lnTo>
                  <a:lnTo>
                    <a:pt x="40259" y="210858"/>
                  </a:lnTo>
                  <a:lnTo>
                    <a:pt x="41008" y="209511"/>
                  </a:lnTo>
                  <a:close/>
                </a:path>
                <a:path w="41275" h="308609">
                  <a:moveTo>
                    <a:pt x="41008" y="195681"/>
                  </a:moveTo>
                  <a:lnTo>
                    <a:pt x="40652" y="194373"/>
                  </a:lnTo>
                  <a:lnTo>
                    <a:pt x="40284" y="193078"/>
                  </a:lnTo>
                  <a:lnTo>
                    <a:pt x="38938" y="192328"/>
                  </a:lnTo>
                  <a:lnTo>
                    <a:pt x="36347" y="193052"/>
                  </a:lnTo>
                  <a:lnTo>
                    <a:pt x="35598" y="194386"/>
                  </a:lnTo>
                  <a:lnTo>
                    <a:pt x="35953" y="195694"/>
                  </a:lnTo>
                  <a:lnTo>
                    <a:pt x="36322" y="196977"/>
                  </a:lnTo>
                  <a:lnTo>
                    <a:pt x="37668" y="197739"/>
                  </a:lnTo>
                  <a:lnTo>
                    <a:pt x="38950" y="197370"/>
                  </a:lnTo>
                  <a:lnTo>
                    <a:pt x="40259" y="197015"/>
                  </a:lnTo>
                  <a:lnTo>
                    <a:pt x="41008" y="195681"/>
                  </a:lnTo>
                  <a:close/>
                </a:path>
                <a:path w="41275" h="308609">
                  <a:moveTo>
                    <a:pt x="41008" y="181838"/>
                  </a:moveTo>
                  <a:lnTo>
                    <a:pt x="40652" y="180543"/>
                  </a:lnTo>
                  <a:lnTo>
                    <a:pt x="40284" y="179235"/>
                  </a:lnTo>
                  <a:lnTo>
                    <a:pt x="38938" y="178485"/>
                  </a:lnTo>
                  <a:lnTo>
                    <a:pt x="36347" y="179209"/>
                  </a:lnTo>
                  <a:lnTo>
                    <a:pt x="35598" y="180555"/>
                  </a:lnTo>
                  <a:lnTo>
                    <a:pt x="35953" y="181851"/>
                  </a:lnTo>
                  <a:lnTo>
                    <a:pt x="36322" y="183146"/>
                  </a:lnTo>
                  <a:lnTo>
                    <a:pt x="37668" y="183908"/>
                  </a:lnTo>
                  <a:lnTo>
                    <a:pt x="38950" y="183527"/>
                  </a:lnTo>
                  <a:lnTo>
                    <a:pt x="40259" y="183172"/>
                  </a:lnTo>
                  <a:lnTo>
                    <a:pt x="41008" y="181838"/>
                  </a:lnTo>
                  <a:close/>
                </a:path>
                <a:path w="41275" h="308609">
                  <a:moveTo>
                    <a:pt x="41008" y="167995"/>
                  </a:moveTo>
                  <a:lnTo>
                    <a:pt x="40652" y="166700"/>
                  </a:lnTo>
                  <a:lnTo>
                    <a:pt x="40284" y="165404"/>
                  </a:lnTo>
                  <a:lnTo>
                    <a:pt x="38938" y="164655"/>
                  </a:lnTo>
                  <a:lnTo>
                    <a:pt x="36347" y="165379"/>
                  </a:lnTo>
                  <a:lnTo>
                    <a:pt x="35598" y="166712"/>
                  </a:lnTo>
                  <a:lnTo>
                    <a:pt x="35953" y="168008"/>
                  </a:lnTo>
                  <a:lnTo>
                    <a:pt x="36322" y="169303"/>
                  </a:lnTo>
                  <a:lnTo>
                    <a:pt x="37668" y="170065"/>
                  </a:lnTo>
                  <a:lnTo>
                    <a:pt x="38950" y="169697"/>
                  </a:lnTo>
                  <a:lnTo>
                    <a:pt x="40259" y="169341"/>
                  </a:lnTo>
                  <a:lnTo>
                    <a:pt x="41008" y="167995"/>
                  </a:lnTo>
                  <a:close/>
                </a:path>
                <a:path w="41275" h="308609">
                  <a:moveTo>
                    <a:pt x="41008" y="154165"/>
                  </a:moveTo>
                  <a:lnTo>
                    <a:pt x="40652" y="152857"/>
                  </a:lnTo>
                  <a:lnTo>
                    <a:pt x="40284" y="151561"/>
                  </a:lnTo>
                  <a:lnTo>
                    <a:pt x="38938" y="150812"/>
                  </a:lnTo>
                  <a:lnTo>
                    <a:pt x="36347" y="151536"/>
                  </a:lnTo>
                  <a:lnTo>
                    <a:pt x="35598" y="152869"/>
                  </a:lnTo>
                  <a:lnTo>
                    <a:pt x="35953" y="154178"/>
                  </a:lnTo>
                  <a:lnTo>
                    <a:pt x="36322" y="155460"/>
                  </a:lnTo>
                  <a:lnTo>
                    <a:pt x="37668" y="156222"/>
                  </a:lnTo>
                  <a:lnTo>
                    <a:pt x="38950" y="155854"/>
                  </a:lnTo>
                  <a:lnTo>
                    <a:pt x="40259" y="155498"/>
                  </a:lnTo>
                  <a:lnTo>
                    <a:pt x="41008" y="154165"/>
                  </a:lnTo>
                  <a:close/>
                </a:path>
                <a:path w="41275" h="308609">
                  <a:moveTo>
                    <a:pt x="41008" y="140335"/>
                  </a:moveTo>
                  <a:lnTo>
                    <a:pt x="40652" y="139039"/>
                  </a:lnTo>
                  <a:lnTo>
                    <a:pt x="40284" y="137731"/>
                  </a:lnTo>
                  <a:lnTo>
                    <a:pt x="38938" y="136982"/>
                  </a:lnTo>
                  <a:lnTo>
                    <a:pt x="36347" y="137706"/>
                  </a:lnTo>
                  <a:lnTo>
                    <a:pt x="35598" y="139052"/>
                  </a:lnTo>
                  <a:lnTo>
                    <a:pt x="35953" y="140347"/>
                  </a:lnTo>
                  <a:lnTo>
                    <a:pt x="36322" y="141643"/>
                  </a:lnTo>
                  <a:lnTo>
                    <a:pt x="37668" y="142405"/>
                  </a:lnTo>
                  <a:lnTo>
                    <a:pt x="38950" y="142024"/>
                  </a:lnTo>
                  <a:lnTo>
                    <a:pt x="40259" y="141668"/>
                  </a:lnTo>
                  <a:lnTo>
                    <a:pt x="41008" y="140335"/>
                  </a:lnTo>
                  <a:close/>
                </a:path>
                <a:path w="41275" h="308609">
                  <a:moveTo>
                    <a:pt x="41008" y="126492"/>
                  </a:moveTo>
                  <a:lnTo>
                    <a:pt x="40652" y="125196"/>
                  </a:lnTo>
                  <a:lnTo>
                    <a:pt x="40284" y="123901"/>
                  </a:lnTo>
                  <a:lnTo>
                    <a:pt x="38938" y="123139"/>
                  </a:lnTo>
                  <a:lnTo>
                    <a:pt x="36347" y="123875"/>
                  </a:lnTo>
                  <a:lnTo>
                    <a:pt x="35598" y="125209"/>
                  </a:lnTo>
                  <a:lnTo>
                    <a:pt x="35953" y="126504"/>
                  </a:lnTo>
                  <a:lnTo>
                    <a:pt x="36322" y="127800"/>
                  </a:lnTo>
                  <a:lnTo>
                    <a:pt x="37668" y="128562"/>
                  </a:lnTo>
                  <a:lnTo>
                    <a:pt x="38950" y="128193"/>
                  </a:lnTo>
                  <a:lnTo>
                    <a:pt x="40259" y="127838"/>
                  </a:lnTo>
                  <a:lnTo>
                    <a:pt x="41008" y="126492"/>
                  </a:lnTo>
                  <a:close/>
                </a:path>
                <a:path w="41275" h="308609">
                  <a:moveTo>
                    <a:pt x="41008" y="112661"/>
                  </a:moveTo>
                  <a:lnTo>
                    <a:pt x="40652" y="111353"/>
                  </a:lnTo>
                  <a:lnTo>
                    <a:pt x="40284" y="110058"/>
                  </a:lnTo>
                  <a:lnTo>
                    <a:pt x="38938" y="109308"/>
                  </a:lnTo>
                  <a:lnTo>
                    <a:pt x="36347" y="110032"/>
                  </a:lnTo>
                  <a:lnTo>
                    <a:pt x="35598" y="111366"/>
                  </a:lnTo>
                  <a:lnTo>
                    <a:pt x="35953" y="112674"/>
                  </a:lnTo>
                  <a:lnTo>
                    <a:pt x="36322" y="113957"/>
                  </a:lnTo>
                  <a:lnTo>
                    <a:pt x="37668" y="114719"/>
                  </a:lnTo>
                  <a:lnTo>
                    <a:pt x="38950" y="114350"/>
                  </a:lnTo>
                  <a:lnTo>
                    <a:pt x="40259" y="113995"/>
                  </a:lnTo>
                  <a:lnTo>
                    <a:pt x="41008" y="112661"/>
                  </a:lnTo>
                  <a:close/>
                </a:path>
                <a:path w="41275" h="308609">
                  <a:moveTo>
                    <a:pt x="41008" y="98818"/>
                  </a:moveTo>
                  <a:lnTo>
                    <a:pt x="40652" y="97523"/>
                  </a:lnTo>
                  <a:lnTo>
                    <a:pt x="40284" y="96215"/>
                  </a:lnTo>
                  <a:lnTo>
                    <a:pt x="38938" y="95465"/>
                  </a:lnTo>
                  <a:lnTo>
                    <a:pt x="36347" y="96189"/>
                  </a:lnTo>
                  <a:lnTo>
                    <a:pt x="35598" y="97536"/>
                  </a:lnTo>
                  <a:lnTo>
                    <a:pt x="35953" y="98831"/>
                  </a:lnTo>
                  <a:lnTo>
                    <a:pt x="36322" y="100126"/>
                  </a:lnTo>
                  <a:lnTo>
                    <a:pt x="37668" y="100888"/>
                  </a:lnTo>
                  <a:lnTo>
                    <a:pt x="38950" y="100507"/>
                  </a:lnTo>
                  <a:lnTo>
                    <a:pt x="40259" y="100152"/>
                  </a:lnTo>
                  <a:lnTo>
                    <a:pt x="41008" y="98818"/>
                  </a:lnTo>
                  <a:close/>
                </a:path>
                <a:path w="41275" h="308609">
                  <a:moveTo>
                    <a:pt x="41008" y="84975"/>
                  </a:moveTo>
                  <a:lnTo>
                    <a:pt x="40652" y="83680"/>
                  </a:lnTo>
                  <a:lnTo>
                    <a:pt x="40284" y="82384"/>
                  </a:lnTo>
                  <a:lnTo>
                    <a:pt x="38938" y="81635"/>
                  </a:lnTo>
                  <a:lnTo>
                    <a:pt x="36347" y="82359"/>
                  </a:lnTo>
                  <a:lnTo>
                    <a:pt x="35598" y="83693"/>
                  </a:lnTo>
                  <a:lnTo>
                    <a:pt x="35953" y="84988"/>
                  </a:lnTo>
                  <a:lnTo>
                    <a:pt x="36322" y="86283"/>
                  </a:lnTo>
                  <a:lnTo>
                    <a:pt x="37668" y="87045"/>
                  </a:lnTo>
                  <a:lnTo>
                    <a:pt x="38950" y="86677"/>
                  </a:lnTo>
                  <a:lnTo>
                    <a:pt x="40259" y="86321"/>
                  </a:lnTo>
                  <a:lnTo>
                    <a:pt x="41008" y="84975"/>
                  </a:lnTo>
                  <a:close/>
                </a:path>
                <a:path w="41275" h="308609">
                  <a:moveTo>
                    <a:pt x="41008" y="71145"/>
                  </a:moveTo>
                  <a:lnTo>
                    <a:pt x="40652" y="69837"/>
                  </a:lnTo>
                  <a:lnTo>
                    <a:pt x="40284" y="68541"/>
                  </a:lnTo>
                  <a:lnTo>
                    <a:pt x="38938" y="67792"/>
                  </a:lnTo>
                  <a:lnTo>
                    <a:pt x="36347" y="68516"/>
                  </a:lnTo>
                  <a:lnTo>
                    <a:pt x="35598" y="69850"/>
                  </a:lnTo>
                  <a:lnTo>
                    <a:pt x="35953" y="71158"/>
                  </a:lnTo>
                  <a:lnTo>
                    <a:pt x="36322" y="72440"/>
                  </a:lnTo>
                  <a:lnTo>
                    <a:pt x="37668" y="73202"/>
                  </a:lnTo>
                  <a:lnTo>
                    <a:pt x="38950" y="72834"/>
                  </a:lnTo>
                  <a:lnTo>
                    <a:pt x="40259" y="72478"/>
                  </a:lnTo>
                  <a:lnTo>
                    <a:pt x="41008" y="71145"/>
                  </a:lnTo>
                  <a:close/>
                </a:path>
                <a:path w="41275" h="308609">
                  <a:moveTo>
                    <a:pt x="41008" y="57315"/>
                  </a:moveTo>
                  <a:lnTo>
                    <a:pt x="40652" y="56019"/>
                  </a:lnTo>
                  <a:lnTo>
                    <a:pt x="40284" y="54711"/>
                  </a:lnTo>
                  <a:lnTo>
                    <a:pt x="38938" y="53962"/>
                  </a:lnTo>
                  <a:lnTo>
                    <a:pt x="36347" y="54686"/>
                  </a:lnTo>
                  <a:lnTo>
                    <a:pt x="35598" y="56032"/>
                  </a:lnTo>
                  <a:lnTo>
                    <a:pt x="35953" y="57327"/>
                  </a:lnTo>
                  <a:lnTo>
                    <a:pt x="36322" y="58623"/>
                  </a:lnTo>
                  <a:lnTo>
                    <a:pt x="37668" y="59385"/>
                  </a:lnTo>
                  <a:lnTo>
                    <a:pt x="38950" y="59004"/>
                  </a:lnTo>
                  <a:lnTo>
                    <a:pt x="40259" y="58648"/>
                  </a:lnTo>
                  <a:lnTo>
                    <a:pt x="41008" y="57315"/>
                  </a:lnTo>
                  <a:close/>
                </a:path>
                <a:path w="41275" h="308609">
                  <a:moveTo>
                    <a:pt x="41008" y="43472"/>
                  </a:moveTo>
                  <a:lnTo>
                    <a:pt x="40652" y="42176"/>
                  </a:lnTo>
                  <a:lnTo>
                    <a:pt x="40284" y="40881"/>
                  </a:lnTo>
                  <a:lnTo>
                    <a:pt x="38938" y="40132"/>
                  </a:lnTo>
                  <a:lnTo>
                    <a:pt x="36347" y="40855"/>
                  </a:lnTo>
                  <a:lnTo>
                    <a:pt x="35598" y="42189"/>
                  </a:lnTo>
                  <a:lnTo>
                    <a:pt x="35953" y="43484"/>
                  </a:lnTo>
                  <a:lnTo>
                    <a:pt x="36322" y="44780"/>
                  </a:lnTo>
                  <a:lnTo>
                    <a:pt x="37668" y="45542"/>
                  </a:lnTo>
                  <a:lnTo>
                    <a:pt x="38950" y="45173"/>
                  </a:lnTo>
                  <a:lnTo>
                    <a:pt x="40259" y="44818"/>
                  </a:lnTo>
                  <a:lnTo>
                    <a:pt x="41008" y="43472"/>
                  </a:lnTo>
                  <a:close/>
                </a:path>
                <a:path w="41275" h="308609">
                  <a:moveTo>
                    <a:pt x="41008" y="29641"/>
                  </a:moveTo>
                  <a:lnTo>
                    <a:pt x="40652" y="28333"/>
                  </a:lnTo>
                  <a:lnTo>
                    <a:pt x="40284" y="27038"/>
                  </a:lnTo>
                  <a:lnTo>
                    <a:pt x="38938" y="26289"/>
                  </a:lnTo>
                  <a:lnTo>
                    <a:pt x="36347" y="27012"/>
                  </a:lnTo>
                  <a:lnTo>
                    <a:pt x="35598" y="28346"/>
                  </a:lnTo>
                  <a:lnTo>
                    <a:pt x="35953" y="29654"/>
                  </a:lnTo>
                  <a:lnTo>
                    <a:pt x="36322" y="30937"/>
                  </a:lnTo>
                  <a:lnTo>
                    <a:pt x="37668" y="31699"/>
                  </a:lnTo>
                  <a:lnTo>
                    <a:pt x="38950" y="31330"/>
                  </a:lnTo>
                  <a:lnTo>
                    <a:pt x="40259" y="30975"/>
                  </a:lnTo>
                  <a:lnTo>
                    <a:pt x="41008" y="29641"/>
                  </a:lnTo>
                  <a:close/>
                </a:path>
                <a:path w="41275" h="308609">
                  <a:moveTo>
                    <a:pt x="41008" y="15798"/>
                  </a:moveTo>
                  <a:lnTo>
                    <a:pt x="40652" y="14503"/>
                  </a:lnTo>
                  <a:lnTo>
                    <a:pt x="40284" y="13195"/>
                  </a:lnTo>
                  <a:lnTo>
                    <a:pt x="38938" y="12446"/>
                  </a:lnTo>
                  <a:lnTo>
                    <a:pt x="36347" y="13169"/>
                  </a:lnTo>
                  <a:lnTo>
                    <a:pt x="35598" y="14516"/>
                  </a:lnTo>
                  <a:lnTo>
                    <a:pt x="35953" y="15811"/>
                  </a:lnTo>
                  <a:lnTo>
                    <a:pt x="36322" y="17106"/>
                  </a:lnTo>
                  <a:lnTo>
                    <a:pt x="37668" y="17868"/>
                  </a:lnTo>
                  <a:lnTo>
                    <a:pt x="38950" y="17487"/>
                  </a:lnTo>
                  <a:lnTo>
                    <a:pt x="40259" y="17132"/>
                  </a:lnTo>
                  <a:lnTo>
                    <a:pt x="41008" y="15798"/>
                  </a:lnTo>
                  <a:close/>
                </a:path>
              </a:pathLst>
            </a:custGeom>
            <a:solidFill>
              <a:srgbClr val="FFFFFF"/>
            </a:solidFill>
          </p:spPr>
          <p:txBody>
            <a:bodyPr wrap="square" lIns="0" tIns="0" rIns="0" bIns="0" rtlCol="0"/>
            <a:lstStyle/>
            <a:p>
              <a:endParaRPr/>
            </a:p>
          </p:txBody>
        </p:sp>
        <p:sp>
          <p:nvSpPr>
            <p:cNvPr id="76" name="object 76"/>
            <p:cNvSpPr/>
            <p:nvPr/>
          </p:nvSpPr>
          <p:spPr>
            <a:xfrm>
              <a:off x="6560870" y="8268195"/>
              <a:ext cx="41275" cy="308610"/>
            </a:xfrm>
            <a:custGeom>
              <a:avLst/>
              <a:gdLst/>
              <a:ahLst/>
              <a:cxnLst/>
              <a:rect l="l" t="t" r="r" b="b"/>
              <a:pathLst>
                <a:path w="41275" h="308609">
                  <a:moveTo>
                    <a:pt x="5397" y="19735"/>
                  </a:moveTo>
                  <a:lnTo>
                    <a:pt x="5041" y="18427"/>
                  </a:lnTo>
                  <a:lnTo>
                    <a:pt x="4686" y="17132"/>
                  </a:lnTo>
                  <a:lnTo>
                    <a:pt x="3340" y="16383"/>
                  </a:lnTo>
                  <a:lnTo>
                    <a:pt x="749" y="17106"/>
                  </a:lnTo>
                  <a:lnTo>
                    <a:pt x="0" y="18440"/>
                  </a:lnTo>
                  <a:lnTo>
                    <a:pt x="711" y="21031"/>
                  </a:lnTo>
                  <a:lnTo>
                    <a:pt x="2070" y="21793"/>
                  </a:lnTo>
                  <a:lnTo>
                    <a:pt x="3352" y="21424"/>
                  </a:lnTo>
                  <a:lnTo>
                    <a:pt x="4648" y="21069"/>
                  </a:lnTo>
                  <a:lnTo>
                    <a:pt x="5397" y="19735"/>
                  </a:lnTo>
                  <a:close/>
                </a:path>
                <a:path w="41275" h="308609">
                  <a:moveTo>
                    <a:pt x="5397" y="5892"/>
                  </a:moveTo>
                  <a:lnTo>
                    <a:pt x="5041" y="4597"/>
                  </a:lnTo>
                  <a:lnTo>
                    <a:pt x="4686" y="3289"/>
                  </a:lnTo>
                  <a:lnTo>
                    <a:pt x="3340" y="2540"/>
                  </a:lnTo>
                  <a:lnTo>
                    <a:pt x="749" y="3263"/>
                  </a:lnTo>
                  <a:lnTo>
                    <a:pt x="0" y="4610"/>
                  </a:lnTo>
                  <a:lnTo>
                    <a:pt x="711" y="7200"/>
                  </a:lnTo>
                  <a:lnTo>
                    <a:pt x="2070" y="7962"/>
                  </a:lnTo>
                  <a:lnTo>
                    <a:pt x="3352" y="7581"/>
                  </a:lnTo>
                  <a:lnTo>
                    <a:pt x="4648" y="7226"/>
                  </a:lnTo>
                  <a:lnTo>
                    <a:pt x="5397" y="5892"/>
                  </a:lnTo>
                  <a:close/>
                </a:path>
                <a:path w="41275" h="308609">
                  <a:moveTo>
                    <a:pt x="12433" y="17754"/>
                  </a:moveTo>
                  <a:lnTo>
                    <a:pt x="12065" y="16459"/>
                  </a:lnTo>
                  <a:lnTo>
                    <a:pt x="11709" y="15163"/>
                  </a:lnTo>
                  <a:lnTo>
                    <a:pt x="10363" y="14401"/>
                  </a:lnTo>
                  <a:lnTo>
                    <a:pt x="7772" y="15138"/>
                  </a:lnTo>
                  <a:lnTo>
                    <a:pt x="7023" y="16471"/>
                  </a:lnTo>
                  <a:lnTo>
                    <a:pt x="7734" y="19062"/>
                  </a:lnTo>
                  <a:lnTo>
                    <a:pt x="9093" y="19824"/>
                  </a:lnTo>
                  <a:lnTo>
                    <a:pt x="10375" y="19456"/>
                  </a:lnTo>
                  <a:lnTo>
                    <a:pt x="11684" y="19100"/>
                  </a:lnTo>
                  <a:lnTo>
                    <a:pt x="12433" y="17754"/>
                  </a:lnTo>
                  <a:close/>
                </a:path>
                <a:path w="41275" h="308609">
                  <a:moveTo>
                    <a:pt x="12433" y="3924"/>
                  </a:moveTo>
                  <a:lnTo>
                    <a:pt x="12065" y="2616"/>
                  </a:lnTo>
                  <a:lnTo>
                    <a:pt x="11709" y="1320"/>
                  </a:lnTo>
                  <a:lnTo>
                    <a:pt x="10363" y="571"/>
                  </a:lnTo>
                  <a:lnTo>
                    <a:pt x="7772" y="1295"/>
                  </a:lnTo>
                  <a:lnTo>
                    <a:pt x="7023" y="2628"/>
                  </a:lnTo>
                  <a:lnTo>
                    <a:pt x="7734" y="5219"/>
                  </a:lnTo>
                  <a:lnTo>
                    <a:pt x="9093" y="5981"/>
                  </a:lnTo>
                  <a:lnTo>
                    <a:pt x="10375" y="5613"/>
                  </a:lnTo>
                  <a:lnTo>
                    <a:pt x="11684" y="5257"/>
                  </a:lnTo>
                  <a:lnTo>
                    <a:pt x="12433" y="3924"/>
                  </a:lnTo>
                  <a:close/>
                </a:path>
                <a:path w="41275" h="308609">
                  <a:moveTo>
                    <a:pt x="19469" y="15798"/>
                  </a:moveTo>
                  <a:lnTo>
                    <a:pt x="19113" y="14503"/>
                  </a:lnTo>
                  <a:lnTo>
                    <a:pt x="18745" y="13195"/>
                  </a:lnTo>
                  <a:lnTo>
                    <a:pt x="17399" y="12446"/>
                  </a:lnTo>
                  <a:lnTo>
                    <a:pt x="14808" y="13169"/>
                  </a:lnTo>
                  <a:lnTo>
                    <a:pt x="14058" y="14516"/>
                  </a:lnTo>
                  <a:lnTo>
                    <a:pt x="14414" y="15811"/>
                  </a:lnTo>
                  <a:lnTo>
                    <a:pt x="14782" y="17106"/>
                  </a:lnTo>
                  <a:lnTo>
                    <a:pt x="16129" y="17868"/>
                  </a:lnTo>
                  <a:lnTo>
                    <a:pt x="17411" y="17487"/>
                  </a:lnTo>
                  <a:lnTo>
                    <a:pt x="18719" y="17132"/>
                  </a:lnTo>
                  <a:lnTo>
                    <a:pt x="19469" y="15798"/>
                  </a:lnTo>
                  <a:close/>
                </a:path>
                <a:path w="41275" h="308609">
                  <a:moveTo>
                    <a:pt x="19469" y="1955"/>
                  </a:moveTo>
                  <a:lnTo>
                    <a:pt x="18923" y="0"/>
                  </a:lnTo>
                  <a:lnTo>
                    <a:pt x="14439" y="0"/>
                  </a:lnTo>
                  <a:lnTo>
                    <a:pt x="14058" y="673"/>
                  </a:lnTo>
                  <a:lnTo>
                    <a:pt x="14782" y="3263"/>
                  </a:lnTo>
                  <a:lnTo>
                    <a:pt x="16129" y="4025"/>
                  </a:lnTo>
                  <a:lnTo>
                    <a:pt x="18719" y="3302"/>
                  </a:lnTo>
                  <a:lnTo>
                    <a:pt x="19469" y="1955"/>
                  </a:lnTo>
                  <a:close/>
                </a:path>
                <a:path w="41275" h="308609">
                  <a:moveTo>
                    <a:pt x="26428" y="308495"/>
                  </a:moveTo>
                  <a:lnTo>
                    <a:pt x="26212" y="307695"/>
                  </a:lnTo>
                  <a:lnTo>
                    <a:pt x="24853" y="306946"/>
                  </a:lnTo>
                  <a:lnTo>
                    <a:pt x="22275" y="307670"/>
                  </a:lnTo>
                  <a:lnTo>
                    <a:pt x="21805" y="308495"/>
                  </a:lnTo>
                  <a:lnTo>
                    <a:pt x="26428" y="308495"/>
                  </a:lnTo>
                  <a:close/>
                </a:path>
                <a:path w="41275" h="308609">
                  <a:moveTo>
                    <a:pt x="26924" y="296468"/>
                  </a:moveTo>
                  <a:lnTo>
                    <a:pt x="26568" y="295173"/>
                  </a:lnTo>
                  <a:lnTo>
                    <a:pt x="26212" y="293865"/>
                  </a:lnTo>
                  <a:lnTo>
                    <a:pt x="24853" y="293116"/>
                  </a:lnTo>
                  <a:lnTo>
                    <a:pt x="22275" y="293839"/>
                  </a:lnTo>
                  <a:lnTo>
                    <a:pt x="21513" y="295186"/>
                  </a:lnTo>
                  <a:lnTo>
                    <a:pt x="22237" y="297764"/>
                  </a:lnTo>
                  <a:lnTo>
                    <a:pt x="23583" y="298526"/>
                  </a:lnTo>
                  <a:lnTo>
                    <a:pt x="24866" y="298157"/>
                  </a:lnTo>
                  <a:lnTo>
                    <a:pt x="26174" y="297802"/>
                  </a:lnTo>
                  <a:lnTo>
                    <a:pt x="26924" y="296468"/>
                  </a:lnTo>
                  <a:close/>
                </a:path>
                <a:path w="41275" h="308609">
                  <a:moveTo>
                    <a:pt x="26924" y="282625"/>
                  </a:moveTo>
                  <a:lnTo>
                    <a:pt x="26568" y="281330"/>
                  </a:lnTo>
                  <a:lnTo>
                    <a:pt x="26212" y="280022"/>
                  </a:lnTo>
                  <a:lnTo>
                    <a:pt x="24853" y="279273"/>
                  </a:lnTo>
                  <a:lnTo>
                    <a:pt x="22275" y="280009"/>
                  </a:lnTo>
                  <a:lnTo>
                    <a:pt x="21513" y="281343"/>
                  </a:lnTo>
                  <a:lnTo>
                    <a:pt x="21882"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12" y="266192"/>
                  </a:lnTo>
                  <a:lnTo>
                    <a:pt x="24853" y="265442"/>
                  </a:lnTo>
                  <a:lnTo>
                    <a:pt x="22275" y="266166"/>
                  </a:lnTo>
                  <a:lnTo>
                    <a:pt x="21513" y="267500"/>
                  </a:lnTo>
                  <a:lnTo>
                    <a:pt x="22237" y="270090"/>
                  </a:lnTo>
                  <a:lnTo>
                    <a:pt x="23583" y="270852"/>
                  </a:lnTo>
                  <a:lnTo>
                    <a:pt x="24866" y="270484"/>
                  </a:lnTo>
                  <a:lnTo>
                    <a:pt x="26174" y="270129"/>
                  </a:lnTo>
                  <a:lnTo>
                    <a:pt x="26924" y="268782"/>
                  </a:lnTo>
                  <a:close/>
                </a:path>
                <a:path w="41275" h="308609">
                  <a:moveTo>
                    <a:pt x="26924" y="254952"/>
                  </a:moveTo>
                  <a:lnTo>
                    <a:pt x="26568" y="253644"/>
                  </a:lnTo>
                  <a:lnTo>
                    <a:pt x="26212" y="252349"/>
                  </a:lnTo>
                  <a:lnTo>
                    <a:pt x="24853" y="251599"/>
                  </a:lnTo>
                  <a:lnTo>
                    <a:pt x="22275" y="252323"/>
                  </a:lnTo>
                  <a:lnTo>
                    <a:pt x="21513" y="253669"/>
                  </a:lnTo>
                  <a:lnTo>
                    <a:pt x="22237" y="256247"/>
                  </a:lnTo>
                  <a:lnTo>
                    <a:pt x="23583" y="257009"/>
                  </a:lnTo>
                  <a:lnTo>
                    <a:pt x="24866" y="256641"/>
                  </a:lnTo>
                  <a:lnTo>
                    <a:pt x="26174" y="256286"/>
                  </a:lnTo>
                  <a:lnTo>
                    <a:pt x="26924" y="254952"/>
                  </a:lnTo>
                  <a:close/>
                </a:path>
                <a:path w="41275" h="308609">
                  <a:moveTo>
                    <a:pt x="26924" y="241109"/>
                  </a:moveTo>
                  <a:lnTo>
                    <a:pt x="26568" y="239814"/>
                  </a:lnTo>
                  <a:lnTo>
                    <a:pt x="26212" y="238506"/>
                  </a:lnTo>
                  <a:lnTo>
                    <a:pt x="24853" y="237756"/>
                  </a:lnTo>
                  <a:lnTo>
                    <a:pt x="22275" y="238493"/>
                  </a:lnTo>
                  <a:lnTo>
                    <a:pt x="21513" y="239826"/>
                  </a:lnTo>
                  <a:lnTo>
                    <a:pt x="21882"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12" y="224675"/>
                  </a:lnTo>
                  <a:lnTo>
                    <a:pt x="24853" y="223926"/>
                  </a:lnTo>
                  <a:lnTo>
                    <a:pt x="22275" y="224650"/>
                  </a:lnTo>
                  <a:lnTo>
                    <a:pt x="21513" y="225983"/>
                  </a:lnTo>
                  <a:lnTo>
                    <a:pt x="22237" y="228574"/>
                  </a:lnTo>
                  <a:lnTo>
                    <a:pt x="23583" y="229336"/>
                  </a:lnTo>
                  <a:lnTo>
                    <a:pt x="24866" y="228968"/>
                  </a:lnTo>
                  <a:lnTo>
                    <a:pt x="26174" y="228612"/>
                  </a:lnTo>
                  <a:lnTo>
                    <a:pt x="26924" y="227266"/>
                  </a:lnTo>
                  <a:close/>
                </a:path>
                <a:path w="41275" h="308609">
                  <a:moveTo>
                    <a:pt x="26924" y="213436"/>
                  </a:moveTo>
                  <a:lnTo>
                    <a:pt x="26568" y="212140"/>
                  </a:lnTo>
                  <a:lnTo>
                    <a:pt x="26212" y="210832"/>
                  </a:lnTo>
                  <a:lnTo>
                    <a:pt x="24853" y="210083"/>
                  </a:lnTo>
                  <a:lnTo>
                    <a:pt x="22275" y="210807"/>
                  </a:lnTo>
                  <a:lnTo>
                    <a:pt x="21513" y="212153"/>
                  </a:lnTo>
                  <a:lnTo>
                    <a:pt x="22237" y="214731"/>
                  </a:lnTo>
                  <a:lnTo>
                    <a:pt x="23583" y="215493"/>
                  </a:lnTo>
                  <a:lnTo>
                    <a:pt x="24866" y="215125"/>
                  </a:lnTo>
                  <a:lnTo>
                    <a:pt x="26174" y="214769"/>
                  </a:lnTo>
                  <a:lnTo>
                    <a:pt x="26924" y="213436"/>
                  </a:lnTo>
                  <a:close/>
                </a:path>
                <a:path w="41275" h="308609">
                  <a:moveTo>
                    <a:pt x="26924" y="199605"/>
                  </a:moveTo>
                  <a:lnTo>
                    <a:pt x="26568" y="198310"/>
                  </a:lnTo>
                  <a:lnTo>
                    <a:pt x="26212" y="197002"/>
                  </a:lnTo>
                  <a:lnTo>
                    <a:pt x="24853" y="196253"/>
                  </a:lnTo>
                  <a:lnTo>
                    <a:pt x="22275" y="196989"/>
                  </a:lnTo>
                  <a:lnTo>
                    <a:pt x="21513" y="198323"/>
                  </a:lnTo>
                  <a:lnTo>
                    <a:pt x="21882"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12" y="183172"/>
                  </a:lnTo>
                  <a:lnTo>
                    <a:pt x="24853" y="182422"/>
                  </a:lnTo>
                  <a:lnTo>
                    <a:pt x="22275" y="183146"/>
                  </a:lnTo>
                  <a:lnTo>
                    <a:pt x="21513" y="184480"/>
                  </a:lnTo>
                  <a:lnTo>
                    <a:pt x="22237" y="187071"/>
                  </a:lnTo>
                  <a:lnTo>
                    <a:pt x="23583" y="187833"/>
                  </a:lnTo>
                  <a:lnTo>
                    <a:pt x="24866" y="187464"/>
                  </a:lnTo>
                  <a:lnTo>
                    <a:pt x="26174" y="187109"/>
                  </a:lnTo>
                  <a:lnTo>
                    <a:pt x="26924" y="185762"/>
                  </a:lnTo>
                  <a:close/>
                </a:path>
                <a:path w="41275" h="308609">
                  <a:moveTo>
                    <a:pt x="26924" y="171932"/>
                  </a:moveTo>
                  <a:lnTo>
                    <a:pt x="26568" y="170637"/>
                  </a:lnTo>
                  <a:lnTo>
                    <a:pt x="26212" y="169329"/>
                  </a:lnTo>
                  <a:lnTo>
                    <a:pt x="24853" y="168579"/>
                  </a:lnTo>
                  <a:lnTo>
                    <a:pt x="22275" y="169303"/>
                  </a:lnTo>
                  <a:lnTo>
                    <a:pt x="21513" y="170649"/>
                  </a:lnTo>
                  <a:lnTo>
                    <a:pt x="22237" y="173228"/>
                  </a:lnTo>
                  <a:lnTo>
                    <a:pt x="23583" y="173990"/>
                  </a:lnTo>
                  <a:lnTo>
                    <a:pt x="24866" y="173621"/>
                  </a:lnTo>
                  <a:lnTo>
                    <a:pt x="26174" y="173266"/>
                  </a:lnTo>
                  <a:lnTo>
                    <a:pt x="26924" y="171932"/>
                  </a:lnTo>
                  <a:close/>
                </a:path>
                <a:path w="41275" h="308609">
                  <a:moveTo>
                    <a:pt x="26924" y="158089"/>
                  </a:moveTo>
                  <a:lnTo>
                    <a:pt x="26568" y="156794"/>
                  </a:lnTo>
                  <a:lnTo>
                    <a:pt x="26212" y="155486"/>
                  </a:lnTo>
                  <a:lnTo>
                    <a:pt x="24853" y="154736"/>
                  </a:lnTo>
                  <a:lnTo>
                    <a:pt x="22275" y="155473"/>
                  </a:lnTo>
                  <a:lnTo>
                    <a:pt x="21513" y="156806"/>
                  </a:lnTo>
                  <a:lnTo>
                    <a:pt x="21882"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12" y="141655"/>
                  </a:lnTo>
                  <a:lnTo>
                    <a:pt x="24853" y="140906"/>
                  </a:lnTo>
                  <a:lnTo>
                    <a:pt x="22275" y="141630"/>
                  </a:lnTo>
                  <a:lnTo>
                    <a:pt x="21513" y="142963"/>
                  </a:lnTo>
                  <a:lnTo>
                    <a:pt x="22237" y="145554"/>
                  </a:lnTo>
                  <a:lnTo>
                    <a:pt x="23583" y="146316"/>
                  </a:lnTo>
                  <a:lnTo>
                    <a:pt x="24866" y="145948"/>
                  </a:lnTo>
                  <a:lnTo>
                    <a:pt x="26174" y="145592"/>
                  </a:lnTo>
                  <a:lnTo>
                    <a:pt x="26924" y="144259"/>
                  </a:lnTo>
                  <a:close/>
                </a:path>
                <a:path w="41275" h="308609">
                  <a:moveTo>
                    <a:pt x="26924" y="130416"/>
                  </a:moveTo>
                  <a:lnTo>
                    <a:pt x="26568" y="129120"/>
                  </a:lnTo>
                  <a:lnTo>
                    <a:pt x="26212" y="127812"/>
                  </a:lnTo>
                  <a:lnTo>
                    <a:pt x="24853" y="127063"/>
                  </a:lnTo>
                  <a:lnTo>
                    <a:pt x="22275" y="127787"/>
                  </a:lnTo>
                  <a:lnTo>
                    <a:pt x="21513" y="129133"/>
                  </a:lnTo>
                  <a:lnTo>
                    <a:pt x="22237" y="131711"/>
                  </a:lnTo>
                  <a:lnTo>
                    <a:pt x="23583" y="132473"/>
                  </a:lnTo>
                  <a:lnTo>
                    <a:pt x="24866" y="132105"/>
                  </a:lnTo>
                  <a:lnTo>
                    <a:pt x="26174" y="131749"/>
                  </a:lnTo>
                  <a:lnTo>
                    <a:pt x="26924" y="130416"/>
                  </a:lnTo>
                  <a:close/>
                </a:path>
                <a:path w="41275" h="308609">
                  <a:moveTo>
                    <a:pt x="26924" y="116586"/>
                  </a:moveTo>
                  <a:lnTo>
                    <a:pt x="26568" y="115290"/>
                  </a:lnTo>
                  <a:lnTo>
                    <a:pt x="26212" y="113982"/>
                  </a:lnTo>
                  <a:lnTo>
                    <a:pt x="24853" y="113233"/>
                  </a:lnTo>
                  <a:lnTo>
                    <a:pt x="22275" y="113969"/>
                  </a:lnTo>
                  <a:lnTo>
                    <a:pt x="21513" y="115303"/>
                  </a:lnTo>
                  <a:lnTo>
                    <a:pt x="21882"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12" y="100152"/>
                  </a:lnTo>
                  <a:lnTo>
                    <a:pt x="24853" y="99402"/>
                  </a:lnTo>
                  <a:lnTo>
                    <a:pt x="22275" y="100126"/>
                  </a:lnTo>
                  <a:lnTo>
                    <a:pt x="21513" y="101460"/>
                  </a:lnTo>
                  <a:lnTo>
                    <a:pt x="22237" y="104051"/>
                  </a:lnTo>
                  <a:lnTo>
                    <a:pt x="23583" y="104813"/>
                  </a:lnTo>
                  <a:lnTo>
                    <a:pt x="24866" y="104444"/>
                  </a:lnTo>
                  <a:lnTo>
                    <a:pt x="26174" y="104089"/>
                  </a:lnTo>
                  <a:lnTo>
                    <a:pt x="26924" y="102755"/>
                  </a:lnTo>
                  <a:close/>
                </a:path>
                <a:path w="41275" h="308609">
                  <a:moveTo>
                    <a:pt x="26924" y="88912"/>
                  </a:moveTo>
                  <a:lnTo>
                    <a:pt x="26568" y="87617"/>
                  </a:lnTo>
                  <a:lnTo>
                    <a:pt x="26212" y="86309"/>
                  </a:lnTo>
                  <a:lnTo>
                    <a:pt x="24853" y="85559"/>
                  </a:lnTo>
                  <a:lnTo>
                    <a:pt x="22275" y="86283"/>
                  </a:lnTo>
                  <a:lnTo>
                    <a:pt x="21513" y="87630"/>
                  </a:lnTo>
                  <a:lnTo>
                    <a:pt x="22237" y="90208"/>
                  </a:lnTo>
                  <a:lnTo>
                    <a:pt x="23583" y="90970"/>
                  </a:lnTo>
                  <a:lnTo>
                    <a:pt x="24866" y="90601"/>
                  </a:lnTo>
                  <a:lnTo>
                    <a:pt x="26174" y="90246"/>
                  </a:lnTo>
                  <a:lnTo>
                    <a:pt x="26924" y="88912"/>
                  </a:lnTo>
                  <a:close/>
                </a:path>
                <a:path w="41275" h="308609">
                  <a:moveTo>
                    <a:pt x="26924" y="75069"/>
                  </a:moveTo>
                  <a:lnTo>
                    <a:pt x="26568" y="73774"/>
                  </a:lnTo>
                  <a:lnTo>
                    <a:pt x="26212" y="72466"/>
                  </a:lnTo>
                  <a:lnTo>
                    <a:pt x="24853" y="71716"/>
                  </a:lnTo>
                  <a:lnTo>
                    <a:pt x="22275" y="72453"/>
                  </a:lnTo>
                  <a:lnTo>
                    <a:pt x="21513" y="73787"/>
                  </a:lnTo>
                  <a:lnTo>
                    <a:pt x="21882" y="75082"/>
                  </a:lnTo>
                  <a:lnTo>
                    <a:pt x="22237" y="76377"/>
                  </a:lnTo>
                  <a:lnTo>
                    <a:pt x="23583" y="77139"/>
                  </a:lnTo>
                  <a:lnTo>
                    <a:pt x="24866" y="76771"/>
                  </a:lnTo>
                  <a:lnTo>
                    <a:pt x="26174" y="76415"/>
                  </a:lnTo>
                  <a:lnTo>
                    <a:pt x="26924" y="75069"/>
                  </a:lnTo>
                  <a:close/>
                </a:path>
                <a:path w="41275" h="308609">
                  <a:moveTo>
                    <a:pt x="26924" y="61239"/>
                  </a:moveTo>
                  <a:lnTo>
                    <a:pt x="26568" y="59931"/>
                  </a:lnTo>
                  <a:lnTo>
                    <a:pt x="26212" y="58635"/>
                  </a:lnTo>
                  <a:lnTo>
                    <a:pt x="24853" y="57886"/>
                  </a:lnTo>
                  <a:lnTo>
                    <a:pt x="22275" y="58610"/>
                  </a:lnTo>
                  <a:lnTo>
                    <a:pt x="21513" y="59944"/>
                  </a:lnTo>
                  <a:lnTo>
                    <a:pt x="22237" y="62534"/>
                  </a:lnTo>
                  <a:lnTo>
                    <a:pt x="23583" y="63296"/>
                  </a:lnTo>
                  <a:lnTo>
                    <a:pt x="24866" y="62928"/>
                  </a:lnTo>
                  <a:lnTo>
                    <a:pt x="26174" y="62572"/>
                  </a:lnTo>
                  <a:lnTo>
                    <a:pt x="26924" y="61239"/>
                  </a:lnTo>
                  <a:close/>
                </a:path>
                <a:path w="41275" h="308609">
                  <a:moveTo>
                    <a:pt x="26924" y="47396"/>
                  </a:moveTo>
                  <a:lnTo>
                    <a:pt x="26568" y="46101"/>
                  </a:lnTo>
                  <a:lnTo>
                    <a:pt x="26212" y="44792"/>
                  </a:lnTo>
                  <a:lnTo>
                    <a:pt x="24853" y="44043"/>
                  </a:lnTo>
                  <a:lnTo>
                    <a:pt x="22275" y="44767"/>
                  </a:lnTo>
                  <a:lnTo>
                    <a:pt x="21513" y="46113"/>
                  </a:lnTo>
                  <a:lnTo>
                    <a:pt x="21882" y="47409"/>
                  </a:lnTo>
                  <a:lnTo>
                    <a:pt x="22237" y="48704"/>
                  </a:lnTo>
                  <a:lnTo>
                    <a:pt x="23583" y="49466"/>
                  </a:lnTo>
                  <a:lnTo>
                    <a:pt x="24866" y="49085"/>
                  </a:lnTo>
                  <a:lnTo>
                    <a:pt x="26174" y="48729"/>
                  </a:lnTo>
                  <a:lnTo>
                    <a:pt x="26924" y="47396"/>
                  </a:lnTo>
                  <a:close/>
                </a:path>
                <a:path w="41275" h="308609">
                  <a:moveTo>
                    <a:pt x="26924" y="33553"/>
                  </a:moveTo>
                  <a:lnTo>
                    <a:pt x="26568" y="32258"/>
                  </a:lnTo>
                  <a:lnTo>
                    <a:pt x="26212" y="30949"/>
                  </a:lnTo>
                  <a:lnTo>
                    <a:pt x="24853" y="30200"/>
                  </a:lnTo>
                  <a:lnTo>
                    <a:pt x="22275" y="30937"/>
                  </a:lnTo>
                  <a:lnTo>
                    <a:pt x="21513" y="32270"/>
                  </a:lnTo>
                  <a:lnTo>
                    <a:pt x="21882" y="33566"/>
                  </a:lnTo>
                  <a:lnTo>
                    <a:pt x="22237" y="34861"/>
                  </a:lnTo>
                  <a:lnTo>
                    <a:pt x="23583" y="35623"/>
                  </a:lnTo>
                  <a:lnTo>
                    <a:pt x="24866" y="35255"/>
                  </a:lnTo>
                  <a:lnTo>
                    <a:pt x="26174" y="34899"/>
                  </a:lnTo>
                  <a:lnTo>
                    <a:pt x="26924" y="33553"/>
                  </a:lnTo>
                  <a:close/>
                </a:path>
                <a:path w="41275" h="308609">
                  <a:moveTo>
                    <a:pt x="33959" y="308330"/>
                  </a:moveTo>
                  <a:lnTo>
                    <a:pt x="33248" y="305727"/>
                  </a:lnTo>
                  <a:lnTo>
                    <a:pt x="31902" y="304977"/>
                  </a:lnTo>
                  <a:lnTo>
                    <a:pt x="29298" y="305727"/>
                  </a:lnTo>
                  <a:lnTo>
                    <a:pt x="28562" y="307047"/>
                  </a:lnTo>
                  <a:lnTo>
                    <a:pt x="28956" y="308495"/>
                  </a:lnTo>
                  <a:lnTo>
                    <a:pt x="33858"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33959" y="31597"/>
                  </a:moveTo>
                  <a:lnTo>
                    <a:pt x="33604" y="30302"/>
                  </a:lnTo>
                  <a:lnTo>
                    <a:pt x="33248" y="28994"/>
                  </a:lnTo>
                  <a:lnTo>
                    <a:pt x="31902" y="28244"/>
                  </a:lnTo>
                  <a:lnTo>
                    <a:pt x="30607" y="28600"/>
                  </a:lnTo>
                  <a:lnTo>
                    <a:pt x="29311" y="28968"/>
                  </a:lnTo>
                  <a:lnTo>
                    <a:pt x="28562" y="30314"/>
                  </a:lnTo>
                  <a:lnTo>
                    <a:pt x="29273" y="32905"/>
                  </a:lnTo>
                  <a:lnTo>
                    <a:pt x="30619" y="33667"/>
                  </a:lnTo>
                  <a:lnTo>
                    <a:pt x="31915" y="33286"/>
                  </a:lnTo>
                  <a:lnTo>
                    <a:pt x="33210" y="32931"/>
                  </a:lnTo>
                  <a:lnTo>
                    <a:pt x="33959" y="31597"/>
                  </a:lnTo>
                  <a:close/>
                </a:path>
                <a:path w="41275" h="308609">
                  <a:moveTo>
                    <a:pt x="33959" y="17754"/>
                  </a:moveTo>
                  <a:lnTo>
                    <a:pt x="33604" y="16459"/>
                  </a:lnTo>
                  <a:lnTo>
                    <a:pt x="33248" y="15163"/>
                  </a:lnTo>
                  <a:lnTo>
                    <a:pt x="31902" y="14401"/>
                  </a:lnTo>
                  <a:lnTo>
                    <a:pt x="29311" y="15138"/>
                  </a:lnTo>
                  <a:lnTo>
                    <a:pt x="28562" y="16471"/>
                  </a:lnTo>
                  <a:lnTo>
                    <a:pt x="29273" y="19062"/>
                  </a:lnTo>
                  <a:lnTo>
                    <a:pt x="30619" y="19824"/>
                  </a:lnTo>
                  <a:lnTo>
                    <a:pt x="31915" y="19456"/>
                  </a:lnTo>
                  <a:lnTo>
                    <a:pt x="33210" y="19100"/>
                  </a:lnTo>
                  <a:lnTo>
                    <a:pt x="33959" y="17754"/>
                  </a:lnTo>
                  <a:close/>
                </a:path>
                <a:path w="41275" h="308609">
                  <a:moveTo>
                    <a:pt x="40982" y="306374"/>
                  </a:moveTo>
                  <a:lnTo>
                    <a:pt x="40627" y="305066"/>
                  </a:lnTo>
                  <a:lnTo>
                    <a:pt x="40271" y="303771"/>
                  </a:lnTo>
                  <a:lnTo>
                    <a:pt x="38925" y="303022"/>
                  </a:lnTo>
                  <a:lnTo>
                    <a:pt x="37630" y="303377"/>
                  </a:lnTo>
                  <a:lnTo>
                    <a:pt x="36334" y="303745"/>
                  </a:lnTo>
                  <a:lnTo>
                    <a:pt x="35585" y="305092"/>
                  </a:lnTo>
                  <a:lnTo>
                    <a:pt x="36296" y="307670"/>
                  </a:lnTo>
                  <a:lnTo>
                    <a:pt x="37642" y="308432"/>
                  </a:lnTo>
                  <a:lnTo>
                    <a:pt x="38938" y="308063"/>
                  </a:lnTo>
                  <a:lnTo>
                    <a:pt x="40233" y="307708"/>
                  </a:lnTo>
                  <a:lnTo>
                    <a:pt x="40982" y="306374"/>
                  </a:lnTo>
                  <a:close/>
                </a:path>
                <a:path w="41275" h="308609">
                  <a:moveTo>
                    <a:pt x="40982" y="292531"/>
                  </a:moveTo>
                  <a:lnTo>
                    <a:pt x="40627" y="291236"/>
                  </a:lnTo>
                  <a:lnTo>
                    <a:pt x="40271" y="289941"/>
                  </a:lnTo>
                  <a:lnTo>
                    <a:pt x="38925" y="289191"/>
                  </a:lnTo>
                  <a:lnTo>
                    <a:pt x="37630" y="289547"/>
                  </a:lnTo>
                  <a:lnTo>
                    <a:pt x="36334" y="289915"/>
                  </a:lnTo>
                  <a:lnTo>
                    <a:pt x="35585" y="291249"/>
                  </a:lnTo>
                  <a:lnTo>
                    <a:pt x="36296" y="293839"/>
                  </a:lnTo>
                  <a:lnTo>
                    <a:pt x="37642" y="294601"/>
                  </a:lnTo>
                  <a:lnTo>
                    <a:pt x="38938" y="294233"/>
                  </a:lnTo>
                  <a:lnTo>
                    <a:pt x="40233" y="293878"/>
                  </a:lnTo>
                  <a:lnTo>
                    <a:pt x="40982" y="292531"/>
                  </a:lnTo>
                  <a:close/>
                </a:path>
                <a:path w="41275" h="308609">
                  <a:moveTo>
                    <a:pt x="40982" y="278701"/>
                  </a:moveTo>
                  <a:lnTo>
                    <a:pt x="40627" y="277393"/>
                  </a:lnTo>
                  <a:lnTo>
                    <a:pt x="40271" y="276098"/>
                  </a:lnTo>
                  <a:lnTo>
                    <a:pt x="38925" y="275348"/>
                  </a:lnTo>
                  <a:lnTo>
                    <a:pt x="37630" y="275704"/>
                  </a:lnTo>
                  <a:lnTo>
                    <a:pt x="36334" y="276072"/>
                  </a:lnTo>
                  <a:lnTo>
                    <a:pt x="35585" y="277406"/>
                  </a:lnTo>
                  <a:lnTo>
                    <a:pt x="36296" y="279996"/>
                  </a:lnTo>
                  <a:lnTo>
                    <a:pt x="37642" y="280758"/>
                  </a:lnTo>
                  <a:lnTo>
                    <a:pt x="38938" y="280390"/>
                  </a:lnTo>
                  <a:lnTo>
                    <a:pt x="40233" y="280035"/>
                  </a:lnTo>
                  <a:lnTo>
                    <a:pt x="40982" y="278701"/>
                  </a:lnTo>
                  <a:close/>
                </a:path>
                <a:path w="41275" h="308609">
                  <a:moveTo>
                    <a:pt x="40982" y="264858"/>
                  </a:moveTo>
                  <a:lnTo>
                    <a:pt x="40627" y="263550"/>
                  </a:lnTo>
                  <a:lnTo>
                    <a:pt x="40271" y="262255"/>
                  </a:lnTo>
                  <a:lnTo>
                    <a:pt x="38925" y="261505"/>
                  </a:lnTo>
                  <a:lnTo>
                    <a:pt x="37630" y="261861"/>
                  </a:lnTo>
                  <a:lnTo>
                    <a:pt x="36334" y="262229"/>
                  </a:lnTo>
                  <a:lnTo>
                    <a:pt x="35585" y="263575"/>
                  </a:lnTo>
                  <a:lnTo>
                    <a:pt x="36296" y="266153"/>
                  </a:lnTo>
                  <a:lnTo>
                    <a:pt x="37642" y="266928"/>
                  </a:lnTo>
                  <a:lnTo>
                    <a:pt x="38938" y="266547"/>
                  </a:lnTo>
                  <a:lnTo>
                    <a:pt x="40233" y="266192"/>
                  </a:lnTo>
                  <a:lnTo>
                    <a:pt x="40982" y="264858"/>
                  </a:lnTo>
                  <a:close/>
                </a:path>
                <a:path w="41275" h="308609">
                  <a:moveTo>
                    <a:pt x="40982" y="251015"/>
                  </a:moveTo>
                  <a:lnTo>
                    <a:pt x="40627" y="249720"/>
                  </a:lnTo>
                  <a:lnTo>
                    <a:pt x="40271" y="248424"/>
                  </a:lnTo>
                  <a:lnTo>
                    <a:pt x="38925" y="247675"/>
                  </a:lnTo>
                  <a:lnTo>
                    <a:pt x="37630" y="248031"/>
                  </a:lnTo>
                  <a:lnTo>
                    <a:pt x="36334" y="248399"/>
                  </a:lnTo>
                  <a:lnTo>
                    <a:pt x="35585" y="249732"/>
                  </a:lnTo>
                  <a:lnTo>
                    <a:pt x="36296" y="252323"/>
                  </a:lnTo>
                  <a:lnTo>
                    <a:pt x="37642" y="253085"/>
                  </a:lnTo>
                  <a:lnTo>
                    <a:pt x="38938" y="252717"/>
                  </a:lnTo>
                  <a:lnTo>
                    <a:pt x="40233" y="252361"/>
                  </a:lnTo>
                  <a:lnTo>
                    <a:pt x="40982" y="251015"/>
                  </a:lnTo>
                  <a:close/>
                </a:path>
                <a:path w="41275" h="308609">
                  <a:moveTo>
                    <a:pt x="40982" y="237197"/>
                  </a:moveTo>
                  <a:lnTo>
                    <a:pt x="40627" y="235889"/>
                  </a:lnTo>
                  <a:lnTo>
                    <a:pt x="40271" y="234594"/>
                  </a:lnTo>
                  <a:lnTo>
                    <a:pt x="38925" y="233845"/>
                  </a:lnTo>
                  <a:lnTo>
                    <a:pt x="37630" y="234200"/>
                  </a:lnTo>
                  <a:lnTo>
                    <a:pt x="36334" y="234569"/>
                  </a:lnTo>
                  <a:lnTo>
                    <a:pt x="35585" y="235902"/>
                  </a:lnTo>
                  <a:lnTo>
                    <a:pt x="36296" y="238493"/>
                  </a:lnTo>
                  <a:lnTo>
                    <a:pt x="37642" y="239255"/>
                  </a:lnTo>
                  <a:lnTo>
                    <a:pt x="38938" y="238887"/>
                  </a:lnTo>
                  <a:lnTo>
                    <a:pt x="40233" y="238531"/>
                  </a:lnTo>
                  <a:lnTo>
                    <a:pt x="40982" y="237197"/>
                  </a:lnTo>
                  <a:close/>
                </a:path>
                <a:path w="41275" h="308609">
                  <a:moveTo>
                    <a:pt x="40982" y="223354"/>
                  </a:moveTo>
                  <a:lnTo>
                    <a:pt x="40627" y="222059"/>
                  </a:lnTo>
                  <a:lnTo>
                    <a:pt x="40271" y="220751"/>
                  </a:lnTo>
                  <a:lnTo>
                    <a:pt x="38925" y="220002"/>
                  </a:lnTo>
                  <a:lnTo>
                    <a:pt x="37630" y="220357"/>
                  </a:lnTo>
                  <a:lnTo>
                    <a:pt x="36334" y="220726"/>
                  </a:lnTo>
                  <a:lnTo>
                    <a:pt x="35585" y="222072"/>
                  </a:lnTo>
                  <a:lnTo>
                    <a:pt x="36296" y="224663"/>
                  </a:lnTo>
                  <a:lnTo>
                    <a:pt x="37642" y="225425"/>
                  </a:lnTo>
                  <a:lnTo>
                    <a:pt x="38938" y="225044"/>
                  </a:lnTo>
                  <a:lnTo>
                    <a:pt x="40233" y="224688"/>
                  </a:lnTo>
                  <a:lnTo>
                    <a:pt x="40982" y="223354"/>
                  </a:lnTo>
                  <a:close/>
                </a:path>
                <a:path w="41275" h="308609">
                  <a:moveTo>
                    <a:pt x="40982" y="209511"/>
                  </a:moveTo>
                  <a:lnTo>
                    <a:pt x="40627" y="208216"/>
                  </a:lnTo>
                  <a:lnTo>
                    <a:pt x="40271" y="206921"/>
                  </a:lnTo>
                  <a:lnTo>
                    <a:pt x="38925" y="206171"/>
                  </a:lnTo>
                  <a:lnTo>
                    <a:pt x="37630" y="206527"/>
                  </a:lnTo>
                  <a:lnTo>
                    <a:pt x="36334" y="206895"/>
                  </a:lnTo>
                  <a:lnTo>
                    <a:pt x="35585" y="208229"/>
                  </a:lnTo>
                  <a:lnTo>
                    <a:pt x="36296" y="210820"/>
                  </a:lnTo>
                  <a:lnTo>
                    <a:pt x="37642" y="211582"/>
                  </a:lnTo>
                  <a:lnTo>
                    <a:pt x="38938" y="211213"/>
                  </a:lnTo>
                  <a:lnTo>
                    <a:pt x="40233" y="210858"/>
                  </a:lnTo>
                  <a:lnTo>
                    <a:pt x="40982" y="209511"/>
                  </a:lnTo>
                  <a:close/>
                </a:path>
                <a:path w="41275" h="308609">
                  <a:moveTo>
                    <a:pt x="40982" y="195681"/>
                  </a:moveTo>
                  <a:lnTo>
                    <a:pt x="40627" y="194373"/>
                  </a:lnTo>
                  <a:lnTo>
                    <a:pt x="40271" y="193078"/>
                  </a:lnTo>
                  <a:lnTo>
                    <a:pt x="38925" y="192328"/>
                  </a:lnTo>
                  <a:lnTo>
                    <a:pt x="37630" y="192684"/>
                  </a:lnTo>
                  <a:lnTo>
                    <a:pt x="36334" y="193052"/>
                  </a:lnTo>
                  <a:lnTo>
                    <a:pt x="35585" y="194386"/>
                  </a:lnTo>
                  <a:lnTo>
                    <a:pt x="36296" y="196977"/>
                  </a:lnTo>
                  <a:lnTo>
                    <a:pt x="37642" y="197739"/>
                  </a:lnTo>
                  <a:lnTo>
                    <a:pt x="38938" y="197370"/>
                  </a:lnTo>
                  <a:lnTo>
                    <a:pt x="40233" y="197015"/>
                  </a:lnTo>
                  <a:lnTo>
                    <a:pt x="40982" y="195681"/>
                  </a:lnTo>
                  <a:close/>
                </a:path>
                <a:path w="41275" h="308609">
                  <a:moveTo>
                    <a:pt x="40982" y="181838"/>
                  </a:moveTo>
                  <a:lnTo>
                    <a:pt x="40627" y="180543"/>
                  </a:lnTo>
                  <a:lnTo>
                    <a:pt x="40271" y="179235"/>
                  </a:lnTo>
                  <a:lnTo>
                    <a:pt x="38925" y="178485"/>
                  </a:lnTo>
                  <a:lnTo>
                    <a:pt x="37630" y="178841"/>
                  </a:lnTo>
                  <a:lnTo>
                    <a:pt x="36334" y="179209"/>
                  </a:lnTo>
                  <a:lnTo>
                    <a:pt x="35585" y="180555"/>
                  </a:lnTo>
                  <a:lnTo>
                    <a:pt x="36296" y="183146"/>
                  </a:lnTo>
                  <a:lnTo>
                    <a:pt x="37642" y="183908"/>
                  </a:lnTo>
                  <a:lnTo>
                    <a:pt x="38938" y="183527"/>
                  </a:lnTo>
                  <a:lnTo>
                    <a:pt x="40233" y="183172"/>
                  </a:lnTo>
                  <a:lnTo>
                    <a:pt x="40982" y="181838"/>
                  </a:lnTo>
                  <a:close/>
                </a:path>
                <a:path w="41275" h="308609">
                  <a:moveTo>
                    <a:pt x="40982" y="167995"/>
                  </a:moveTo>
                  <a:lnTo>
                    <a:pt x="40627" y="166700"/>
                  </a:lnTo>
                  <a:lnTo>
                    <a:pt x="40271" y="165404"/>
                  </a:lnTo>
                  <a:lnTo>
                    <a:pt x="38925" y="164655"/>
                  </a:lnTo>
                  <a:lnTo>
                    <a:pt x="37630" y="165011"/>
                  </a:lnTo>
                  <a:lnTo>
                    <a:pt x="36334" y="165379"/>
                  </a:lnTo>
                  <a:lnTo>
                    <a:pt x="35585" y="166712"/>
                  </a:lnTo>
                  <a:lnTo>
                    <a:pt x="36296" y="169303"/>
                  </a:lnTo>
                  <a:lnTo>
                    <a:pt x="37642" y="170065"/>
                  </a:lnTo>
                  <a:lnTo>
                    <a:pt x="38938" y="169697"/>
                  </a:lnTo>
                  <a:lnTo>
                    <a:pt x="40233" y="169341"/>
                  </a:lnTo>
                  <a:lnTo>
                    <a:pt x="40982" y="167995"/>
                  </a:lnTo>
                  <a:close/>
                </a:path>
                <a:path w="41275" h="308609">
                  <a:moveTo>
                    <a:pt x="40982" y="154165"/>
                  </a:moveTo>
                  <a:lnTo>
                    <a:pt x="40627" y="152857"/>
                  </a:lnTo>
                  <a:lnTo>
                    <a:pt x="40271" y="151561"/>
                  </a:lnTo>
                  <a:lnTo>
                    <a:pt x="38925" y="150812"/>
                  </a:lnTo>
                  <a:lnTo>
                    <a:pt x="37630" y="151168"/>
                  </a:lnTo>
                  <a:lnTo>
                    <a:pt x="36334" y="151536"/>
                  </a:lnTo>
                  <a:lnTo>
                    <a:pt x="35585" y="152869"/>
                  </a:lnTo>
                  <a:lnTo>
                    <a:pt x="36296" y="155460"/>
                  </a:lnTo>
                  <a:lnTo>
                    <a:pt x="37642" y="156222"/>
                  </a:lnTo>
                  <a:lnTo>
                    <a:pt x="38938" y="155854"/>
                  </a:lnTo>
                  <a:lnTo>
                    <a:pt x="40233" y="155498"/>
                  </a:lnTo>
                  <a:lnTo>
                    <a:pt x="40982" y="154165"/>
                  </a:lnTo>
                  <a:close/>
                </a:path>
                <a:path w="41275" h="308609">
                  <a:moveTo>
                    <a:pt x="40982" y="140335"/>
                  </a:moveTo>
                  <a:lnTo>
                    <a:pt x="40627" y="139039"/>
                  </a:lnTo>
                  <a:lnTo>
                    <a:pt x="40271" y="137731"/>
                  </a:lnTo>
                  <a:lnTo>
                    <a:pt x="38925" y="136982"/>
                  </a:lnTo>
                  <a:lnTo>
                    <a:pt x="37630" y="137337"/>
                  </a:lnTo>
                  <a:lnTo>
                    <a:pt x="36334" y="137706"/>
                  </a:lnTo>
                  <a:lnTo>
                    <a:pt x="35585" y="139052"/>
                  </a:lnTo>
                  <a:lnTo>
                    <a:pt x="36296" y="141643"/>
                  </a:lnTo>
                  <a:lnTo>
                    <a:pt x="37642" y="142405"/>
                  </a:lnTo>
                  <a:lnTo>
                    <a:pt x="38938" y="142024"/>
                  </a:lnTo>
                  <a:lnTo>
                    <a:pt x="40233" y="141668"/>
                  </a:lnTo>
                  <a:lnTo>
                    <a:pt x="40982" y="140335"/>
                  </a:lnTo>
                  <a:close/>
                </a:path>
                <a:path w="41275" h="308609">
                  <a:moveTo>
                    <a:pt x="40982" y="126492"/>
                  </a:moveTo>
                  <a:lnTo>
                    <a:pt x="40627" y="125196"/>
                  </a:lnTo>
                  <a:lnTo>
                    <a:pt x="40271" y="123901"/>
                  </a:lnTo>
                  <a:lnTo>
                    <a:pt x="38925" y="123139"/>
                  </a:lnTo>
                  <a:lnTo>
                    <a:pt x="36334" y="123875"/>
                  </a:lnTo>
                  <a:lnTo>
                    <a:pt x="35585" y="125209"/>
                  </a:lnTo>
                  <a:lnTo>
                    <a:pt x="36296" y="127800"/>
                  </a:lnTo>
                  <a:lnTo>
                    <a:pt x="37642" y="128562"/>
                  </a:lnTo>
                  <a:lnTo>
                    <a:pt x="38938" y="128193"/>
                  </a:lnTo>
                  <a:lnTo>
                    <a:pt x="40233" y="127838"/>
                  </a:lnTo>
                  <a:lnTo>
                    <a:pt x="40982" y="126492"/>
                  </a:lnTo>
                  <a:close/>
                </a:path>
                <a:path w="41275" h="308609">
                  <a:moveTo>
                    <a:pt x="40982" y="112661"/>
                  </a:moveTo>
                  <a:lnTo>
                    <a:pt x="40627" y="111353"/>
                  </a:lnTo>
                  <a:lnTo>
                    <a:pt x="40271" y="110058"/>
                  </a:lnTo>
                  <a:lnTo>
                    <a:pt x="38925" y="109308"/>
                  </a:lnTo>
                  <a:lnTo>
                    <a:pt x="37630" y="109664"/>
                  </a:lnTo>
                  <a:lnTo>
                    <a:pt x="36334" y="110032"/>
                  </a:lnTo>
                  <a:lnTo>
                    <a:pt x="35585" y="111366"/>
                  </a:lnTo>
                  <a:lnTo>
                    <a:pt x="36296" y="113957"/>
                  </a:lnTo>
                  <a:lnTo>
                    <a:pt x="37642" y="114719"/>
                  </a:lnTo>
                  <a:lnTo>
                    <a:pt x="38938" y="114350"/>
                  </a:lnTo>
                  <a:lnTo>
                    <a:pt x="40233" y="113995"/>
                  </a:lnTo>
                  <a:lnTo>
                    <a:pt x="40982" y="112661"/>
                  </a:lnTo>
                  <a:close/>
                </a:path>
                <a:path w="41275" h="308609">
                  <a:moveTo>
                    <a:pt x="40982" y="98818"/>
                  </a:moveTo>
                  <a:lnTo>
                    <a:pt x="40627" y="97523"/>
                  </a:lnTo>
                  <a:lnTo>
                    <a:pt x="40271" y="96215"/>
                  </a:lnTo>
                  <a:lnTo>
                    <a:pt x="38925" y="95465"/>
                  </a:lnTo>
                  <a:lnTo>
                    <a:pt x="37630" y="95821"/>
                  </a:lnTo>
                  <a:lnTo>
                    <a:pt x="36334" y="96189"/>
                  </a:lnTo>
                  <a:lnTo>
                    <a:pt x="35585" y="97536"/>
                  </a:lnTo>
                  <a:lnTo>
                    <a:pt x="36296" y="100126"/>
                  </a:lnTo>
                  <a:lnTo>
                    <a:pt x="37642" y="100888"/>
                  </a:lnTo>
                  <a:lnTo>
                    <a:pt x="38938" y="100507"/>
                  </a:lnTo>
                  <a:lnTo>
                    <a:pt x="40233" y="100152"/>
                  </a:lnTo>
                  <a:lnTo>
                    <a:pt x="40982" y="98818"/>
                  </a:lnTo>
                  <a:close/>
                </a:path>
                <a:path w="41275" h="308609">
                  <a:moveTo>
                    <a:pt x="40982" y="84975"/>
                  </a:moveTo>
                  <a:lnTo>
                    <a:pt x="40627" y="83680"/>
                  </a:lnTo>
                  <a:lnTo>
                    <a:pt x="40271" y="82384"/>
                  </a:lnTo>
                  <a:lnTo>
                    <a:pt x="38925" y="81635"/>
                  </a:lnTo>
                  <a:lnTo>
                    <a:pt x="37630" y="81991"/>
                  </a:lnTo>
                  <a:lnTo>
                    <a:pt x="36334" y="82359"/>
                  </a:lnTo>
                  <a:lnTo>
                    <a:pt x="35585" y="83693"/>
                  </a:lnTo>
                  <a:lnTo>
                    <a:pt x="36296" y="86283"/>
                  </a:lnTo>
                  <a:lnTo>
                    <a:pt x="37642" y="87045"/>
                  </a:lnTo>
                  <a:lnTo>
                    <a:pt x="38938" y="86677"/>
                  </a:lnTo>
                  <a:lnTo>
                    <a:pt x="40233" y="86321"/>
                  </a:lnTo>
                  <a:lnTo>
                    <a:pt x="40982" y="84975"/>
                  </a:lnTo>
                  <a:close/>
                </a:path>
                <a:path w="41275" h="308609">
                  <a:moveTo>
                    <a:pt x="40982" y="71145"/>
                  </a:moveTo>
                  <a:lnTo>
                    <a:pt x="40627" y="69837"/>
                  </a:lnTo>
                  <a:lnTo>
                    <a:pt x="40271" y="68541"/>
                  </a:lnTo>
                  <a:lnTo>
                    <a:pt x="38925" y="67792"/>
                  </a:lnTo>
                  <a:lnTo>
                    <a:pt x="37630" y="68148"/>
                  </a:lnTo>
                  <a:lnTo>
                    <a:pt x="36334" y="68516"/>
                  </a:lnTo>
                  <a:lnTo>
                    <a:pt x="35585" y="69850"/>
                  </a:lnTo>
                  <a:lnTo>
                    <a:pt x="36296" y="72440"/>
                  </a:lnTo>
                  <a:lnTo>
                    <a:pt x="37642" y="73202"/>
                  </a:lnTo>
                  <a:lnTo>
                    <a:pt x="38938" y="72834"/>
                  </a:lnTo>
                  <a:lnTo>
                    <a:pt x="40233" y="72478"/>
                  </a:lnTo>
                  <a:lnTo>
                    <a:pt x="40982" y="71145"/>
                  </a:lnTo>
                  <a:close/>
                </a:path>
                <a:path w="41275" h="308609">
                  <a:moveTo>
                    <a:pt x="40982" y="57315"/>
                  </a:moveTo>
                  <a:lnTo>
                    <a:pt x="40627" y="56019"/>
                  </a:lnTo>
                  <a:lnTo>
                    <a:pt x="40271" y="54711"/>
                  </a:lnTo>
                  <a:lnTo>
                    <a:pt x="38925" y="53962"/>
                  </a:lnTo>
                  <a:lnTo>
                    <a:pt x="37630" y="54317"/>
                  </a:lnTo>
                  <a:lnTo>
                    <a:pt x="36334" y="54686"/>
                  </a:lnTo>
                  <a:lnTo>
                    <a:pt x="35585" y="56032"/>
                  </a:lnTo>
                  <a:lnTo>
                    <a:pt x="36296" y="58623"/>
                  </a:lnTo>
                  <a:lnTo>
                    <a:pt x="37642" y="59385"/>
                  </a:lnTo>
                  <a:lnTo>
                    <a:pt x="38938" y="59004"/>
                  </a:lnTo>
                  <a:lnTo>
                    <a:pt x="40233" y="58648"/>
                  </a:lnTo>
                  <a:lnTo>
                    <a:pt x="40982" y="57315"/>
                  </a:lnTo>
                  <a:close/>
                </a:path>
                <a:path w="41275" h="308609">
                  <a:moveTo>
                    <a:pt x="40982" y="43472"/>
                  </a:moveTo>
                  <a:lnTo>
                    <a:pt x="40627" y="42176"/>
                  </a:lnTo>
                  <a:lnTo>
                    <a:pt x="40271" y="40881"/>
                  </a:lnTo>
                  <a:lnTo>
                    <a:pt x="38925" y="40132"/>
                  </a:lnTo>
                  <a:lnTo>
                    <a:pt x="37630" y="40487"/>
                  </a:lnTo>
                  <a:lnTo>
                    <a:pt x="36334" y="40855"/>
                  </a:lnTo>
                  <a:lnTo>
                    <a:pt x="35585" y="42189"/>
                  </a:lnTo>
                  <a:lnTo>
                    <a:pt x="36296" y="44780"/>
                  </a:lnTo>
                  <a:lnTo>
                    <a:pt x="37642" y="45542"/>
                  </a:lnTo>
                  <a:lnTo>
                    <a:pt x="38938" y="45173"/>
                  </a:lnTo>
                  <a:lnTo>
                    <a:pt x="40233" y="44818"/>
                  </a:lnTo>
                  <a:lnTo>
                    <a:pt x="40982" y="43472"/>
                  </a:lnTo>
                  <a:close/>
                </a:path>
                <a:path w="41275" h="308609">
                  <a:moveTo>
                    <a:pt x="40982" y="29641"/>
                  </a:moveTo>
                  <a:lnTo>
                    <a:pt x="40627" y="28333"/>
                  </a:lnTo>
                  <a:lnTo>
                    <a:pt x="40271" y="27038"/>
                  </a:lnTo>
                  <a:lnTo>
                    <a:pt x="38925" y="26289"/>
                  </a:lnTo>
                  <a:lnTo>
                    <a:pt x="37630" y="26644"/>
                  </a:lnTo>
                  <a:lnTo>
                    <a:pt x="36334" y="27012"/>
                  </a:lnTo>
                  <a:lnTo>
                    <a:pt x="35585" y="28346"/>
                  </a:lnTo>
                  <a:lnTo>
                    <a:pt x="36296" y="30937"/>
                  </a:lnTo>
                  <a:lnTo>
                    <a:pt x="37642" y="31699"/>
                  </a:lnTo>
                  <a:lnTo>
                    <a:pt x="38938" y="31330"/>
                  </a:lnTo>
                  <a:lnTo>
                    <a:pt x="40233" y="30975"/>
                  </a:lnTo>
                  <a:lnTo>
                    <a:pt x="40982" y="29641"/>
                  </a:lnTo>
                  <a:close/>
                </a:path>
                <a:path w="41275" h="308609">
                  <a:moveTo>
                    <a:pt x="40982" y="15798"/>
                  </a:moveTo>
                  <a:lnTo>
                    <a:pt x="40627" y="14503"/>
                  </a:lnTo>
                  <a:lnTo>
                    <a:pt x="40271" y="13195"/>
                  </a:lnTo>
                  <a:lnTo>
                    <a:pt x="38925" y="12446"/>
                  </a:lnTo>
                  <a:lnTo>
                    <a:pt x="37630" y="12801"/>
                  </a:lnTo>
                  <a:lnTo>
                    <a:pt x="36334" y="13169"/>
                  </a:lnTo>
                  <a:lnTo>
                    <a:pt x="35585" y="14516"/>
                  </a:lnTo>
                  <a:lnTo>
                    <a:pt x="36296" y="17106"/>
                  </a:lnTo>
                  <a:lnTo>
                    <a:pt x="37642" y="17868"/>
                  </a:lnTo>
                  <a:lnTo>
                    <a:pt x="38938" y="17487"/>
                  </a:lnTo>
                  <a:lnTo>
                    <a:pt x="40233" y="17132"/>
                  </a:lnTo>
                  <a:lnTo>
                    <a:pt x="40982" y="15798"/>
                  </a:lnTo>
                  <a:close/>
                </a:path>
              </a:pathLst>
            </a:custGeom>
            <a:solidFill>
              <a:srgbClr val="FFFFFF"/>
            </a:solidFill>
          </p:spPr>
          <p:txBody>
            <a:bodyPr wrap="square" lIns="0" tIns="0" rIns="0" bIns="0" rtlCol="0"/>
            <a:lstStyle/>
            <a:p>
              <a:endParaRPr/>
            </a:p>
          </p:txBody>
        </p:sp>
        <p:sp>
          <p:nvSpPr>
            <p:cNvPr id="77" name="object 77"/>
            <p:cNvSpPr/>
            <p:nvPr/>
          </p:nvSpPr>
          <p:spPr>
            <a:xfrm>
              <a:off x="6539344" y="8268195"/>
              <a:ext cx="41275" cy="308610"/>
            </a:xfrm>
            <a:custGeom>
              <a:avLst/>
              <a:gdLst/>
              <a:ahLst/>
              <a:cxnLst/>
              <a:rect l="l" t="t" r="r" b="b"/>
              <a:pathLst>
                <a:path w="41275" h="308609">
                  <a:moveTo>
                    <a:pt x="5397" y="33553"/>
                  </a:moveTo>
                  <a:lnTo>
                    <a:pt x="5041" y="32258"/>
                  </a:lnTo>
                  <a:lnTo>
                    <a:pt x="4686" y="30949"/>
                  </a:lnTo>
                  <a:lnTo>
                    <a:pt x="3327"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27" y="16383"/>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27" y="2540"/>
                  </a:lnTo>
                  <a:lnTo>
                    <a:pt x="749" y="3263"/>
                  </a:lnTo>
                  <a:lnTo>
                    <a:pt x="0" y="4610"/>
                  </a:lnTo>
                  <a:lnTo>
                    <a:pt x="711" y="7200"/>
                  </a:lnTo>
                  <a:lnTo>
                    <a:pt x="2057" y="7962"/>
                  </a:lnTo>
                  <a:lnTo>
                    <a:pt x="3352" y="7581"/>
                  </a:lnTo>
                  <a:lnTo>
                    <a:pt x="4648" y="7226"/>
                  </a:lnTo>
                  <a:lnTo>
                    <a:pt x="5397" y="5892"/>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69" y="15798"/>
                  </a:moveTo>
                  <a:lnTo>
                    <a:pt x="19113" y="14503"/>
                  </a:lnTo>
                  <a:lnTo>
                    <a:pt x="18757" y="13195"/>
                  </a:lnTo>
                  <a:lnTo>
                    <a:pt x="17411" y="12446"/>
                  </a:lnTo>
                  <a:lnTo>
                    <a:pt x="16116" y="12801"/>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23"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2275" y="293839"/>
                  </a:lnTo>
                  <a:lnTo>
                    <a:pt x="21526" y="295186"/>
                  </a:lnTo>
                  <a:lnTo>
                    <a:pt x="22237" y="297764"/>
                  </a:lnTo>
                  <a:lnTo>
                    <a:pt x="23596"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96"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2275" y="266166"/>
                  </a:lnTo>
                  <a:lnTo>
                    <a:pt x="21526" y="267500"/>
                  </a:lnTo>
                  <a:lnTo>
                    <a:pt x="22237" y="270090"/>
                  </a:lnTo>
                  <a:lnTo>
                    <a:pt x="23596"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2275" y="252323"/>
                  </a:lnTo>
                  <a:lnTo>
                    <a:pt x="21526" y="253669"/>
                  </a:lnTo>
                  <a:lnTo>
                    <a:pt x="22237" y="256247"/>
                  </a:lnTo>
                  <a:lnTo>
                    <a:pt x="23596"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96"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2275" y="224650"/>
                  </a:lnTo>
                  <a:lnTo>
                    <a:pt x="21526" y="225983"/>
                  </a:lnTo>
                  <a:lnTo>
                    <a:pt x="22237" y="228574"/>
                  </a:lnTo>
                  <a:lnTo>
                    <a:pt x="23596"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2275" y="210807"/>
                  </a:lnTo>
                  <a:lnTo>
                    <a:pt x="21526" y="212153"/>
                  </a:lnTo>
                  <a:lnTo>
                    <a:pt x="22237" y="214731"/>
                  </a:lnTo>
                  <a:lnTo>
                    <a:pt x="23596"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96"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2275" y="183146"/>
                  </a:lnTo>
                  <a:lnTo>
                    <a:pt x="21526" y="184480"/>
                  </a:lnTo>
                  <a:lnTo>
                    <a:pt x="22237" y="187071"/>
                  </a:lnTo>
                  <a:lnTo>
                    <a:pt x="23596"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2275" y="169303"/>
                  </a:lnTo>
                  <a:lnTo>
                    <a:pt x="21526" y="170649"/>
                  </a:lnTo>
                  <a:lnTo>
                    <a:pt x="22237" y="173228"/>
                  </a:lnTo>
                  <a:lnTo>
                    <a:pt x="23596"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96"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2275" y="141630"/>
                  </a:lnTo>
                  <a:lnTo>
                    <a:pt x="21526" y="142963"/>
                  </a:lnTo>
                  <a:lnTo>
                    <a:pt x="22237" y="145554"/>
                  </a:lnTo>
                  <a:lnTo>
                    <a:pt x="23596"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2275" y="127787"/>
                  </a:lnTo>
                  <a:lnTo>
                    <a:pt x="21526" y="129133"/>
                  </a:lnTo>
                  <a:lnTo>
                    <a:pt x="22237" y="131711"/>
                  </a:lnTo>
                  <a:lnTo>
                    <a:pt x="23596"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96"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2275" y="100126"/>
                  </a:lnTo>
                  <a:lnTo>
                    <a:pt x="21526" y="101460"/>
                  </a:lnTo>
                  <a:lnTo>
                    <a:pt x="22237" y="104051"/>
                  </a:lnTo>
                  <a:lnTo>
                    <a:pt x="23596" y="104813"/>
                  </a:lnTo>
                  <a:lnTo>
                    <a:pt x="24879" y="104444"/>
                  </a:lnTo>
                  <a:lnTo>
                    <a:pt x="26174" y="104089"/>
                  </a:lnTo>
                  <a:lnTo>
                    <a:pt x="26924" y="102755"/>
                  </a:lnTo>
                  <a:close/>
                </a:path>
                <a:path w="41275" h="308609">
                  <a:moveTo>
                    <a:pt x="26924" y="88912"/>
                  </a:moveTo>
                  <a:lnTo>
                    <a:pt x="26568" y="87617"/>
                  </a:lnTo>
                  <a:lnTo>
                    <a:pt x="26212" y="86309"/>
                  </a:lnTo>
                  <a:lnTo>
                    <a:pt x="24866" y="85559"/>
                  </a:lnTo>
                  <a:lnTo>
                    <a:pt x="22275" y="86283"/>
                  </a:lnTo>
                  <a:lnTo>
                    <a:pt x="21526" y="87630"/>
                  </a:lnTo>
                  <a:lnTo>
                    <a:pt x="22237" y="90208"/>
                  </a:lnTo>
                  <a:lnTo>
                    <a:pt x="23596"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96" y="77139"/>
                  </a:lnTo>
                  <a:lnTo>
                    <a:pt x="24879" y="76771"/>
                  </a:lnTo>
                  <a:lnTo>
                    <a:pt x="26174" y="76415"/>
                  </a:lnTo>
                  <a:lnTo>
                    <a:pt x="26924" y="75069"/>
                  </a:lnTo>
                  <a:close/>
                </a:path>
                <a:path w="41275" h="308609">
                  <a:moveTo>
                    <a:pt x="26924" y="61239"/>
                  </a:moveTo>
                  <a:lnTo>
                    <a:pt x="26568" y="59931"/>
                  </a:lnTo>
                  <a:lnTo>
                    <a:pt x="26212" y="58635"/>
                  </a:lnTo>
                  <a:lnTo>
                    <a:pt x="24866" y="57886"/>
                  </a:lnTo>
                  <a:lnTo>
                    <a:pt x="22275" y="58610"/>
                  </a:lnTo>
                  <a:lnTo>
                    <a:pt x="21526" y="59944"/>
                  </a:lnTo>
                  <a:lnTo>
                    <a:pt x="22237" y="62534"/>
                  </a:lnTo>
                  <a:lnTo>
                    <a:pt x="23596" y="63296"/>
                  </a:lnTo>
                  <a:lnTo>
                    <a:pt x="24879" y="62928"/>
                  </a:lnTo>
                  <a:lnTo>
                    <a:pt x="26174" y="62572"/>
                  </a:lnTo>
                  <a:lnTo>
                    <a:pt x="26924" y="61239"/>
                  </a:lnTo>
                  <a:close/>
                </a:path>
                <a:path w="41275" h="308609">
                  <a:moveTo>
                    <a:pt x="26924" y="47396"/>
                  </a:moveTo>
                  <a:lnTo>
                    <a:pt x="26568" y="46101"/>
                  </a:lnTo>
                  <a:lnTo>
                    <a:pt x="26212" y="44792"/>
                  </a:lnTo>
                  <a:lnTo>
                    <a:pt x="24866" y="44043"/>
                  </a:lnTo>
                  <a:lnTo>
                    <a:pt x="22275" y="44767"/>
                  </a:lnTo>
                  <a:lnTo>
                    <a:pt x="21526" y="46113"/>
                  </a:lnTo>
                  <a:lnTo>
                    <a:pt x="22237" y="48704"/>
                  </a:lnTo>
                  <a:lnTo>
                    <a:pt x="23596" y="49466"/>
                  </a:lnTo>
                  <a:lnTo>
                    <a:pt x="24879" y="49085"/>
                  </a:lnTo>
                  <a:lnTo>
                    <a:pt x="26174" y="48729"/>
                  </a:lnTo>
                  <a:lnTo>
                    <a:pt x="26924" y="47396"/>
                  </a:lnTo>
                  <a:close/>
                </a:path>
                <a:path w="41275" h="308609">
                  <a:moveTo>
                    <a:pt x="26924" y="33553"/>
                  </a:moveTo>
                  <a:lnTo>
                    <a:pt x="26568" y="32258"/>
                  </a:lnTo>
                  <a:lnTo>
                    <a:pt x="26212" y="30949"/>
                  </a:lnTo>
                  <a:lnTo>
                    <a:pt x="24866" y="30200"/>
                  </a:lnTo>
                  <a:lnTo>
                    <a:pt x="22275" y="30937"/>
                  </a:lnTo>
                  <a:lnTo>
                    <a:pt x="21526" y="32270"/>
                  </a:lnTo>
                  <a:lnTo>
                    <a:pt x="22237" y="34861"/>
                  </a:lnTo>
                  <a:lnTo>
                    <a:pt x="23596" y="35623"/>
                  </a:lnTo>
                  <a:lnTo>
                    <a:pt x="24879" y="35255"/>
                  </a:lnTo>
                  <a:lnTo>
                    <a:pt x="26174" y="34899"/>
                  </a:lnTo>
                  <a:lnTo>
                    <a:pt x="26924" y="33553"/>
                  </a:lnTo>
                  <a:close/>
                </a:path>
                <a:path w="41275" h="308609">
                  <a:moveTo>
                    <a:pt x="33959" y="308330"/>
                  </a:moveTo>
                  <a:lnTo>
                    <a:pt x="33235" y="305727"/>
                  </a:lnTo>
                  <a:lnTo>
                    <a:pt x="31889" y="304977"/>
                  </a:lnTo>
                  <a:lnTo>
                    <a:pt x="29298" y="305727"/>
                  </a:lnTo>
                  <a:lnTo>
                    <a:pt x="28549" y="307047"/>
                  </a:lnTo>
                  <a:lnTo>
                    <a:pt x="28956" y="308495"/>
                  </a:lnTo>
                  <a:lnTo>
                    <a:pt x="33870" y="308495"/>
                  </a:lnTo>
                  <a:lnTo>
                    <a:pt x="33959" y="308330"/>
                  </a:lnTo>
                  <a:close/>
                </a:path>
                <a:path w="41275" h="308609">
                  <a:moveTo>
                    <a:pt x="33959" y="294500"/>
                  </a:moveTo>
                  <a:lnTo>
                    <a:pt x="33591" y="293192"/>
                  </a:lnTo>
                  <a:lnTo>
                    <a:pt x="33235" y="291896"/>
                  </a:lnTo>
                  <a:lnTo>
                    <a:pt x="31889" y="291147"/>
                  </a:lnTo>
                  <a:lnTo>
                    <a:pt x="29298" y="291871"/>
                  </a:lnTo>
                  <a:lnTo>
                    <a:pt x="28549" y="293204"/>
                  </a:lnTo>
                  <a:lnTo>
                    <a:pt x="29260" y="295795"/>
                  </a:lnTo>
                  <a:lnTo>
                    <a:pt x="30619" y="296557"/>
                  </a:lnTo>
                  <a:lnTo>
                    <a:pt x="31902" y="296189"/>
                  </a:lnTo>
                  <a:lnTo>
                    <a:pt x="33210" y="295833"/>
                  </a:lnTo>
                  <a:lnTo>
                    <a:pt x="33959" y="294500"/>
                  </a:lnTo>
                  <a:close/>
                </a:path>
                <a:path w="41275" h="308609">
                  <a:moveTo>
                    <a:pt x="33959" y="280657"/>
                  </a:moveTo>
                  <a:lnTo>
                    <a:pt x="33591" y="279349"/>
                  </a:lnTo>
                  <a:lnTo>
                    <a:pt x="33235" y="278053"/>
                  </a:lnTo>
                  <a:lnTo>
                    <a:pt x="31889" y="277304"/>
                  </a:lnTo>
                  <a:lnTo>
                    <a:pt x="29298" y="278028"/>
                  </a:lnTo>
                  <a:lnTo>
                    <a:pt x="28549" y="279374"/>
                  </a:lnTo>
                  <a:lnTo>
                    <a:pt x="29260" y="281952"/>
                  </a:lnTo>
                  <a:lnTo>
                    <a:pt x="30619" y="282714"/>
                  </a:lnTo>
                  <a:lnTo>
                    <a:pt x="31902" y="282346"/>
                  </a:lnTo>
                  <a:lnTo>
                    <a:pt x="33210" y="281990"/>
                  </a:lnTo>
                  <a:lnTo>
                    <a:pt x="33959" y="280657"/>
                  </a:lnTo>
                  <a:close/>
                </a:path>
                <a:path w="41275" h="308609">
                  <a:moveTo>
                    <a:pt x="33959" y="266827"/>
                  </a:moveTo>
                  <a:lnTo>
                    <a:pt x="33591" y="265531"/>
                  </a:lnTo>
                  <a:lnTo>
                    <a:pt x="33235" y="264223"/>
                  </a:lnTo>
                  <a:lnTo>
                    <a:pt x="31889" y="263474"/>
                  </a:lnTo>
                  <a:lnTo>
                    <a:pt x="29298" y="264210"/>
                  </a:lnTo>
                  <a:lnTo>
                    <a:pt x="28549" y="265544"/>
                  </a:lnTo>
                  <a:lnTo>
                    <a:pt x="29260" y="268135"/>
                  </a:lnTo>
                  <a:lnTo>
                    <a:pt x="30619" y="268897"/>
                  </a:lnTo>
                  <a:lnTo>
                    <a:pt x="33210" y="268160"/>
                  </a:lnTo>
                  <a:lnTo>
                    <a:pt x="33959" y="266827"/>
                  </a:lnTo>
                  <a:close/>
                </a:path>
                <a:path w="41275" h="308609">
                  <a:moveTo>
                    <a:pt x="33959" y="252996"/>
                  </a:moveTo>
                  <a:lnTo>
                    <a:pt x="33591" y="251688"/>
                  </a:lnTo>
                  <a:lnTo>
                    <a:pt x="33235" y="250393"/>
                  </a:lnTo>
                  <a:lnTo>
                    <a:pt x="31889" y="249643"/>
                  </a:lnTo>
                  <a:lnTo>
                    <a:pt x="29298" y="250367"/>
                  </a:lnTo>
                  <a:lnTo>
                    <a:pt x="28549" y="251701"/>
                  </a:lnTo>
                  <a:lnTo>
                    <a:pt x="29260" y="254292"/>
                  </a:lnTo>
                  <a:lnTo>
                    <a:pt x="30619" y="255054"/>
                  </a:lnTo>
                  <a:lnTo>
                    <a:pt x="31902" y="254685"/>
                  </a:lnTo>
                  <a:lnTo>
                    <a:pt x="33210" y="254330"/>
                  </a:lnTo>
                  <a:lnTo>
                    <a:pt x="33959" y="252996"/>
                  </a:lnTo>
                  <a:close/>
                </a:path>
                <a:path w="41275" h="308609">
                  <a:moveTo>
                    <a:pt x="33959" y="239153"/>
                  </a:moveTo>
                  <a:lnTo>
                    <a:pt x="33591" y="237858"/>
                  </a:lnTo>
                  <a:lnTo>
                    <a:pt x="33235" y="236550"/>
                  </a:lnTo>
                  <a:lnTo>
                    <a:pt x="31889" y="235800"/>
                  </a:lnTo>
                  <a:lnTo>
                    <a:pt x="29298" y="236524"/>
                  </a:lnTo>
                  <a:lnTo>
                    <a:pt x="28549" y="237871"/>
                  </a:lnTo>
                  <a:lnTo>
                    <a:pt x="29260" y="240461"/>
                  </a:lnTo>
                  <a:lnTo>
                    <a:pt x="30619" y="241223"/>
                  </a:lnTo>
                  <a:lnTo>
                    <a:pt x="31902" y="240842"/>
                  </a:lnTo>
                  <a:lnTo>
                    <a:pt x="33210" y="240487"/>
                  </a:lnTo>
                  <a:lnTo>
                    <a:pt x="33959" y="239153"/>
                  </a:lnTo>
                  <a:close/>
                </a:path>
                <a:path w="41275" h="308609">
                  <a:moveTo>
                    <a:pt x="33959" y="225310"/>
                  </a:moveTo>
                  <a:lnTo>
                    <a:pt x="33591" y="224015"/>
                  </a:lnTo>
                  <a:lnTo>
                    <a:pt x="33235" y="222707"/>
                  </a:lnTo>
                  <a:lnTo>
                    <a:pt x="31889" y="221957"/>
                  </a:lnTo>
                  <a:lnTo>
                    <a:pt x="29298" y="222694"/>
                  </a:lnTo>
                  <a:lnTo>
                    <a:pt x="28549" y="224028"/>
                  </a:lnTo>
                  <a:lnTo>
                    <a:pt x="29260" y="226618"/>
                  </a:lnTo>
                  <a:lnTo>
                    <a:pt x="30619" y="227380"/>
                  </a:lnTo>
                  <a:lnTo>
                    <a:pt x="33210" y="226644"/>
                  </a:lnTo>
                  <a:lnTo>
                    <a:pt x="33959" y="225310"/>
                  </a:lnTo>
                  <a:close/>
                </a:path>
                <a:path w="41275" h="308609">
                  <a:moveTo>
                    <a:pt x="33959" y="211480"/>
                  </a:moveTo>
                  <a:lnTo>
                    <a:pt x="33591" y="210172"/>
                  </a:lnTo>
                  <a:lnTo>
                    <a:pt x="33235" y="208876"/>
                  </a:lnTo>
                  <a:lnTo>
                    <a:pt x="31889" y="208127"/>
                  </a:lnTo>
                  <a:lnTo>
                    <a:pt x="29298" y="208851"/>
                  </a:lnTo>
                  <a:lnTo>
                    <a:pt x="28549" y="210185"/>
                  </a:lnTo>
                  <a:lnTo>
                    <a:pt x="29260" y="212775"/>
                  </a:lnTo>
                  <a:lnTo>
                    <a:pt x="30619" y="213537"/>
                  </a:lnTo>
                  <a:lnTo>
                    <a:pt x="31902" y="213169"/>
                  </a:lnTo>
                  <a:lnTo>
                    <a:pt x="33210" y="212813"/>
                  </a:lnTo>
                  <a:lnTo>
                    <a:pt x="33959" y="211480"/>
                  </a:lnTo>
                  <a:close/>
                </a:path>
                <a:path w="41275" h="308609">
                  <a:moveTo>
                    <a:pt x="33959" y="197637"/>
                  </a:moveTo>
                  <a:lnTo>
                    <a:pt x="33591" y="196342"/>
                  </a:lnTo>
                  <a:lnTo>
                    <a:pt x="33235" y="195033"/>
                  </a:lnTo>
                  <a:lnTo>
                    <a:pt x="31889" y="194284"/>
                  </a:lnTo>
                  <a:lnTo>
                    <a:pt x="30607" y="194640"/>
                  </a:lnTo>
                  <a:lnTo>
                    <a:pt x="29298" y="195021"/>
                  </a:lnTo>
                  <a:lnTo>
                    <a:pt x="28549" y="196354"/>
                  </a:lnTo>
                  <a:lnTo>
                    <a:pt x="29260" y="198945"/>
                  </a:lnTo>
                  <a:lnTo>
                    <a:pt x="30619" y="199707"/>
                  </a:lnTo>
                  <a:lnTo>
                    <a:pt x="31902" y="199326"/>
                  </a:lnTo>
                  <a:lnTo>
                    <a:pt x="33210" y="198970"/>
                  </a:lnTo>
                  <a:lnTo>
                    <a:pt x="33959" y="197637"/>
                  </a:lnTo>
                  <a:close/>
                </a:path>
                <a:path w="41275" h="308609">
                  <a:moveTo>
                    <a:pt x="33959" y="183794"/>
                  </a:moveTo>
                  <a:lnTo>
                    <a:pt x="33591" y="182499"/>
                  </a:lnTo>
                  <a:lnTo>
                    <a:pt x="33235" y="181190"/>
                  </a:lnTo>
                  <a:lnTo>
                    <a:pt x="31889" y="180441"/>
                  </a:lnTo>
                  <a:lnTo>
                    <a:pt x="29298" y="181178"/>
                  </a:lnTo>
                  <a:lnTo>
                    <a:pt x="28549" y="182511"/>
                  </a:lnTo>
                  <a:lnTo>
                    <a:pt x="29260" y="185102"/>
                  </a:lnTo>
                  <a:lnTo>
                    <a:pt x="30619" y="185864"/>
                  </a:lnTo>
                  <a:lnTo>
                    <a:pt x="33210" y="185127"/>
                  </a:lnTo>
                  <a:lnTo>
                    <a:pt x="33959" y="183794"/>
                  </a:lnTo>
                  <a:close/>
                </a:path>
                <a:path w="41275" h="308609">
                  <a:moveTo>
                    <a:pt x="33959" y="169976"/>
                  </a:moveTo>
                  <a:lnTo>
                    <a:pt x="33591" y="168668"/>
                  </a:lnTo>
                  <a:lnTo>
                    <a:pt x="33235" y="167373"/>
                  </a:lnTo>
                  <a:lnTo>
                    <a:pt x="31889" y="166624"/>
                  </a:lnTo>
                  <a:lnTo>
                    <a:pt x="29298" y="167347"/>
                  </a:lnTo>
                  <a:lnTo>
                    <a:pt x="28549" y="168681"/>
                  </a:lnTo>
                  <a:lnTo>
                    <a:pt x="29260" y="171272"/>
                  </a:lnTo>
                  <a:lnTo>
                    <a:pt x="30619" y="172034"/>
                  </a:lnTo>
                  <a:lnTo>
                    <a:pt x="31902" y="171665"/>
                  </a:lnTo>
                  <a:lnTo>
                    <a:pt x="33210" y="171310"/>
                  </a:lnTo>
                  <a:lnTo>
                    <a:pt x="33959" y="169976"/>
                  </a:lnTo>
                  <a:close/>
                </a:path>
                <a:path w="41275" h="308609">
                  <a:moveTo>
                    <a:pt x="33959" y="156133"/>
                  </a:moveTo>
                  <a:lnTo>
                    <a:pt x="33591" y="154838"/>
                  </a:lnTo>
                  <a:lnTo>
                    <a:pt x="33235" y="153530"/>
                  </a:lnTo>
                  <a:lnTo>
                    <a:pt x="31889" y="152781"/>
                  </a:lnTo>
                  <a:lnTo>
                    <a:pt x="29298" y="153504"/>
                  </a:lnTo>
                  <a:lnTo>
                    <a:pt x="28549" y="154851"/>
                  </a:lnTo>
                  <a:lnTo>
                    <a:pt x="29260" y="157441"/>
                  </a:lnTo>
                  <a:lnTo>
                    <a:pt x="30619" y="158203"/>
                  </a:lnTo>
                  <a:lnTo>
                    <a:pt x="31902" y="157822"/>
                  </a:lnTo>
                  <a:lnTo>
                    <a:pt x="33210" y="157467"/>
                  </a:lnTo>
                  <a:lnTo>
                    <a:pt x="33959" y="156133"/>
                  </a:lnTo>
                  <a:close/>
                </a:path>
                <a:path w="41275" h="308609">
                  <a:moveTo>
                    <a:pt x="33959" y="142290"/>
                  </a:moveTo>
                  <a:lnTo>
                    <a:pt x="33591" y="140995"/>
                  </a:lnTo>
                  <a:lnTo>
                    <a:pt x="33235" y="139700"/>
                  </a:lnTo>
                  <a:lnTo>
                    <a:pt x="31889" y="138938"/>
                  </a:lnTo>
                  <a:lnTo>
                    <a:pt x="29298" y="139674"/>
                  </a:lnTo>
                  <a:lnTo>
                    <a:pt x="28549" y="141008"/>
                  </a:lnTo>
                  <a:lnTo>
                    <a:pt x="29260" y="143598"/>
                  </a:lnTo>
                  <a:lnTo>
                    <a:pt x="30619" y="144360"/>
                  </a:lnTo>
                  <a:lnTo>
                    <a:pt x="31902" y="143992"/>
                  </a:lnTo>
                  <a:lnTo>
                    <a:pt x="33210" y="143637"/>
                  </a:lnTo>
                  <a:lnTo>
                    <a:pt x="33959" y="142290"/>
                  </a:lnTo>
                  <a:close/>
                </a:path>
                <a:path w="41275" h="308609">
                  <a:moveTo>
                    <a:pt x="33959" y="128460"/>
                  </a:moveTo>
                  <a:lnTo>
                    <a:pt x="33591" y="127152"/>
                  </a:lnTo>
                  <a:lnTo>
                    <a:pt x="33235" y="125857"/>
                  </a:lnTo>
                  <a:lnTo>
                    <a:pt x="31889" y="125107"/>
                  </a:lnTo>
                  <a:lnTo>
                    <a:pt x="29298" y="125831"/>
                  </a:lnTo>
                  <a:lnTo>
                    <a:pt x="28549" y="127165"/>
                  </a:lnTo>
                  <a:lnTo>
                    <a:pt x="29260" y="129755"/>
                  </a:lnTo>
                  <a:lnTo>
                    <a:pt x="30619" y="130517"/>
                  </a:lnTo>
                  <a:lnTo>
                    <a:pt x="31902" y="130149"/>
                  </a:lnTo>
                  <a:lnTo>
                    <a:pt x="33210" y="129794"/>
                  </a:lnTo>
                  <a:lnTo>
                    <a:pt x="33959" y="128460"/>
                  </a:lnTo>
                  <a:close/>
                </a:path>
                <a:path w="41275" h="308609">
                  <a:moveTo>
                    <a:pt x="33959" y="114617"/>
                  </a:moveTo>
                  <a:lnTo>
                    <a:pt x="33591" y="113322"/>
                  </a:lnTo>
                  <a:lnTo>
                    <a:pt x="33235" y="112014"/>
                  </a:lnTo>
                  <a:lnTo>
                    <a:pt x="31889" y="111264"/>
                  </a:lnTo>
                  <a:lnTo>
                    <a:pt x="29298" y="111988"/>
                  </a:lnTo>
                  <a:lnTo>
                    <a:pt x="28549" y="113334"/>
                  </a:lnTo>
                  <a:lnTo>
                    <a:pt x="29260" y="115925"/>
                  </a:lnTo>
                  <a:lnTo>
                    <a:pt x="30619" y="116687"/>
                  </a:lnTo>
                  <a:lnTo>
                    <a:pt x="31902" y="116306"/>
                  </a:lnTo>
                  <a:lnTo>
                    <a:pt x="33210" y="115951"/>
                  </a:lnTo>
                  <a:lnTo>
                    <a:pt x="33959" y="114617"/>
                  </a:lnTo>
                  <a:close/>
                </a:path>
                <a:path w="41275" h="308609">
                  <a:moveTo>
                    <a:pt x="33959" y="100774"/>
                  </a:moveTo>
                  <a:lnTo>
                    <a:pt x="33591" y="99479"/>
                  </a:lnTo>
                  <a:lnTo>
                    <a:pt x="33235" y="98183"/>
                  </a:lnTo>
                  <a:lnTo>
                    <a:pt x="31889" y="97421"/>
                  </a:lnTo>
                  <a:lnTo>
                    <a:pt x="29298" y="98158"/>
                  </a:lnTo>
                  <a:lnTo>
                    <a:pt x="28549" y="99491"/>
                  </a:lnTo>
                  <a:lnTo>
                    <a:pt x="29260" y="102082"/>
                  </a:lnTo>
                  <a:lnTo>
                    <a:pt x="30619" y="102844"/>
                  </a:lnTo>
                  <a:lnTo>
                    <a:pt x="31902" y="102476"/>
                  </a:lnTo>
                  <a:lnTo>
                    <a:pt x="33210" y="102120"/>
                  </a:lnTo>
                  <a:lnTo>
                    <a:pt x="33959" y="100774"/>
                  </a:lnTo>
                  <a:close/>
                </a:path>
                <a:path w="41275" h="308609">
                  <a:moveTo>
                    <a:pt x="33959" y="86956"/>
                  </a:moveTo>
                  <a:lnTo>
                    <a:pt x="33591" y="85648"/>
                  </a:lnTo>
                  <a:lnTo>
                    <a:pt x="33235" y="84353"/>
                  </a:lnTo>
                  <a:lnTo>
                    <a:pt x="31889" y="83604"/>
                  </a:lnTo>
                  <a:lnTo>
                    <a:pt x="29298" y="84328"/>
                  </a:lnTo>
                  <a:lnTo>
                    <a:pt x="28549" y="85661"/>
                  </a:lnTo>
                  <a:lnTo>
                    <a:pt x="29260" y="88252"/>
                  </a:lnTo>
                  <a:lnTo>
                    <a:pt x="30619" y="89014"/>
                  </a:lnTo>
                  <a:lnTo>
                    <a:pt x="31902" y="88646"/>
                  </a:lnTo>
                  <a:lnTo>
                    <a:pt x="33210" y="88290"/>
                  </a:lnTo>
                  <a:lnTo>
                    <a:pt x="33959" y="86956"/>
                  </a:lnTo>
                  <a:close/>
                </a:path>
                <a:path w="41275" h="308609">
                  <a:moveTo>
                    <a:pt x="33959" y="73113"/>
                  </a:moveTo>
                  <a:lnTo>
                    <a:pt x="33591" y="71818"/>
                  </a:lnTo>
                  <a:lnTo>
                    <a:pt x="33235" y="70510"/>
                  </a:lnTo>
                  <a:lnTo>
                    <a:pt x="31889" y="69761"/>
                  </a:lnTo>
                  <a:lnTo>
                    <a:pt x="29298" y="70485"/>
                  </a:lnTo>
                  <a:lnTo>
                    <a:pt x="28549" y="71831"/>
                  </a:lnTo>
                  <a:lnTo>
                    <a:pt x="29260" y="74422"/>
                  </a:lnTo>
                  <a:lnTo>
                    <a:pt x="30619" y="75184"/>
                  </a:lnTo>
                  <a:lnTo>
                    <a:pt x="31902" y="74803"/>
                  </a:lnTo>
                  <a:lnTo>
                    <a:pt x="33210" y="74447"/>
                  </a:lnTo>
                  <a:lnTo>
                    <a:pt x="33959" y="73113"/>
                  </a:lnTo>
                  <a:close/>
                </a:path>
                <a:path w="41275" h="308609">
                  <a:moveTo>
                    <a:pt x="33959" y="59270"/>
                  </a:moveTo>
                  <a:lnTo>
                    <a:pt x="33591" y="57975"/>
                  </a:lnTo>
                  <a:lnTo>
                    <a:pt x="33235" y="56680"/>
                  </a:lnTo>
                  <a:lnTo>
                    <a:pt x="31889" y="55918"/>
                  </a:lnTo>
                  <a:lnTo>
                    <a:pt x="29298" y="56654"/>
                  </a:lnTo>
                  <a:lnTo>
                    <a:pt x="28549" y="57988"/>
                  </a:lnTo>
                  <a:lnTo>
                    <a:pt x="29260" y="60579"/>
                  </a:lnTo>
                  <a:lnTo>
                    <a:pt x="30619" y="61341"/>
                  </a:lnTo>
                  <a:lnTo>
                    <a:pt x="31902" y="60972"/>
                  </a:lnTo>
                  <a:lnTo>
                    <a:pt x="33210" y="60617"/>
                  </a:lnTo>
                  <a:lnTo>
                    <a:pt x="33959" y="59270"/>
                  </a:lnTo>
                  <a:close/>
                </a:path>
                <a:path w="41275" h="308609">
                  <a:moveTo>
                    <a:pt x="33959" y="45440"/>
                  </a:moveTo>
                  <a:lnTo>
                    <a:pt x="33591" y="44132"/>
                  </a:lnTo>
                  <a:lnTo>
                    <a:pt x="33235" y="42837"/>
                  </a:lnTo>
                  <a:lnTo>
                    <a:pt x="31889" y="42087"/>
                  </a:lnTo>
                  <a:lnTo>
                    <a:pt x="29298" y="42811"/>
                  </a:lnTo>
                  <a:lnTo>
                    <a:pt x="28549" y="44145"/>
                  </a:lnTo>
                  <a:lnTo>
                    <a:pt x="29260" y="46736"/>
                  </a:lnTo>
                  <a:lnTo>
                    <a:pt x="30619" y="47498"/>
                  </a:lnTo>
                  <a:lnTo>
                    <a:pt x="31902" y="47129"/>
                  </a:lnTo>
                  <a:lnTo>
                    <a:pt x="33210" y="46774"/>
                  </a:lnTo>
                  <a:lnTo>
                    <a:pt x="33959" y="45440"/>
                  </a:lnTo>
                  <a:close/>
                </a:path>
                <a:path w="41275" h="308609">
                  <a:moveTo>
                    <a:pt x="33959" y="31597"/>
                  </a:moveTo>
                  <a:lnTo>
                    <a:pt x="33591" y="30302"/>
                  </a:lnTo>
                  <a:lnTo>
                    <a:pt x="33235" y="28994"/>
                  </a:lnTo>
                  <a:lnTo>
                    <a:pt x="31889" y="28244"/>
                  </a:lnTo>
                  <a:lnTo>
                    <a:pt x="29298" y="28968"/>
                  </a:lnTo>
                  <a:lnTo>
                    <a:pt x="28549" y="30314"/>
                  </a:lnTo>
                  <a:lnTo>
                    <a:pt x="29260" y="32905"/>
                  </a:lnTo>
                  <a:lnTo>
                    <a:pt x="30619" y="33667"/>
                  </a:lnTo>
                  <a:lnTo>
                    <a:pt x="31902" y="33286"/>
                  </a:lnTo>
                  <a:lnTo>
                    <a:pt x="33210" y="32931"/>
                  </a:lnTo>
                  <a:lnTo>
                    <a:pt x="33959" y="31597"/>
                  </a:lnTo>
                  <a:close/>
                </a:path>
                <a:path w="41275" h="308609">
                  <a:moveTo>
                    <a:pt x="40995" y="306374"/>
                  </a:moveTo>
                  <a:lnTo>
                    <a:pt x="40640" y="305066"/>
                  </a:lnTo>
                  <a:lnTo>
                    <a:pt x="40271" y="303771"/>
                  </a:lnTo>
                  <a:lnTo>
                    <a:pt x="38925" y="303022"/>
                  </a:lnTo>
                  <a:lnTo>
                    <a:pt x="36334" y="303745"/>
                  </a:lnTo>
                  <a:lnTo>
                    <a:pt x="35585" y="305092"/>
                  </a:lnTo>
                  <a:lnTo>
                    <a:pt x="35941" y="306387"/>
                  </a:lnTo>
                  <a:lnTo>
                    <a:pt x="36309" y="307670"/>
                  </a:lnTo>
                  <a:lnTo>
                    <a:pt x="37655" y="308432"/>
                  </a:lnTo>
                  <a:lnTo>
                    <a:pt x="38938" y="308063"/>
                  </a:lnTo>
                  <a:lnTo>
                    <a:pt x="40246" y="307708"/>
                  </a:lnTo>
                  <a:lnTo>
                    <a:pt x="40995" y="306374"/>
                  </a:lnTo>
                  <a:close/>
                </a:path>
                <a:path w="41275" h="308609">
                  <a:moveTo>
                    <a:pt x="40995" y="292531"/>
                  </a:moveTo>
                  <a:lnTo>
                    <a:pt x="40640" y="291236"/>
                  </a:lnTo>
                  <a:lnTo>
                    <a:pt x="40271" y="289941"/>
                  </a:lnTo>
                  <a:lnTo>
                    <a:pt x="38925" y="289191"/>
                  </a:lnTo>
                  <a:lnTo>
                    <a:pt x="36334" y="289915"/>
                  </a:lnTo>
                  <a:lnTo>
                    <a:pt x="35585" y="291249"/>
                  </a:lnTo>
                  <a:lnTo>
                    <a:pt x="35941" y="292544"/>
                  </a:lnTo>
                  <a:lnTo>
                    <a:pt x="36309" y="293839"/>
                  </a:lnTo>
                  <a:lnTo>
                    <a:pt x="37655" y="294601"/>
                  </a:lnTo>
                  <a:lnTo>
                    <a:pt x="38938" y="294233"/>
                  </a:lnTo>
                  <a:lnTo>
                    <a:pt x="40246" y="293878"/>
                  </a:lnTo>
                  <a:lnTo>
                    <a:pt x="40995" y="292531"/>
                  </a:lnTo>
                  <a:close/>
                </a:path>
                <a:path w="41275" h="308609">
                  <a:moveTo>
                    <a:pt x="40995" y="278701"/>
                  </a:moveTo>
                  <a:lnTo>
                    <a:pt x="40640" y="277393"/>
                  </a:lnTo>
                  <a:lnTo>
                    <a:pt x="40271" y="276098"/>
                  </a:lnTo>
                  <a:lnTo>
                    <a:pt x="38925" y="275348"/>
                  </a:lnTo>
                  <a:lnTo>
                    <a:pt x="36334" y="276072"/>
                  </a:lnTo>
                  <a:lnTo>
                    <a:pt x="35585" y="277406"/>
                  </a:lnTo>
                  <a:lnTo>
                    <a:pt x="35941" y="278714"/>
                  </a:lnTo>
                  <a:lnTo>
                    <a:pt x="36309" y="279996"/>
                  </a:lnTo>
                  <a:lnTo>
                    <a:pt x="37655" y="280758"/>
                  </a:lnTo>
                  <a:lnTo>
                    <a:pt x="38938" y="280390"/>
                  </a:lnTo>
                  <a:lnTo>
                    <a:pt x="40246" y="280035"/>
                  </a:lnTo>
                  <a:lnTo>
                    <a:pt x="40995" y="278701"/>
                  </a:lnTo>
                  <a:close/>
                </a:path>
                <a:path w="41275" h="308609">
                  <a:moveTo>
                    <a:pt x="40995" y="264858"/>
                  </a:moveTo>
                  <a:lnTo>
                    <a:pt x="40640" y="263550"/>
                  </a:lnTo>
                  <a:lnTo>
                    <a:pt x="40271" y="262255"/>
                  </a:lnTo>
                  <a:lnTo>
                    <a:pt x="38925" y="261505"/>
                  </a:lnTo>
                  <a:lnTo>
                    <a:pt x="36334" y="262229"/>
                  </a:lnTo>
                  <a:lnTo>
                    <a:pt x="35585" y="263575"/>
                  </a:lnTo>
                  <a:lnTo>
                    <a:pt x="35941" y="264871"/>
                  </a:lnTo>
                  <a:lnTo>
                    <a:pt x="36309" y="266153"/>
                  </a:lnTo>
                  <a:lnTo>
                    <a:pt x="37655" y="266928"/>
                  </a:lnTo>
                  <a:lnTo>
                    <a:pt x="38938" y="266547"/>
                  </a:lnTo>
                  <a:lnTo>
                    <a:pt x="40246" y="266192"/>
                  </a:lnTo>
                  <a:lnTo>
                    <a:pt x="40995" y="264858"/>
                  </a:lnTo>
                  <a:close/>
                </a:path>
                <a:path w="41275" h="308609">
                  <a:moveTo>
                    <a:pt x="40995" y="251015"/>
                  </a:moveTo>
                  <a:lnTo>
                    <a:pt x="40640" y="249720"/>
                  </a:lnTo>
                  <a:lnTo>
                    <a:pt x="40271" y="248424"/>
                  </a:lnTo>
                  <a:lnTo>
                    <a:pt x="38925" y="247675"/>
                  </a:lnTo>
                  <a:lnTo>
                    <a:pt x="36334" y="248399"/>
                  </a:lnTo>
                  <a:lnTo>
                    <a:pt x="35585" y="249732"/>
                  </a:lnTo>
                  <a:lnTo>
                    <a:pt x="35941" y="251028"/>
                  </a:lnTo>
                  <a:lnTo>
                    <a:pt x="36309" y="252323"/>
                  </a:lnTo>
                  <a:lnTo>
                    <a:pt x="37655" y="253085"/>
                  </a:lnTo>
                  <a:lnTo>
                    <a:pt x="38938" y="252717"/>
                  </a:lnTo>
                  <a:lnTo>
                    <a:pt x="40246" y="252361"/>
                  </a:lnTo>
                  <a:lnTo>
                    <a:pt x="40995" y="251015"/>
                  </a:lnTo>
                  <a:close/>
                </a:path>
                <a:path w="41275" h="308609">
                  <a:moveTo>
                    <a:pt x="40995" y="237197"/>
                  </a:moveTo>
                  <a:lnTo>
                    <a:pt x="40640" y="235889"/>
                  </a:lnTo>
                  <a:lnTo>
                    <a:pt x="40271" y="234594"/>
                  </a:lnTo>
                  <a:lnTo>
                    <a:pt x="38925" y="233845"/>
                  </a:lnTo>
                  <a:lnTo>
                    <a:pt x="36334" y="234569"/>
                  </a:lnTo>
                  <a:lnTo>
                    <a:pt x="35585" y="235902"/>
                  </a:lnTo>
                  <a:lnTo>
                    <a:pt x="35941" y="237210"/>
                  </a:lnTo>
                  <a:lnTo>
                    <a:pt x="36309" y="238493"/>
                  </a:lnTo>
                  <a:lnTo>
                    <a:pt x="37655" y="239255"/>
                  </a:lnTo>
                  <a:lnTo>
                    <a:pt x="38938" y="238887"/>
                  </a:lnTo>
                  <a:lnTo>
                    <a:pt x="40246" y="238531"/>
                  </a:lnTo>
                  <a:lnTo>
                    <a:pt x="40995" y="237197"/>
                  </a:lnTo>
                  <a:close/>
                </a:path>
                <a:path w="41275" h="308609">
                  <a:moveTo>
                    <a:pt x="40995" y="223354"/>
                  </a:moveTo>
                  <a:lnTo>
                    <a:pt x="40640" y="222059"/>
                  </a:lnTo>
                  <a:lnTo>
                    <a:pt x="40271" y="220751"/>
                  </a:lnTo>
                  <a:lnTo>
                    <a:pt x="38925" y="220002"/>
                  </a:lnTo>
                  <a:lnTo>
                    <a:pt x="36334" y="220726"/>
                  </a:lnTo>
                  <a:lnTo>
                    <a:pt x="35585" y="222072"/>
                  </a:lnTo>
                  <a:lnTo>
                    <a:pt x="35941" y="223367"/>
                  </a:lnTo>
                  <a:lnTo>
                    <a:pt x="36309" y="224663"/>
                  </a:lnTo>
                  <a:lnTo>
                    <a:pt x="37655" y="225425"/>
                  </a:lnTo>
                  <a:lnTo>
                    <a:pt x="38938" y="225044"/>
                  </a:lnTo>
                  <a:lnTo>
                    <a:pt x="40246" y="224688"/>
                  </a:lnTo>
                  <a:lnTo>
                    <a:pt x="40995" y="223354"/>
                  </a:lnTo>
                  <a:close/>
                </a:path>
                <a:path w="41275" h="308609">
                  <a:moveTo>
                    <a:pt x="40995" y="209511"/>
                  </a:moveTo>
                  <a:lnTo>
                    <a:pt x="40640" y="208216"/>
                  </a:lnTo>
                  <a:lnTo>
                    <a:pt x="40271" y="206921"/>
                  </a:lnTo>
                  <a:lnTo>
                    <a:pt x="38925" y="206171"/>
                  </a:lnTo>
                  <a:lnTo>
                    <a:pt x="36334" y="206895"/>
                  </a:lnTo>
                  <a:lnTo>
                    <a:pt x="35585" y="208229"/>
                  </a:lnTo>
                  <a:lnTo>
                    <a:pt x="35941" y="209524"/>
                  </a:lnTo>
                  <a:lnTo>
                    <a:pt x="36309" y="210820"/>
                  </a:lnTo>
                  <a:lnTo>
                    <a:pt x="37655" y="211582"/>
                  </a:lnTo>
                  <a:lnTo>
                    <a:pt x="38938" y="211213"/>
                  </a:lnTo>
                  <a:lnTo>
                    <a:pt x="40246" y="210858"/>
                  </a:lnTo>
                  <a:lnTo>
                    <a:pt x="40995" y="209511"/>
                  </a:lnTo>
                  <a:close/>
                </a:path>
                <a:path w="41275" h="308609">
                  <a:moveTo>
                    <a:pt x="40995" y="195681"/>
                  </a:moveTo>
                  <a:lnTo>
                    <a:pt x="40640" y="194373"/>
                  </a:lnTo>
                  <a:lnTo>
                    <a:pt x="40271" y="193078"/>
                  </a:lnTo>
                  <a:lnTo>
                    <a:pt x="38925" y="192328"/>
                  </a:lnTo>
                  <a:lnTo>
                    <a:pt x="36334" y="193052"/>
                  </a:lnTo>
                  <a:lnTo>
                    <a:pt x="35585" y="194386"/>
                  </a:lnTo>
                  <a:lnTo>
                    <a:pt x="35941" y="195694"/>
                  </a:lnTo>
                  <a:lnTo>
                    <a:pt x="36309" y="196977"/>
                  </a:lnTo>
                  <a:lnTo>
                    <a:pt x="37655" y="197739"/>
                  </a:lnTo>
                  <a:lnTo>
                    <a:pt x="38938" y="197370"/>
                  </a:lnTo>
                  <a:lnTo>
                    <a:pt x="40246" y="197015"/>
                  </a:lnTo>
                  <a:lnTo>
                    <a:pt x="40995" y="195681"/>
                  </a:lnTo>
                  <a:close/>
                </a:path>
                <a:path w="41275" h="308609">
                  <a:moveTo>
                    <a:pt x="40995" y="181838"/>
                  </a:moveTo>
                  <a:lnTo>
                    <a:pt x="40640" y="180543"/>
                  </a:lnTo>
                  <a:lnTo>
                    <a:pt x="40271" y="179235"/>
                  </a:lnTo>
                  <a:lnTo>
                    <a:pt x="38925" y="178485"/>
                  </a:lnTo>
                  <a:lnTo>
                    <a:pt x="36334" y="179209"/>
                  </a:lnTo>
                  <a:lnTo>
                    <a:pt x="35585" y="180555"/>
                  </a:lnTo>
                  <a:lnTo>
                    <a:pt x="35941" y="181851"/>
                  </a:lnTo>
                  <a:lnTo>
                    <a:pt x="36309" y="183146"/>
                  </a:lnTo>
                  <a:lnTo>
                    <a:pt x="37655" y="183908"/>
                  </a:lnTo>
                  <a:lnTo>
                    <a:pt x="38938" y="183527"/>
                  </a:lnTo>
                  <a:lnTo>
                    <a:pt x="40246" y="183172"/>
                  </a:lnTo>
                  <a:lnTo>
                    <a:pt x="40995" y="181838"/>
                  </a:lnTo>
                  <a:close/>
                </a:path>
                <a:path w="41275" h="308609">
                  <a:moveTo>
                    <a:pt x="40995" y="167995"/>
                  </a:moveTo>
                  <a:lnTo>
                    <a:pt x="40640" y="166700"/>
                  </a:lnTo>
                  <a:lnTo>
                    <a:pt x="40271" y="165404"/>
                  </a:lnTo>
                  <a:lnTo>
                    <a:pt x="38925" y="164655"/>
                  </a:lnTo>
                  <a:lnTo>
                    <a:pt x="36334" y="165379"/>
                  </a:lnTo>
                  <a:lnTo>
                    <a:pt x="35585" y="166712"/>
                  </a:lnTo>
                  <a:lnTo>
                    <a:pt x="35941" y="168008"/>
                  </a:lnTo>
                  <a:lnTo>
                    <a:pt x="36309" y="169303"/>
                  </a:lnTo>
                  <a:lnTo>
                    <a:pt x="37655" y="170065"/>
                  </a:lnTo>
                  <a:lnTo>
                    <a:pt x="38938" y="169697"/>
                  </a:lnTo>
                  <a:lnTo>
                    <a:pt x="40246" y="169341"/>
                  </a:lnTo>
                  <a:lnTo>
                    <a:pt x="40995" y="167995"/>
                  </a:lnTo>
                  <a:close/>
                </a:path>
                <a:path w="41275" h="308609">
                  <a:moveTo>
                    <a:pt x="40995" y="154165"/>
                  </a:moveTo>
                  <a:lnTo>
                    <a:pt x="40640" y="152857"/>
                  </a:lnTo>
                  <a:lnTo>
                    <a:pt x="40271" y="151561"/>
                  </a:lnTo>
                  <a:lnTo>
                    <a:pt x="38925" y="150812"/>
                  </a:lnTo>
                  <a:lnTo>
                    <a:pt x="36334" y="151536"/>
                  </a:lnTo>
                  <a:lnTo>
                    <a:pt x="35585" y="152869"/>
                  </a:lnTo>
                  <a:lnTo>
                    <a:pt x="35941" y="154178"/>
                  </a:lnTo>
                  <a:lnTo>
                    <a:pt x="36309" y="155460"/>
                  </a:lnTo>
                  <a:lnTo>
                    <a:pt x="37655" y="156222"/>
                  </a:lnTo>
                  <a:lnTo>
                    <a:pt x="38938" y="155854"/>
                  </a:lnTo>
                  <a:lnTo>
                    <a:pt x="40246" y="155498"/>
                  </a:lnTo>
                  <a:lnTo>
                    <a:pt x="40995" y="154165"/>
                  </a:lnTo>
                  <a:close/>
                </a:path>
                <a:path w="41275" h="308609">
                  <a:moveTo>
                    <a:pt x="40995" y="140335"/>
                  </a:moveTo>
                  <a:lnTo>
                    <a:pt x="40640" y="139039"/>
                  </a:lnTo>
                  <a:lnTo>
                    <a:pt x="40271" y="137731"/>
                  </a:lnTo>
                  <a:lnTo>
                    <a:pt x="38925" y="136982"/>
                  </a:lnTo>
                  <a:lnTo>
                    <a:pt x="36334" y="137706"/>
                  </a:lnTo>
                  <a:lnTo>
                    <a:pt x="35585" y="139052"/>
                  </a:lnTo>
                  <a:lnTo>
                    <a:pt x="35941" y="140347"/>
                  </a:lnTo>
                  <a:lnTo>
                    <a:pt x="36309" y="141643"/>
                  </a:lnTo>
                  <a:lnTo>
                    <a:pt x="37655" y="142405"/>
                  </a:lnTo>
                  <a:lnTo>
                    <a:pt x="38938" y="142024"/>
                  </a:lnTo>
                  <a:lnTo>
                    <a:pt x="40246" y="141668"/>
                  </a:lnTo>
                  <a:lnTo>
                    <a:pt x="40995" y="140335"/>
                  </a:lnTo>
                  <a:close/>
                </a:path>
                <a:path w="41275" h="308609">
                  <a:moveTo>
                    <a:pt x="40995" y="126492"/>
                  </a:moveTo>
                  <a:lnTo>
                    <a:pt x="40640" y="125196"/>
                  </a:lnTo>
                  <a:lnTo>
                    <a:pt x="40271" y="123901"/>
                  </a:lnTo>
                  <a:lnTo>
                    <a:pt x="38925" y="123139"/>
                  </a:lnTo>
                  <a:lnTo>
                    <a:pt x="36334" y="123875"/>
                  </a:lnTo>
                  <a:lnTo>
                    <a:pt x="35585" y="125209"/>
                  </a:lnTo>
                  <a:lnTo>
                    <a:pt x="35941" y="126504"/>
                  </a:lnTo>
                  <a:lnTo>
                    <a:pt x="36309" y="127800"/>
                  </a:lnTo>
                  <a:lnTo>
                    <a:pt x="37655" y="128562"/>
                  </a:lnTo>
                  <a:lnTo>
                    <a:pt x="38938" y="128193"/>
                  </a:lnTo>
                  <a:lnTo>
                    <a:pt x="40246" y="127838"/>
                  </a:lnTo>
                  <a:lnTo>
                    <a:pt x="40995" y="126492"/>
                  </a:lnTo>
                  <a:close/>
                </a:path>
                <a:path w="41275" h="308609">
                  <a:moveTo>
                    <a:pt x="40995" y="112661"/>
                  </a:moveTo>
                  <a:lnTo>
                    <a:pt x="40640" y="111353"/>
                  </a:lnTo>
                  <a:lnTo>
                    <a:pt x="40271" y="110058"/>
                  </a:lnTo>
                  <a:lnTo>
                    <a:pt x="38925" y="109308"/>
                  </a:lnTo>
                  <a:lnTo>
                    <a:pt x="36334" y="110032"/>
                  </a:lnTo>
                  <a:lnTo>
                    <a:pt x="35585" y="111366"/>
                  </a:lnTo>
                  <a:lnTo>
                    <a:pt x="35941" y="112674"/>
                  </a:lnTo>
                  <a:lnTo>
                    <a:pt x="36309" y="113957"/>
                  </a:lnTo>
                  <a:lnTo>
                    <a:pt x="37655" y="114719"/>
                  </a:lnTo>
                  <a:lnTo>
                    <a:pt x="38938" y="114350"/>
                  </a:lnTo>
                  <a:lnTo>
                    <a:pt x="40246" y="113995"/>
                  </a:lnTo>
                  <a:lnTo>
                    <a:pt x="40995" y="112661"/>
                  </a:lnTo>
                  <a:close/>
                </a:path>
                <a:path w="41275" h="308609">
                  <a:moveTo>
                    <a:pt x="40995" y="98818"/>
                  </a:moveTo>
                  <a:lnTo>
                    <a:pt x="40640" y="97523"/>
                  </a:lnTo>
                  <a:lnTo>
                    <a:pt x="40271" y="96215"/>
                  </a:lnTo>
                  <a:lnTo>
                    <a:pt x="38925" y="95465"/>
                  </a:lnTo>
                  <a:lnTo>
                    <a:pt x="36334" y="96189"/>
                  </a:lnTo>
                  <a:lnTo>
                    <a:pt x="35585" y="97536"/>
                  </a:lnTo>
                  <a:lnTo>
                    <a:pt x="35941" y="98831"/>
                  </a:lnTo>
                  <a:lnTo>
                    <a:pt x="36309" y="100126"/>
                  </a:lnTo>
                  <a:lnTo>
                    <a:pt x="37655" y="100888"/>
                  </a:lnTo>
                  <a:lnTo>
                    <a:pt x="38938" y="100507"/>
                  </a:lnTo>
                  <a:lnTo>
                    <a:pt x="40246" y="100152"/>
                  </a:lnTo>
                  <a:lnTo>
                    <a:pt x="40995" y="98818"/>
                  </a:lnTo>
                  <a:close/>
                </a:path>
                <a:path w="41275" h="308609">
                  <a:moveTo>
                    <a:pt x="40995" y="84975"/>
                  </a:moveTo>
                  <a:lnTo>
                    <a:pt x="40640" y="83680"/>
                  </a:lnTo>
                  <a:lnTo>
                    <a:pt x="40271" y="82384"/>
                  </a:lnTo>
                  <a:lnTo>
                    <a:pt x="38925" y="81635"/>
                  </a:lnTo>
                  <a:lnTo>
                    <a:pt x="36334" y="82359"/>
                  </a:lnTo>
                  <a:lnTo>
                    <a:pt x="35585" y="83693"/>
                  </a:lnTo>
                  <a:lnTo>
                    <a:pt x="35941" y="84988"/>
                  </a:lnTo>
                  <a:lnTo>
                    <a:pt x="36309" y="86283"/>
                  </a:lnTo>
                  <a:lnTo>
                    <a:pt x="37655" y="87045"/>
                  </a:lnTo>
                  <a:lnTo>
                    <a:pt x="38938" y="86677"/>
                  </a:lnTo>
                  <a:lnTo>
                    <a:pt x="40246" y="86321"/>
                  </a:lnTo>
                  <a:lnTo>
                    <a:pt x="40995" y="84975"/>
                  </a:lnTo>
                  <a:close/>
                </a:path>
                <a:path w="41275" h="308609">
                  <a:moveTo>
                    <a:pt x="40995" y="71145"/>
                  </a:moveTo>
                  <a:lnTo>
                    <a:pt x="40640" y="69837"/>
                  </a:lnTo>
                  <a:lnTo>
                    <a:pt x="40271" y="68541"/>
                  </a:lnTo>
                  <a:lnTo>
                    <a:pt x="38925" y="67792"/>
                  </a:lnTo>
                  <a:lnTo>
                    <a:pt x="36334" y="68516"/>
                  </a:lnTo>
                  <a:lnTo>
                    <a:pt x="35585" y="69850"/>
                  </a:lnTo>
                  <a:lnTo>
                    <a:pt x="35941" y="71158"/>
                  </a:lnTo>
                  <a:lnTo>
                    <a:pt x="36309" y="72440"/>
                  </a:lnTo>
                  <a:lnTo>
                    <a:pt x="37655" y="73202"/>
                  </a:lnTo>
                  <a:lnTo>
                    <a:pt x="38938" y="72834"/>
                  </a:lnTo>
                  <a:lnTo>
                    <a:pt x="40246" y="72478"/>
                  </a:lnTo>
                  <a:lnTo>
                    <a:pt x="40995" y="71145"/>
                  </a:lnTo>
                  <a:close/>
                </a:path>
                <a:path w="41275" h="308609">
                  <a:moveTo>
                    <a:pt x="40995" y="57315"/>
                  </a:moveTo>
                  <a:lnTo>
                    <a:pt x="40640" y="56019"/>
                  </a:lnTo>
                  <a:lnTo>
                    <a:pt x="40271" y="54711"/>
                  </a:lnTo>
                  <a:lnTo>
                    <a:pt x="38925" y="53962"/>
                  </a:lnTo>
                  <a:lnTo>
                    <a:pt x="36334" y="54686"/>
                  </a:lnTo>
                  <a:lnTo>
                    <a:pt x="35585" y="56032"/>
                  </a:lnTo>
                  <a:lnTo>
                    <a:pt x="35941" y="57327"/>
                  </a:lnTo>
                  <a:lnTo>
                    <a:pt x="36309" y="58623"/>
                  </a:lnTo>
                  <a:lnTo>
                    <a:pt x="37655" y="59385"/>
                  </a:lnTo>
                  <a:lnTo>
                    <a:pt x="38938" y="59004"/>
                  </a:lnTo>
                  <a:lnTo>
                    <a:pt x="40246" y="58648"/>
                  </a:lnTo>
                  <a:lnTo>
                    <a:pt x="40995" y="57315"/>
                  </a:lnTo>
                  <a:close/>
                </a:path>
                <a:path w="41275" h="308609">
                  <a:moveTo>
                    <a:pt x="40995" y="43472"/>
                  </a:moveTo>
                  <a:lnTo>
                    <a:pt x="40640" y="42176"/>
                  </a:lnTo>
                  <a:lnTo>
                    <a:pt x="40271" y="40881"/>
                  </a:lnTo>
                  <a:lnTo>
                    <a:pt x="38925" y="40132"/>
                  </a:lnTo>
                  <a:lnTo>
                    <a:pt x="36334" y="40855"/>
                  </a:lnTo>
                  <a:lnTo>
                    <a:pt x="35585" y="42189"/>
                  </a:lnTo>
                  <a:lnTo>
                    <a:pt x="35941" y="43484"/>
                  </a:lnTo>
                  <a:lnTo>
                    <a:pt x="36309" y="44780"/>
                  </a:lnTo>
                  <a:lnTo>
                    <a:pt x="37655" y="45542"/>
                  </a:lnTo>
                  <a:lnTo>
                    <a:pt x="38938" y="45173"/>
                  </a:lnTo>
                  <a:lnTo>
                    <a:pt x="40246" y="44818"/>
                  </a:lnTo>
                  <a:lnTo>
                    <a:pt x="40995" y="43472"/>
                  </a:lnTo>
                  <a:close/>
                </a:path>
                <a:path w="41275" h="308609">
                  <a:moveTo>
                    <a:pt x="40995" y="29641"/>
                  </a:moveTo>
                  <a:lnTo>
                    <a:pt x="40640" y="28333"/>
                  </a:lnTo>
                  <a:lnTo>
                    <a:pt x="40271" y="27038"/>
                  </a:lnTo>
                  <a:lnTo>
                    <a:pt x="38925" y="26289"/>
                  </a:lnTo>
                  <a:lnTo>
                    <a:pt x="36334" y="27012"/>
                  </a:lnTo>
                  <a:lnTo>
                    <a:pt x="35585" y="28346"/>
                  </a:lnTo>
                  <a:lnTo>
                    <a:pt x="35941" y="29654"/>
                  </a:lnTo>
                  <a:lnTo>
                    <a:pt x="36309" y="30937"/>
                  </a:lnTo>
                  <a:lnTo>
                    <a:pt x="37655" y="31699"/>
                  </a:lnTo>
                  <a:lnTo>
                    <a:pt x="38938" y="31330"/>
                  </a:lnTo>
                  <a:lnTo>
                    <a:pt x="40246" y="30975"/>
                  </a:lnTo>
                  <a:lnTo>
                    <a:pt x="40995" y="29641"/>
                  </a:lnTo>
                  <a:close/>
                </a:path>
                <a:path w="41275" h="308609">
                  <a:moveTo>
                    <a:pt x="40995" y="15798"/>
                  </a:moveTo>
                  <a:lnTo>
                    <a:pt x="40640" y="14503"/>
                  </a:lnTo>
                  <a:lnTo>
                    <a:pt x="40271" y="13195"/>
                  </a:lnTo>
                  <a:lnTo>
                    <a:pt x="38925" y="12446"/>
                  </a:lnTo>
                  <a:lnTo>
                    <a:pt x="36334" y="13169"/>
                  </a:lnTo>
                  <a:lnTo>
                    <a:pt x="35585" y="14516"/>
                  </a:lnTo>
                  <a:lnTo>
                    <a:pt x="35941" y="15811"/>
                  </a:lnTo>
                  <a:lnTo>
                    <a:pt x="36309" y="17106"/>
                  </a:lnTo>
                  <a:lnTo>
                    <a:pt x="37655" y="17868"/>
                  </a:lnTo>
                  <a:lnTo>
                    <a:pt x="38938" y="17487"/>
                  </a:lnTo>
                  <a:lnTo>
                    <a:pt x="40246" y="17132"/>
                  </a:lnTo>
                  <a:lnTo>
                    <a:pt x="40995" y="15798"/>
                  </a:lnTo>
                  <a:close/>
                </a:path>
              </a:pathLst>
            </a:custGeom>
            <a:solidFill>
              <a:srgbClr val="FFFFFF"/>
            </a:solidFill>
          </p:spPr>
          <p:txBody>
            <a:bodyPr wrap="square" lIns="0" tIns="0" rIns="0" bIns="0" rtlCol="0"/>
            <a:lstStyle/>
            <a:p>
              <a:endParaRPr/>
            </a:p>
          </p:txBody>
        </p:sp>
        <p:sp>
          <p:nvSpPr>
            <p:cNvPr id="78" name="object 78"/>
            <p:cNvSpPr/>
            <p:nvPr/>
          </p:nvSpPr>
          <p:spPr>
            <a:xfrm>
              <a:off x="6517817" y="8268195"/>
              <a:ext cx="41275" cy="308610"/>
            </a:xfrm>
            <a:custGeom>
              <a:avLst/>
              <a:gdLst/>
              <a:ahLst/>
              <a:cxnLst/>
              <a:rect l="l" t="t" r="r" b="b"/>
              <a:pathLst>
                <a:path w="41275" h="308609">
                  <a:moveTo>
                    <a:pt x="5410" y="33553"/>
                  </a:moveTo>
                  <a:lnTo>
                    <a:pt x="5041" y="32258"/>
                  </a:lnTo>
                  <a:lnTo>
                    <a:pt x="4686" y="30949"/>
                  </a:lnTo>
                  <a:lnTo>
                    <a:pt x="3340" y="30200"/>
                  </a:lnTo>
                  <a:lnTo>
                    <a:pt x="749" y="30937"/>
                  </a:lnTo>
                  <a:lnTo>
                    <a:pt x="0" y="32270"/>
                  </a:lnTo>
                  <a:lnTo>
                    <a:pt x="711" y="34861"/>
                  </a:lnTo>
                  <a:lnTo>
                    <a:pt x="2070" y="35623"/>
                  </a:lnTo>
                  <a:lnTo>
                    <a:pt x="3352" y="35255"/>
                  </a:lnTo>
                  <a:lnTo>
                    <a:pt x="4660" y="34899"/>
                  </a:lnTo>
                  <a:lnTo>
                    <a:pt x="5410" y="33553"/>
                  </a:lnTo>
                  <a:close/>
                </a:path>
                <a:path w="41275" h="308609">
                  <a:moveTo>
                    <a:pt x="5410" y="19735"/>
                  </a:moveTo>
                  <a:lnTo>
                    <a:pt x="5041" y="18427"/>
                  </a:lnTo>
                  <a:lnTo>
                    <a:pt x="4686" y="17132"/>
                  </a:lnTo>
                  <a:lnTo>
                    <a:pt x="3340" y="16383"/>
                  </a:lnTo>
                  <a:lnTo>
                    <a:pt x="749" y="17106"/>
                  </a:lnTo>
                  <a:lnTo>
                    <a:pt x="0" y="18440"/>
                  </a:lnTo>
                  <a:lnTo>
                    <a:pt x="711" y="21031"/>
                  </a:lnTo>
                  <a:lnTo>
                    <a:pt x="2070" y="21793"/>
                  </a:lnTo>
                  <a:lnTo>
                    <a:pt x="3352" y="21424"/>
                  </a:lnTo>
                  <a:lnTo>
                    <a:pt x="4660" y="21069"/>
                  </a:lnTo>
                  <a:lnTo>
                    <a:pt x="5410" y="19735"/>
                  </a:lnTo>
                  <a:close/>
                </a:path>
                <a:path w="41275" h="308609">
                  <a:moveTo>
                    <a:pt x="5410" y="5892"/>
                  </a:moveTo>
                  <a:lnTo>
                    <a:pt x="5041" y="4597"/>
                  </a:lnTo>
                  <a:lnTo>
                    <a:pt x="4686" y="3289"/>
                  </a:lnTo>
                  <a:lnTo>
                    <a:pt x="3340" y="2540"/>
                  </a:lnTo>
                  <a:lnTo>
                    <a:pt x="749" y="3263"/>
                  </a:lnTo>
                  <a:lnTo>
                    <a:pt x="0" y="4610"/>
                  </a:lnTo>
                  <a:lnTo>
                    <a:pt x="711" y="7200"/>
                  </a:lnTo>
                  <a:lnTo>
                    <a:pt x="2070" y="7962"/>
                  </a:lnTo>
                  <a:lnTo>
                    <a:pt x="3352" y="7581"/>
                  </a:lnTo>
                  <a:lnTo>
                    <a:pt x="4660" y="7226"/>
                  </a:lnTo>
                  <a:lnTo>
                    <a:pt x="5410" y="5892"/>
                  </a:lnTo>
                  <a:close/>
                </a:path>
                <a:path w="41275" h="308609">
                  <a:moveTo>
                    <a:pt x="12446" y="31597"/>
                  </a:moveTo>
                  <a:lnTo>
                    <a:pt x="12077" y="30302"/>
                  </a:lnTo>
                  <a:lnTo>
                    <a:pt x="11722" y="28994"/>
                  </a:lnTo>
                  <a:lnTo>
                    <a:pt x="10375" y="28244"/>
                  </a:lnTo>
                  <a:lnTo>
                    <a:pt x="7785" y="28968"/>
                  </a:lnTo>
                  <a:lnTo>
                    <a:pt x="7035" y="30314"/>
                  </a:lnTo>
                  <a:lnTo>
                    <a:pt x="7747" y="32905"/>
                  </a:lnTo>
                  <a:lnTo>
                    <a:pt x="9105" y="33667"/>
                  </a:lnTo>
                  <a:lnTo>
                    <a:pt x="10388" y="33286"/>
                  </a:lnTo>
                  <a:lnTo>
                    <a:pt x="11696" y="32931"/>
                  </a:lnTo>
                  <a:lnTo>
                    <a:pt x="12446" y="31597"/>
                  </a:lnTo>
                  <a:close/>
                </a:path>
                <a:path w="41275" h="308609">
                  <a:moveTo>
                    <a:pt x="12446" y="17754"/>
                  </a:moveTo>
                  <a:lnTo>
                    <a:pt x="12077" y="16459"/>
                  </a:lnTo>
                  <a:lnTo>
                    <a:pt x="11722" y="15163"/>
                  </a:lnTo>
                  <a:lnTo>
                    <a:pt x="10375" y="14401"/>
                  </a:lnTo>
                  <a:lnTo>
                    <a:pt x="7785" y="15138"/>
                  </a:lnTo>
                  <a:lnTo>
                    <a:pt x="7035" y="16471"/>
                  </a:lnTo>
                  <a:lnTo>
                    <a:pt x="7747" y="19062"/>
                  </a:lnTo>
                  <a:lnTo>
                    <a:pt x="9105" y="19824"/>
                  </a:lnTo>
                  <a:lnTo>
                    <a:pt x="10388" y="19456"/>
                  </a:lnTo>
                  <a:lnTo>
                    <a:pt x="11696" y="19100"/>
                  </a:lnTo>
                  <a:lnTo>
                    <a:pt x="12446" y="17754"/>
                  </a:lnTo>
                  <a:close/>
                </a:path>
                <a:path w="41275" h="308609">
                  <a:moveTo>
                    <a:pt x="12446" y="3924"/>
                  </a:moveTo>
                  <a:lnTo>
                    <a:pt x="12077" y="2616"/>
                  </a:lnTo>
                  <a:lnTo>
                    <a:pt x="11722" y="1320"/>
                  </a:lnTo>
                  <a:lnTo>
                    <a:pt x="10375" y="571"/>
                  </a:lnTo>
                  <a:lnTo>
                    <a:pt x="7785" y="1295"/>
                  </a:lnTo>
                  <a:lnTo>
                    <a:pt x="7035" y="2628"/>
                  </a:lnTo>
                  <a:lnTo>
                    <a:pt x="7747" y="5219"/>
                  </a:lnTo>
                  <a:lnTo>
                    <a:pt x="9105" y="5981"/>
                  </a:lnTo>
                  <a:lnTo>
                    <a:pt x="10388" y="5613"/>
                  </a:lnTo>
                  <a:lnTo>
                    <a:pt x="11696" y="5257"/>
                  </a:lnTo>
                  <a:lnTo>
                    <a:pt x="12446" y="3924"/>
                  </a:lnTo>
                  <a:close/>
                </a:path>
                <a:path w="41275" h="308609">
                  <a:moveTo>
                    <a:pt x="19469" y="15798"/>
                  </a:moveTo>
                  <a:lnTo>
                    <a:pt x="19113" y="14503"/>
                  </a:lnTo>
                  <a:lnTo>
                    <a:pt x="18745" y="13195"/>
                  </a:lnTo>
                  <a:lnTo>
                    <a:pt x="17399" y="12446"/>
                  </a:lnTo>
                  <a:lnTo>
                    <a:pt x="14808" y="13169"/>
                  </a:lnTo>
                  <a:lnTo>
                    <a:pt x="14058" y="14516"/>
                  </a:lnTo>
                  <a:lnTo>
                    <a:pt x="14414" y="15811"/>
                  </a:lnTo>
                  <a:lnTo>
                    <a:pt x="14782" y="17106"/>
                  </a:lnTo>
                  <a:lnTo>
                    <a:pt x="16129" y="17868"/>
                  </a:lnTo>
                  <a:lnTo>
                    <a:pt x="17411" y="17487"/>
                  </a:lnTo>
                  <a:lnTo>
                    <a:pt x="18719" y="17132"/>
                  </a:lnTo>
                  <a:lnTo>
                    <a:pt x="19469" y="15798"/>
                  </a:lnTo>
                  <a:close/>
                </a:path>
                <a:path w="41275" h="308609">
                  <a:moveTo>
                    <a:pt x="19469" y="1955"/>
                  </a:moveTo>
                  <a:lnTo>
                    <a:pt x="18923" y="0"/>
                  </a:lnTo>
                  <a:lnTo>
                    <a:pt x="14439" y="0"/>
                  </a:lnTo>
                  <a:lnTo>
                    <a:pt x="14058" y="673"/>
                  </a:lnTo>
                  <a:lnTo>
                    <a:pt x="14782" y="3263"/>
                  </a:lnTo>
                  <a:lnTo>
                    <a:pt x="16129" y="4025"/>
                  </a:lnTo>
                  <a:lnTo>
                    <a:pt x="18719" y="3302"/>
                  </a:lnTo>
                  <a:lnTo>
                    <a:pt x="19469" y="1955"/>
                  </a:lnTo>
                  <a:close/>
                </a:path>
                <a:path w="41275" h="308609">
                  <a:moveTo>
                    <a:pt x="26441" y="308495"/>
                  </a:moveTo>
                  <a:lnTo>
                    <a:pt x="26212" y="307695"/>
                  </a:lnTo>
                  <a:lnTo>
                    <a:pt x="24853" y="306946"/>
                  </a:lnTo>
                  <a:lnTo>
                    <a:pt x="22275" y="307670"/>
                  </a:lnTo>
                  <a:lnTo>
                    <a:pt x="21818" y="308495"/>
                  </a:lnTo>
                  <a:lnTo>
                    <a:pt x="26441" y="308495"/>
                  </a:lnTo>
                  <a:close/>
                </a:path>
                <a:path w="41275" h="308609">
                  <a:moveTo>
                    <a:pt x="26924" y="296468"/>
                  </a:moveTo>
                  <a:lnTo>
                    <a:pt x="26568" y="295173"/>
                  </a:lnTo>
                  <a:lnTo>
                    <a:pt x="26212" y="293865"/>
                  </a:lnTo>
                  <a:lnTo>
                    <a:pt x="24853" y="293116"/>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53"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53" y="265442"/>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53" y="251599"/>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53"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53" y="223926"/>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53" y="210083"/>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53"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53" y="182422"/>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53" y="168579"/>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53"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53" y="140906"/>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53" y="127063"/>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53"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53" y="99402"/>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53" y="85559"/>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53"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53" y="57886"/>
                  </a:lnTo>
                  <a:lnTo>
                    <a:pt x="22275" y="58610"/>
                  </a:lnTo>
                  <a:lnTo>
                    <a:pt x="21526" y="59944"/>
                  </a:lnTo>
                  <a:lnTo>
                    <a:pt x="22237" y="62534"/>
                  </a:lnTo>
                  <a:lnTo>
                    <a:pt x="23583" y="63296"/>
                  </a:lnTo>
                  <a:lnTo>
                    <a:pt x="24879" y="62928"/>
                  </a:lnTo>
                  <a:lnTo>
                    <a:pt x="26174" y="62572"/>
                  </a:lnTo>
                  <a:lnTo>
                    <a:pt x="26924" y="61239"/>
                  </a:lnTo>
                  <a:close/>
                </a:path>
                <a:path w="41275" h="308609">
                  <a:moveTo>
                    <a:pt x="26924" y="47396"/>
                  </a:moveTo>
                  <a:lnTo>
                    <a:pt x="26568" y="46101"/>
                  </a:lnTo>
                  <a:lnTo>
                    <a:pt x="26212" y="44792"/>
                  </a:lnTo>
                  <a:lnTo>
                    <a:pt x="24853" y="44043"/>
                  </a:lnTo>
                  <a:lnTo>
                    <a:pt x="22275" y="44767"/>
                  </a:lnTo>
                  <a:lnTo>
                    <a:pt x="21526" y="46113"/>
                  </a:lnTo>
                  <a:lnTo>
                    <a:pt x="22237" y="48704"/>
                  </a:lnTo>
                  <a:lnTo>
                    <a:pt x="23583" y="49466"/>
                  </a:lnTo>
                  <a:lnTo>
                    <a:pt x="24879" y="49085"/>
                  </a:lnTo>
                  <a:lnTo>
                    <a:pt x="26174" y="48729"/>
                  </a:lnTo>
                  <a:lnTo>
                    <a:pt x="26924" y="47396"/>
                  </a:lnTo>
                  <a:close/>
                </a:path>
                <a:path w="41275" h="308609">
                  <a:moveTo>
                    <a:pt x="26924" y="33553"/>
                  </a:moveTo>
                  <a:lnTo>
                    <a:pt x="26568" y="32258"/>
                  </a:lnTo>
                  <a:lnTo>
                    <a:pt x="26212" y="30949"/>
                  </a:lnTo>
                  <a:lnTo>
                    <a:pt x="24853" y="30200"/>
                  </a:lnTo>
                  <a:lnTo>
                    <a:pt x="22275" y="30937"/>
                  </a:lnTo>
                  <a:lnTo>
                    <a:pt x="21526" y="32270"/>
                  </a:lnTo>
                  <a:lnTo>
                    <a:pt x="22237" y="34861"/>
                  </a:lnTo>
                  <a:lnTo>
                    <a:pt x="23583" y="35623"/>
                  </a:lnTo>
                  <a:lnTo>
                    <a:pt x="24879" y="35255"/>
                  </a:lnTo>
                  <a:lnTo>
                    <a:pt x="26174" y="34899"/>
                  </a:lnTo>
                  <a:lnTo>
                    <a:pt x="26924" y="33553"/>
                  </a:lnTo>
                  <a:close/>
                </a:path>
                <a:path w="41275" h="308609">
                  <a:moveTo>
                    <a:pt x="33959" y="308330"/>
                  </a:moveTo>
                  <a:lnTo>
                    <a:pt x="33248" y="305727"/>
                  </a:lnTo>
                  <a:lnTo>
                    <a:pt x="31902" y="304977"/>
                  </a:lnTo>
                  <a:lnTo>
                    <a:pt x="29298"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33959" y="31597"/>
                  </a:moveTo>
                  <a:lnTo>
                    <a:pt x="33604" y="30302"/>
                  </a:lnTo>
                  <a:lnTo>
                    <a:pt x="33248" y="28994"/>
                  </a:lnTo>
                  <a:lnTo>
                    <a:pt x="31902" y="28244"/>
                  </a:lnTo>
                  <a:lnTo>
                    <a:pt x="30607" y="28600"/>
                  </a:lnTo>
                  <a:lnTo>
                    <a:pt x="29311" y="28968"/>
                  </a:lnTo>
                  <a:lnTo>
                    <a:pt x="28562" y="30314"/>
                  </a:lnTo>
                  <a:lnTo>
                    <a:pt x="29273" y="32905"/>
                  </a:lnTo>
                  <a:lnTo>
                    <a:pt x="30619" y="33667"/>
                  </a:lnTo>
                  <a:lnTo>
                    <a:pt x="31915" y="33286"/>
                  </a:lnTo>
                  <a:lnTo>
                    <a:pt x="33210" y="32931"/>
                  </a:lnTo>
                  <a:lnTo>
                    <a:pt x="33959" y="31597"/>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55"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55"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55"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55"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55" y="59385"/>
                  </a:lnTo>
                  <a:lnTo>
                    <a:pt x="38950" y="59004"/>
                  </a:lnTo>
                  <a:lnTo>
                    <a:pt x="40246" y="58648"/>
                  </a:lnTo>
                  <a:lnTo>
                    <a:pt x="40995" y="57315"/>
                  </a:lnTo>
                  <a:close/>
                </a:path>
                <a:path w="41275" h="308609">
                  <a:moveTo>
                    <a:pt x="40995" y="43472"/>
                  </a:moveTo>
                  <a:lnTo>
                    <a:pt x="40640" y="42176"/>
                  </a:lnTo>
                  <a:lnTo>
                    <a:pt x="40284" y="40881"/>
                  </a:lnTo>
                  <a:lnTo>
                    <a:pt x="38938" y="40132"/>
                  </a:lnTo>
                  <a:lnTo>
                    <a:pt x="37642" y="40487"/>
                  </a:lnTo>
                  <a:lnTo>
                    <a:pt x="36347" y="40855"/>
                  </a:lnTo>
                  <a:lnTo>
                    <a:pt x="35598" y="42189"/>
                  </a:lnTo>
                  <a:lnTo>
                    <a:pt x="36309" y="44780"/>
                  </a:lnTo>
                  <a:lnTo>
                    <a:pt x="37655" y="45542"/>
                  </a:lnTo>
                  <a:lnTo>
                    <a:pt x="38950" y="45173"/>
                  </a:lnTo>
                  <a:lnTo>
                    <a:pt x="40246" y="44818"/>
                  </a:lnTo>
                  <a:lnTo>
                    <a:pt x="40995" y="43472"/>
                  </a:lnTo>
                  <a:close/>
                </a:path>
                <a:path w="41275" h="308609">
                  <a:moveTo>
                    <a:pt x="40995" y="29641"/>
                  </a:moveTo>
                  <a:lnTo>
                    <a:pt x="40640" y="28333"/>
                  </a:lnTo>
                  <a:lnTo>
                    <a:pt x="40284" y="27038"/>
                  </a:lnTo>
                  <a:lnTo>
                    <a:pt x="38938" y="26289"/>
                  </a:lnTo>
                  <a:lnTo>
                    <a:pt x="37642" y="26644"/>
                  </a:lnTo>
                  <a:lnTo>
                    <a:pt x="36347" y="27012"/>
                  </a:lnTo>
                  <a:lnTo>
                    <a:pt x="35598" y="28346"/>
                  </a:lnTo>
                  <a:lnTo>
                    <a:pt x="36309" y="30937"/>
                  </a:lnTo>
                  <a:lnTo>
                    <a:pt x="37655" y="31699"/>
                  </a:lnTo>
                  <a:lnTo>
                    <a:pt x="38950" y="31330"/>
                  </a:lnTo>
                  <a:lnTo>
                    <a:pt x="40246" y="30975"/>
                  </a:lnTo>
                  <a:lnTo>
                    <a:pt x="40995" y="29641"/>
                  </a:lnTo>
                  <a:close/>
                </a:path>
              </a:pathLst>
            </a:custGeom>
            <a:solidFill>
              <a:srgbClr val="FFFFFF"/>
            </a:solidFill>
          </p:spPr>
          <p:txBody>
            <a:bodyPr wrap="square" lIns="0" tIns="0" rIns="0" bIns="0" rtlCol="0"/>
            <a:lstStyle/>
            <a:p>
              <a:endParaRPr/>
            </a:p>
          </p:txBody>
        </p:sp>
        <p:sp>
          <p:nvSpPr>
            <p:cNvPr id="79" name="object 79"/>
            <p:cNvSpPr/>
            <p:nvPr/>
          </p:nvSpPr>
          <p:spPr>
            <a:xfrm>
              <a:off x="6496304" y="8268195"/>
              <a:ext cx="41275" cy="308610"/>
            </a:xfrm>
            <a:custGeom>
              <a:avLst/>
              <a:gdLst/>
              <a:ahLst/>
              <a:cxnLst/>
              <a:rect l="l" t="t" r="r" b="b"/>
              <a:pathLst>
                <a:path w="41275" h="308609">
                  <a:moveTo>
                    <a:pt x="5397" y="33553"/>
                  </a:moveTo>
                  <a:lnTo>
                    <a:pt x="5041" y="32258"/>
                  </a:lnTo>
                  <a:lnTo>
                    <a:pt x="4686" y="30949"/>
                  </a:lnTo>
                  <a:lnTo>
                    <a:pt x="3327"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27" y="16383"/>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27" y="2540"/>
                  </a:lnTo>
                  <a:lnTo>
                    <a:pt x="749" y="3263"/>
                  </a:lnTo>
                  <a:lnTo>
                    <a:pt x="0" y="4610"/>
                  </a:lnTo>
                  <a:lnTo>
                    <a:pt x="711" y="7200"/>
                  </a:lnTo>
                  <a:lnTo>
                    <a:pt x="2057" y="7962"/>
                  </a:lnTo>
                  <a:lnTo>
                    <a:pt x="3352" y="7581"/>
                  </a:lnTo>
                  <a:lnTo>
                    <a:pt x="4648" y="7226"/>
                  </a:lnTo>
                  <a:lnTo>
                    <a:pt x="5397" y="5892"/>
                  </a:lnTo>
                  <a:close/>
                </a:path>
                <a:path w="41275" h="308609">
                  <a:moveTo>
                    <a:pt x="12420" y="31597"/>
                  </a:moveTo>
                  <a:lnTo>
                    <a:pt x="12065" y="30302"/>
                  </a:lnTo>
                  <a:lnTo>
                    <a:pt x="11709" y="28994"/>
                  </a:lnTo>
                  <a:lnTo>
                    <a:pt x="10363" y="28244"/>
                  </a:lnTo>
                  <a:lnTo>
                    <a:pt x="9067" y="28600"/>
                  </a:lnTo>
                  <a:lnTo>
                    <a:pt x="7772" y="28968"/>
                  </a:lnTo>
                  <a:lnTo>
                    <a:pt x="7023" y="30314"/>
                  </a:lnTo>
                  <a:lnTo>
                    <a:pt x="7734" y="32905"/>
                  </a:lnTo>
                  <a:lnTo>
                    <a:pt x="9080" y="33667"/>
                  </a:lnTo>
                  <a:lnTo>
                    <a:pt x="10375" y="33286"/>
                  </a:lnTo>
                  <a:lnTo>
                    <a:pt x="11671" y="32931"/>
                  </a:lnTo>
                  <a:lnTo>
                    <a:pt x="12420" y="31597"/>
                  </a:lnTo>
                  <a:close/>
                </a:path>
                <a:path w="41275" h="308609">
                  <a:moveTo>
                    <a:pt x="12420" y="17754"/>
                  </a:moveTo>
                  <a:lnTo>
                    <a:pt x="12065" y="16459"/>
                  </a:lnTo>
                  <a:lnTo>
                    <a:pt x="11709" y="15163"/>
                  </a:lnTo>
                  <a:lnTo>
                    <a:pt x="10363" y="14401"/>
                  </a:lnTo>
                  <a:lnTo>
                    <a:pt x="7772" y="15138"/>
                  </a:lnTo>
                  <a:lnTo>
                    <a:pt x="7023" y="16471"/>
                  </a:lnTo>
                  <a:lnTo>
                    <a:pt x="7734" y="19062"/>
                  </a:lnTo>
                  <a:lnTo>
                    <a:pt x="9080" y="19824"/>
                  </a:lnTo>
                  <a:lnTo>
                    <a:pt x="10375" y="19456"/>
                  </a:lnTo>
                  <a:lnTo>
                    <a:pt x="11671" y="19100"/>
                  </a:lnTo>
                  <a:lnTo>
                    <a:pt x="12420" y="17754"/>
                  </a:lnTo>
                  <a:close/>
                </a:path>
                <a:path w="41275" h="308609">
                  <a:moveTo>
                    <a:pt x="12420" y="3924"/>
                  </a:moveTo>
                  <a:lnTo>
                    <a:pt x="12065" y="2616"/>
                  </a:lnTo>
                  <a:lnTo>
                    <a:pt x="11709" y="1320"/>
                  </a:lnTo>
                  <a:lnTo>
                    <a:pt x="10363" y="571"/>
                  </a:lnTo>
                  <a:lnTo>
                    <a:pt x="9067" y="927"/>
                  </a:lnTo>
                  <a:lnTo>
                    <a:pt x="7772" y="1295"/>
                  </a:lnTo>
                  <a:lnTo>
                    <a:pt x="7023" y="2628"/>
                  </a:lnTo>
                  <a:lnTo>
                    <a:pt x="7734" y="5219"/>
                  </a:lnTo>
                  <a:lnTo>
                    <a:pt x="9080" y="5981"/>
                  </a:lnTo>
                  <a:lnTo>
                    <a:pt x="10375" y="5613"/>
                  </a:lnTo>
                  <a:lnTo>
                    <a:pt x="11671" y="5257"/>
                  </a:lnTo>
                  <a:lnTo>
                    <a:pt x="12420" y="3924"/>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39" y="0"/>
                  </a:lnTo>
                  <a:lnTo>
                    <a:pt x="14058" y="673"/>
                  </a:lnTo>
                  <a:lnTo>
                    <a:pt x="14770" y="3263"/>
                  </a:lnTo>
                  <a:lnTo>
                    <a:pt x="16129" y="4025"/>
                  </a:lnTo>
                  <a:lnTo>
                    <a:pt x="18707" y="3302"/>
                  </a:lnTo>
                  <a:lnTo>
                    <a:pt x="19456" y="1955"/>
                  </a:lnTo>
                  <a:close/>
                </a:path>
                <a:path w="41275" h="308609">
                  <a:moveTo>
                    <a:pt x="26416" y="308495"/>
                  </a:moveTo>
                  <a:lnTo>
                    <a:pt x="26200" y="307695"/>
                  </a:lnTo>
                  <a:lnTo>
                    <a:pt x="24853" y="306946"/>
                  </a:lnTo>
                  <a:lnTo>
                    <a:pt x="22263" y="307670"/>
                  </a:lnTo>
                  <a:lnTo>
                    <a:pt x="21793" y="308495"/>
                  </a:lnTo>
                  <a:lnTo>
                    <a:pt x="26416" y="308495"/>
                  </a:lnTo>
                  <a:close/>
                </a:path>
                <a:path w="41275" h="308609">
                  <a:moveTo>
                    <a:pt x="26924" y="296468"/>
                  </a:moveTo>
                  <a:lnTo>
                    <a:pt x="26555" y="295173"/>
                  </a:lnTo>
                  <a:lnTo>
                    <a:pt x="26200" y="293865"/>
                  </a:lnTo>
                  <a:lnTo>
                    <a:pt x="24853" y="293116"/>
                  </a:lnTo>
                  <a:lnTo>
                    <a:pt x="22263" y="293839"/>
                  </a:lnTo>
                  <a:lnTo>
                    <a:pt x="21513" y="295186"/>
                  </a:lnTo>
                  <a:lnTo>
                    <a:pt x="22225" y="297764"/>
                  </a:lnTo>
                  <a:lnTo>
                    <a:pt x="23583" y="298526"/>
                  </a:lnTo>
                  <a:lnTo>
                    <a:pt x="24866" y="298157"/>
                  </a:lnTo>
                  <a:lnTo>
                    <a:pt x="26174" y="297802"/>
                  </a:lnTo>
                  <a:lnTo>
                    <a:pt x="26924" y="296468"/>
                  </a:lnTo>
                  <a:close/>
                </a:path>
                <a:path w="41275" h="308609">
                  <a:moveTo>
                    <a:pt x="26924" y="282625"/>
                  </a:moveTo>
                  <a:lnTo>
                    <a:pt x="26555" y="281330"/>
                  </a:lnTo>
                  <a:lnTo>
                    <a:pt x="26200" y="280022"/>
                  </a:lnTo>
                  <a:lnTo>
                    <a:pt x="24853" y="279273"/>
                  </a:lnTo>
                  <a:lnTo>
                    <a:pt x="22263" y="280009"/>
                  </a:lnTo>
                  <a:lnTo>
                    <a:pt x="21513" y="281343"/>
                  </a:lnTo>
                  <a:lnTo>
                    <a:pt x="22225" y="283933"/>
                  </a:lnTo>
                  <a:lnTo>
                    <a:pt x="23583" y="284695"/>
                  </a:lnTo>
                  <a:lnTo>
                    <a:pt x="24866" y="284327"/>
                  </a:lnTo>
                  <a:lnTo>
                    <a:pt x="26174" y="283972"/>
                  </a:lnTo>
                  <a:lnTo>
                    <a:pt x="26924" y="282625"/>
                  </a:lnTo>
                  <a:close/>
                </a:path>
                <a:path w="41275" h="308609">
                  <a:moveTo>
                    <a:pt x="26924" y="268782"/>
                  </a:moveTo>
                  <a:lnTo>
                    <a:pt x="26555" y="267487"/>
                  </a:lnTo>
                  <a:lnTo>
                    <a:pt x="26200" y="266192"/>
                  </a:lnTo>
                  <a:lnTo>
                    <a:pt x="24853" y="265442"/>
                  </a:lnTo>
                  <a:lnTo>
                    <a:pt x="22263" y="266166"/>
                  </a:lnTo>
                  <a:lnTo>
                    <a:pt x="21513" y="267500"/>
                  </a:lnTo>
                  <a:lnTo>
                    <a:pt x="22225" y="270090"/>
                  </a:lnTo>
                  <a:lnTo>
                    <a:pt x="23583" y="270852"/>
                  </a:lnTo>
                  <a:lnTo>
                    <a:pt x="24866" y="270484"/>
                  </a:lnTo>
                  <a:lnTo>
                    <a:pt x="26174" y="270129"/>
                  </a:lnTo>
                  <a:lnTo>
                    <a:pt x="26924" y="268782"/>
                  </a:lnTo>
                  <a:close/>
                </a:path>
                <a:path w="41275" h="308609">
                  <a:moveTo>
                    <a:pt x="26924" y="254952"/>
                  </a:moveTo>
                  <a:lnTo>
                    <a:pt x="26555" y="253644"/>
                  </a:lnTo>
                  <a:lnTo>
                    <a:pt x="26200" y="252349"/>
                  </a:lnTo>
                  <a:lnTo>
                    <a:pt x="24853" y="251599"/>
                  </a:lnTo>
                  <a:lnTo>
                    <a:pt x="22263" y="252323"/>
                  </a:lnTo>
                  <a:lnTo>
                    <a:pt x="21513" y="253669"/>
                  </a:lnTo>
                  <a:lnTo>
                    <a:pt x="22225" y="256247"/>
                  </a:lnTo>
                  <a:lnTo>
                    <a:pt x="23583" y="257009"/>
                  </a:lnTo>
                  <a:lnTo>
                    <a:pt x="24866" y="256641"/>
                  </a:lnTo>
                  <a:lnTo>
                    <a:pt x="26174" y="256286"/>
                  </a:lnTo>
                  <a:lnTo>
                    <a:pt x="26924" y="254952"/>
                  </a:lnTo>
                  <a:close/>
                </a:path>
                <a:path w="41275" h="308609">
                  <a:moveTo>
                    <a:pt x="26924" y="241109"/>
                  </a:moveTo>
                  <a:lnTo>
                    <a:pt x="26555" y="239814"/>
                  </a:lnTo>
                  <a:lnTo>
                    <a:pt x="26200" y="238506"/>
                  </a:lnTo>
                  <a:lnTo>
                    <a:pt x="24853" y="237756"/>
                  </a:lnTo>
                  <a:lnTo>
                    <a:pt x="22263" y="238493"/>
                  </a:lnTo>
                  <a:lnTo>
                    <a:pt x="21513" y="239826"/>
                  </a:lnTo>
                  <a:lnTo>
                    <a:pt x="22225" y="242417"/>
                  </a:lnTo>
                  <a:lnTo>
                    <a:pt x="23583" y="243179"/>
                  </a:lnTo>
                  <a:lnTo>
                    <a:pt x="24866" y="242811"/>
                  </a:lnTo>
                  <a:lnTo>
                    <a:pt x="26174" y="242455"/>
                  </a:lnTo>
                  <a:lnTo>
                    <a:pt x="26924" y="241109"/>
                  </a:lnTo>
                  <a:close/>
                </a:path>
                <a:path w="41275" h="308609">
                  <a:moveTo>
                    <a:pt x="26924" y="227266"/>
                  </a:moveTo>
                  <a:lnTo>
                    <a:pt x="26555" y="225971"/>
                  </a:lnTo>
                  <a:lnTo>
                    <a:pt x="26200" y="224675"/>
                  </a:lnTo>
                  <a:lnTo>
                    <a:pt x="24853" y="223926"/>
                  </a:lnTo>
                  <a:lnTo>
                    <a:pt x="22263" y="224650"/>
                  </a:lnTo>
                  <a:lnTo>
                    <a:pt x="21513" y="225983"/>
                  </a:lnTo>
                  <a:lnTo>
                    <a:pt x="22225" y="228574"/>
                  </a:lnTo>
                  <a:lnTo>
                    <a:pt x="23583" y="229336"/>
                  </a:lnTo>
                  <a:lnTo>
                    <a:pt x="24866" y="228968"/>
                  </a:lnTo>
                  <a:lnTo>
                    <a:pt x="26174" y="228612"/>
                  </a:lnTo>
                  <a:lnTo>
                    <a:pt x="26924" y="227266"/>
                  </a:lnTo>
                  <a:close/>
                </a:path>
                <a:path w="41275" h="308609">
                  <a:moveTo>
                    <a:pt x="26924" y="213436"/>
                  </a:moveTo>
                  <a:lnTo>
                    <a:pt x="26555" y="212140"/>
                  </a:lnTo>
                  <a:lnTo>
                    <a:pt x="26200" y="210832"/>
                  </a:lnTo>
                  <a:lnTo>
                    <a:pt x="24853" y="210083"/>
                  </a:lnTo>
                  <a:lnTo>
                    <a:pt x="22263" y="210807"/>
                  </a:lnTo>
                  <a:lnTo>
                    <a:pt x="21513" y="212153"/>
                  </a:lnTo>
                  <a:lnTo>
                    <a:pt x="22225" y="214731"/>
                  </a:lnTo>
                  <a:lnTo>
                    <a:pt x="23583" y="215493"/>
                  </a:lnTo>
                  <a:lnTo>
                    <a:pt x="24866" y="215125"/>
                  </a:lnTo>
                  <a:lnTo>
                    <a:pt x="26174" y="214769"/>
                  </a:lnTo>
                  <a:lnTo>
                    <a:pt x="26924" y="213436"/>
                  </a:lnTo>
                  <a:close/>
                </a:path>
                <a:path w="41275" h="308609">
                  <a:moveTo>
                    <a:pt x="26924" y="199605"/>
                  </a:moveTo>
                  <a:lnTo>
                    <a:pt x="26555" y="198310"/>
                  </a:lnTo>
                  <a:lnTo>
                    <a:pt x="26200" y="197002"/>
                  </a:lnTo>
                  <a:lnTo>
                    <a:pt x="24853" y="196253"/>
                  </a:lnTo>
                  <a:lnTo>
                    <a:pt x="22263" y="196989"/>
                  </a:lnTo>
                  <a:lnTo>
                    <a:pt x="21513" y="198323"/>
                  </a:lnTo>
                  <a:lnTo>
                    <a:pt x="22225" y="200914"/>
                  </a:lnTo>
                  <a:lnTo>
                    <a:pt x="23583" y="201676"/>
                  </a:lnTo>
                  <a:lnTo>
                    <a:pt x="24866" y="201307"/>
                  </a:lnTo>
                  <a:lnTo>
                    <a:pt x="26174" y="200952"/>
                  </a:lnTo>
                  <a:lnTo>
                    <a:pt x="26924" y="199605"/>
                  </a:lnTo>
                  <a:close/>
                </a:path>
                <a:path w="41275" h="308609">
                  <a:moveTo>
                    <a:pt x="26924" y="185762"/>
                  </a:moveTo>
                  <a:lnTo>
                    <a:pt x="26555" y="184467"/>
                  </a:lnTo>
                  <a:lnTo>
                    <a:pt x="26200" y="183172"/>
                  </a:lnTo>
                  <a:lnTo>
                    <a:pt x="24853" y="182422"/>
                  </a:lnTo>
                  <a:lnTo>
                    <a:pt x="22263" y="183146"/>
                  </a:lnTo>
                  <a:lnTo>
                    <a:pt x="21513" y="184480"/>
                  </a:lnTo>
                  <a:lnTo>
                    <a:pt x="22225" y="187071"/>
                  </a:lnTo>
                  <a:lnTo>
                    <a:pt x="23583" y="187833"/>
                  </a:lnTo>
                  <a:lnTo>
                    <a:pt x="24866" y="187464"/>
                  </a:lnTo>
                  <a:lnTo>
                    <a:pt x="26174" y="187109"/>
                  </a:lnTo>
                  <a:lnTo>
                    <a:pt x="26924" y="185762"/>
                  </a:lnTo>
                  <a:close/>
                </a:path>
                <a:path w="41275" h="308609">
                  <a:moveTo>
                    <a:pt x="26924" y="171932"/>
                  </a:moveTo>
                  <a:lnTo>
                    <a:pt x="26555" y="170637"/>
                  </a:lnTo>
                  <a:lnTo>
                    <a:pt x="26200" y="169329"/>
                  </a:lnTo>
                  <a:lnTo>
                    <a:pt x="24853" y="168579"/>
                  </a:lnTo>
                  <a:lnTo>
                    <a:pt x="22263" y="169303"/>
                  </a:lnTo>
                  <a:lnTo>
                    <a:pt x="21513" y="170649"/>
                  </a:lnTo>
                  <a:lnTo>
                    <a:pt x="22225" y="173228"/>
                  </a:lnTo>
                  <a:lnTo>
                    <a:pt x="23583" y="173990"/>
                  </a:lnTo>
                  <a:lnTo>
                    <a:pt x="24866" y="173621"/>
                  </a:lnTo>
                  <a:lnTo>
                    <a:pt x="26174" y="173266"/>
                  </a:lnTo>
                  <a:lnTo>
                    <a:pt x="26924" y="171932"/>
                  </a:lnTo>
                  <a:close/>
                </a:path>
                <a:path w="41275" h="308609">
                  <a:moveTo>
                    <a:pt x="26924" y="158089"/>
                  </a:moveTo>
                  <a:lnTo>
                    <a:pt x="26555" y="156794"/>
                  </a:lnTo>
                  <a:lnTo>
                    <a:pt x="26200" y="155486"/>
                  </a:lnTo>
                  <a:lnTo>
                    <a:pt x="24853" y="154736"/>
                  </a:lnTo>
                  <a:lnTo>
                    <a:pt x="22263" y="155473"/>
                  </a:lnTo>
                  <a:lnTo>
                    <a:pt x="21513" y="156806"/>
                  </a:lnTo>
                  <a:lnTo>
                    <a:pt x="22225" y="159397"/>
                  </a:lnTo>
                  <a:lnTo>
                    <a:pt x="23583" y="160159"/>
                  </a:lnTo>
                  <a:lnTo>
                    <a:pt x="24866" y="159791"/>
                  </a:lnTo>
                  <a:lnTo>
                    <a:pt x="26174" y="159435"/>
                  </a:lnTo>
                  <a:lnTo>
                    <a:pt x="26924" y="158089"/>
                  </a:lnTo>
                  <a:close/>
                </a:path>
                <a:path w="41275" h="308609">
                  <a:moveTo>
                    <a:pt x="26924" y="144259"/>
                  </a:moveTo>
                  <a:lnTo>
                    <a:pt x="26555" y="142951"/>
                  </a:lnTo>
                  <a:lnTo>
                    <a:pt x="26200" y="141655"/>
                  </a:lnTo>
                  <a:lnTo>
                    <a:pt x="24853" y="140906"/>
                  </a:lnTo>
                  <a:lnTo>
                    <a:pt x="22263" y="141630"/>
                  </a:lnTo>
                  <a:lnTo>
                    <a:pt x="21513" y="142963"/>
                  </a:lnTo>
                  <a:lnTo>
                    <a:pt x="22225" y="145554"/>
                  </a:lnTo>
                  <a:lnTo>
                    <a:pt x="23583" y="146316"/>
                  </a:lnTo>
                  <a:lnTo>
                    <a:pt x="24866" y="145948"/>
                  </a:lnTo>
                  <a:lnTo>
                    <a:pt x="26174" y="145592"/>
                  </a:lnTo>
                  <a:lnTo>
                    <a:pt x="26924" y="144259"/>
                  </a:lnTo>
                  <a:close/>
                </a:path>
                <a:path w="41275" h="308609">
                  <a:moveTo>
                    <a:pt x="26924" y="130416"/>
                  </a:moveTo>
                  <a:lnTo>
                    <a:pt x="26555" y="129120"/>
                  </a:lnTo>
                  <a:lnTo>
                    <a:pt x="26200" y="127812"/>
                  </a:lnTo>
                  <a:lnTo>
                    <a:pt x="24853" y="127063"/>
                  </a:lnTo>
                  <a:lnTo>
                    <a:pt x="22263" y="127787"/>
                  </a:lnTo>
                  <a:lnTo>
                    <a:pt x="21513" y="129133"/>
                  </a:lnTo>
                  <a:lnTo>
                    <a:pt x="22225" y="131711"/>
                  </a:lnTo>
                  <a:lnTo>
                    <a:pt x="23583" y="132473"/>
                  </a:lnTo>
                  <a:lnTo>
                    <a:pt x="24866" y="132105"/>
                  </a:lnTo>
                  <a:lnTo>
                    <a:pt x="26174" y="131749"/>
                  </a:lnTo>
                  <a:lnTo>
                    <a:pt x="26924" y="130416"/>
                  </a:lnTo>
                  <a:close/>
                </a:path>
                <a:path w="41275" h="308609">
                  <a:moveTo>
                    <a:pt x="26924" y="116586"/>
                  </a:moveTo>
                  <a:lnTo>
                    <a:pt x="26555" y="115290"/>
                  </a:lnTo>
                  <a:lnTo>
                    <a:pt x="26200" y="113982"/>
                  </a:lnTo>
                  <a:lnTo>
                    <a:pt x="24853" y="113233"/>
                  </a:lnTo>
                  <a:lnTo>
                    <a:pt x="22263" y="113969"/>
                  </a:lnTo>
                  <a:lnTo>
                    <a:pt x="21513" y="115303"/>
                  </a:lnTo>
                  <a:lnTo>
                    <a:pt x="22225" y="117894"/>
                  </a:lnTo>
                  <a:lnTo>
                    <a:pt x="23583" y="118656"/>
                  </a:lnTo>
                  <a:lnTo>
                    <a:pt x="24866" y="118287"/>
                  </a:lnTo>
                  <a:lnTo>
                    <a:pt x="26174" y="117932"/>
                  </a:lnTo>
                  <a:lnTo>
                    <a:pt x="26924" y="116586"/>
                  </a:lnTo>
                  <a:close/>
                </a:path>
                <a:path w="41275" h="308609">
                  <a:moveTo>
                    <a:pt x="26924" y="102755"/>
                  </a:moveTo>
                  <a:lnTo>
                    <a:pt x="26555" y="101447"/>
                  </a:lnTo>
                  <a:lnTo>
                    <a:pt x="26200" y="100152"/>
                  </a:lnTo>
                  <a:lnTo>
                    <a:pt x="24853" y="99402"/>
                  </a:lnTo>
                  <a:lnTo>
                    <a:pt x="22263" y="100126"/>
                  </a:lnTo>
                  <a:lnTo>
                    <a:pt x="21513" y="101460"/>
                  </a:lnTo>
                  <a:lnTo>
                    <a:pt x="22225" y="104051"/>
                  </a:lnTo>
                  <a:lnTo>
                    <a:pt x="23583" y="104813"/>
                  </a:lnTo>
                  <a:lnTo>
                    <a:pt x="24866" y="104444"/>
                  </a:lnTo>
                  <a:lnTo>
                    <a:pt x="26174" y="104089"/>
                  </a:lnTo>
                  <a:lnTo>
                    <a:pt x="26924" y="102755"/>
                  </a:lnTo>
                  <a:close/>
                </a:path>
                <a:path w="41275" h="308609">
                  <a:moveTo>
                    <a:pt x="26924" y="88912"/>
                  </a:moveTo>
                  <a:lnTo>
                    <a:pt x="26555" y="87617"/>
                  </a:lnTo>
                  <a:lnTo>
                    <a:pt x="26200" y="86309"/>
                  </a:lnTo>
                  <a:lnTo>
                    <a:pt x="24853" y="85559"/>
                  </a:lnTo>
                  <a:lnTo>
                    <a:pt x="22263" y="86283"/>
                  </a:lnTo>
                  <a:lnTo>
                    <a:pt x="21513" y="87630"/>
                  </a:lnTo>
                  <a:lnTo>
                    <a:pt x="22225" y="90208"/>
                  </a:lnTo>
                  <a:lnTo>
                    <a:pt x="23583" y="90970"/>
                  </a:lnTo>
                  <a:lnTo>
                    <a:pt x="24866" y="90601"/>
                  </a:lnTo>
                  <a:lnTo>
                    <a:pt x="26174" y="90246"/>
                  </a:lnTo>
                  <a:lnTo>
                    <a:pt x="26924" y="88912"/>
                  </a:lnTo>
                  <a:close/>
                </a:path>
                <a:path w="41275" h="308609">
                  <a:moveTo>
                    <a:pt x="26924" y="75069"/>
                  </a:moveTo>
                  <a:lnTo>
                    <a:pt x="26555" y="73774"/>
                  </a:lnTo>
                  <a:lnTo>
                    <a:pt x="26200" y="72466"/>
                  </a:lnTo>
                  <a:lnTo>
                    <a:pt x="24853" y="71716"/>
                  </a:lnTo>
                  <a:lnTo>
                    <a:pt x="22263" y="72453"/>
                  </a:lnTo>
                  <a:lnTo>
                    <a:pt x="21513" y="73787"/>
                  </a:lnTo>
                  <a:lnTo>
                    <a:pt x="22225" y="76377"/>
                  </a:lnTo>
                  <a:lnTo>
                    <a:pt x="23583" y="77139"/>
                  </a:lnTo>
                  <a:lnTo>
                    <a:pt x="24866" y="76771"/>
                  </a:lnTo>
                  <a:lnTo>
                    <a:pt x="26174" y="76415"/>
                  </a:lnTo>
                  <a:lnTo>
                    <a:pt x="26924" y="75069"/>
                  </a:lnTo>
                  <a:close/>
                </a:path>
                <a:path w="41275" h="308609">
                  <a:moveTo>
                    <a:pt x="26924" y="61239"/>
                  </a:moveTo>
                  <a:lnTo>
                    <a:pt x="26555" y="59931"/>
                  </a:lnTo>
                  <a:lnTo>
                    <a:pt x="26200" y="58635"/>
                  </a:lnTo>
                  <a:lnTo>
                    <a:pt x="24853" y="57886"/>
                  </a:lnTo>
                  <a:lnTo>
                    <a:pt x="22263" y="58610"/>
                  </a:lnTo>
                  <a:lnTo>
                    <a:pt x="21513" y="59944"/>
                  </a:lnTo>
                  <a:lnTo>
                    <a:pt x="22225" y="62534"/>
                  </a:lnTo>
                  <a:lnTo>
                    <a:pt x="23583" y="63296"/>
                  </a:lnTo>
                  <a:lnTo>
                    <a:pt x="24866" y="62928"/>
                  </a:lnTo>
                  <a:lnTo>
                    <a:pt x="26174" y="62572"/>
                  </a:lnTo>
                  <a:lnTo>
                    <a:pt x="26924" y="61239"/>
                  </a:lnTo>
                  <a:close/>
                </a:path>
                <a:path w="41275" h="308609">
                  <a:moveTo>
                    <a:pt x="26924" y="47396"/>
                  </a:moveTo>
                  <a:lnTo>
                    <a:pt x="26555" y="46101"/>
                  </a:lnTo>
                  <a:lnTo>
                    <a:pt x="26200" y="44792"/>
                  </a:lnTo>
                  <a:lnTo>
                    <a:pt x="24853" y="44043"/>
                  </a:lnTo>
                  <a:lnTo>
                    <a:pt x="22263" y="44767"/>
                  </a:lnTo>
                  <a:lnTo>
                    <a:pt x="21513" y="46113"/>
                  </a:lnTo>
                  <a:lnTo>
                    <a:pt x="22225" y="48704"/>
                  </a:lnTo>
                  <a:lnTo>
                    <a:pt x="23583" y="49466"/>
                  </a:lnTo>
                  <a:lnTo>
                    <a:pt x="24866" y="49085"/>
                  </a:lnTo>
                  <a:lnTo>
                    <a:pt x="26174" y="48729"/>
                  </a:lnTo>
                  <a:lnTo>
                    <a:pt x="26924" y="47396"/>
                  </a:lnTo>
                  <a:close/>
                </a:path>
                <a:path w="41275" h="308609">
                  <a:moveTo>
                    <a:pt x="33959" y="308330"/>
                  </a:moveTo>
                  <a:lnTo>
                    <a:pt x="33235" y="305727"/>
                  </a:lnTo>
                  <a:lnTo>
                    <a:pt x="31889" y="304977"/>
                  </a:lnTo>
                  <a:lnTo>
                    <a:pt x="29286" y="305727"/>
                  </a:lnTo>
                  <a:lnTo>
                    <a:pt x="28549" y="307047"/>
                  </a:lnTo>
                  <a:lnTo>
                    <a:pt x="28943" y="308495"/>
                  </a:lnTo>
                  <a:lnTo>
                    <a:pt x="33858" y="308495"/>
                  </a:lnTo>
                  <a:lnTo>
                    <a:pt x="33959" y="308330"/>
                  </a:lnTo>
                  <a:close/>
                </a:path>
                <a:path w="41275" h="308609">
                  <a:moveTo>
                    <a:pt x="33959" y="294500"/>
                  </a:moveTo>
                  <a:lnTo>
                    <a:pt x="33591" y="293192"/>
                  </a:lnTo>
                  <a:lnTo>
                    <a:pt x="33235" y="291896"/>
                  </a:lnTo>
                  <a:lnTo>
                    <a:pt x="31889" y="291147"/>
                  </a:lnTo>
                  <a:lnTo>
                    <a:pt x="29298" y="291871"/>
                  </a:lnTo>
                  <a:lnTo>
                    <a:pt x="28549" y="293204"/>
                  </a:lnTo>
                  <a:lnTo>
                    <a:pt x="29260" y="295795"/>
                  </a:lnTo>
                  <a:lnTo>
                    <a:pt x="30619" y="296557"/>
                  </a:lnTo>
                  <a:lnTo>
                    <a:pt x="31902" y="296189"/>
                  </a:lnTo>
                  <a:lnTo>
                    <a:pt x="33210" y="295833"/>
                  </a:lnTo>
                  <a:lnTo>
                    <a:pt x="33959" y="294500"/>
                  </a:lnTo>
                  <a:close/>
                </a:path>
                <a:path w="41275" h="308609">
                  <a:moveTo>
                    <a:pt x="33959" y="280657"/>
                  </a:moveTo>
                  <a:lnTo>
                    <a:pt x="33591" y="279349"/>
                  </a:lnTo>
                  <a:lnTo>
                    <a:pt x="33235" y="278053"/>
                  </a:lnTo>
                  <a:lnTo>
                    <a:pt x="31889" y="277304"/>
                  </a:lnTo>
                  <a:lnTo>
                    <a:pt x="29298" y="278028"/>
                  </a:lnTo>
                  <a:lnTo>
                    <a:pt x="28549" y="279374"/>
                  </a:lnTo>
                  <a:lnTo>
                    <a:pt x="29260" y="281952"/>
                  </a:lnTo>
                  <a:lnTo>
                    <a:pt x="30619" y="282714"/>
                  </a:lnTo>
                  <a:lnTo>
                    <a:pt x="31902" y="282346"/>
                  </a:lnTo>
                  <a:lnTo>
                    <a:pt x="33210" y="281990"/>
                  </a:lnTo>
                  <a:lnTo>
                    <a:pt x="33959" y="280657"/>
                  </a:lnTo>
                  <a:close/>
                </a:path>
                <a:path w="41275" h="308609">
                  <a:moveTo>
                    <a:pt x="33959" y="266827"/>
                  </a:moveTo>
                  <a:lnTo>
                    <a:pt x="33591" y="265531"/>
                  </a:lnTo>
                  <a:lnTo>
                    <a:pt x="33235" y="264223"/>
                  </a:lnTo>
                  <a:lnTo>
                    <a:pt x="31889" y="263474"/>
                  </a:lnTo>
                  <a:lnTo>
                    <a:pt x="29298" y="264210"/>
                  </a:lnTo>
                  <a:lnTo>
                    <a:pt x="28549" y="265544"/>
                  </a:lnTo>
                  <a:lnTo>
                    <a:pt x="29260" y="268135"/>
                  </a:lnTo>
                  <a:lnTo>
                    <a:pt x="30619" y="268897"/>
                  </a:lnTo>
                  <a:lnTo>
                    <a:pt x="33210" y="268160"/>
                  </a:lnTo>
                  <a:lnTo>
                    <a:pt x="33959" y="266827"/>
                  </a:lnTo>
                  <a:close/>
                </a:path>
                <a:path w="41275" h="308609">
                  <a:moveTo>
                    <a:pt x="33959" y="252996"/>
                  </a:moveTo>
                  <a:lnTo>
                    <a:pt x="33591" y="251688"/>
                  </a:lnTo>
                  <a:lnTo>
                    <a:pt x="33235" y="250393"/>
                  </a:lnTo>
                  <a:lnTo>
                    <a:pt x="31889" y="249643"/>
                  </a:lnTo>
                  <a:lnTo>
                    <a:pt x="29298" y="250367"/>
                  </a:lnTo>
                  <a:lnTo>
                    <a:pt x="28549" y="251701"/>
                  </a:lnTo>
                  <a:lnTo>
                    <a:pt x="29260" y="254292"/>
                  </a:lnTo>
                  <a:lnTo>
                    <a:pt x="30619" y="255054"/>
                  </a:lnTo>
                  <a:lnTo>
                    <a:pt x="31902" y="254685"/>
                  </a:lnTo>
                  <a:lnTo>
                    <a:pt x="33210" y="254330"/>
                  </a:lnTo>
                  <a:lnTo>
                    <a:pt x="33959" y="252996"/>
                  </a:lnTo>
                  <a:close/>
                </a:path>
                <a:path w="41275" h="308609">
                  <a:moveTo>
                    <a:pt x="33959" y="239153"/>
                  </a:moveTo>
                  <a:lnTo>
                    <a:pt x="33591" y="237858"/>
                  </a:lnTo>
                  <a:lnTo>
                    <a:pt x="33235" y="236550"/>
                  </a:lnTo>
                  <a:lnTo>
                    <a:pt x="31889" y="235800"/>
                  </a:lnTo>
                  <a:lnTo>
                    <a:pt x="29298" y="236524"/>
                  </a:lnTo>
                  <a:lnTo>
                    <a:pt x="28549" y="237871"/>
                  </a:lnTo>
                  <a:lnTo>
                    <a:pt x="29260" y="240461"/>
                  </a:lnTo>
                  <a:lnTo>
                    <a:pt x="30619" y="241223"/>
                  </a:lnTo>
                  <a:lnTo>
                    <a:pt x="31902" y="240842"/>
                  </a:lnTo>
                  <a:lnTo>
                    <a:pt x="33210" y="240487"/>
                  </a:lnTo>
                  <a:lnTo>
                    <a:pt x="33959" y="239153"/>
                  </a:lnTo>
                  <a:close/>
                </a:path>
                <a:path w="41275" h="308609">
                  <a:moveTo>
                    <a:pt x="33959" y="225310"/>
                  </a:moveTo>
                  <a:lnTo>
                    <a:pt x="33591" y="224015"/>
                  </a:lnTo>
                  <a:lnTo>
                    <a:pt x="33235" y="222707"/>
                  </a:lnTo>
                  <a:lnTo>
                    <a:pt x="31889" y="221957"/>
                  </a:lnTo>
                  <a:lnTo>
                    <a:pt x="29298" y="222694"/>
                  </a:lnTo>
                  <a:lnTo>
                    <a:pt x="28549" y="224028"/>
                  </a:lnTo>
                  <a:lnTo>
                    <a:pt x="29260" y="226618"/>
                  </a:lnTo>
                  <a:lnTo>
                    <a:pt x="30619" y="227380"/>
                  </a:lnTo>
                  <a:lnTo>
                    <a:pt x="33210" y="226644"/>
                  </a:lnTo>
                  <a:lnTo>
                    <a:pt x="33959" y="225310"/>
                  </a:lnTo>
                  <a:close/>
                </a:path>
                <a:path w="41275" h="308609">
                  <a:moveTo>
                    <a:pt x="33959" y="211480"/>
                  </a:moveTo>
                  <a:lnTo>
                    <a:pt x="33591" y="210172"/>
                  </a:lnTo>
                  <a:lnTo>
                    <a:pt x="33235" y="208876"/>
                  </a:lnTo>
                  <a:lnTo>
                    <a:pt x="31889" y="208127"/>
                  </a:lnTo>
                  <a:lnTo>
                    <a:pt x="29298" y="208851"/>
                  </a:lnTo>
                  <a:lnTo>
                    <a:pt x="28549" y="210185"/>
                  </a:lnTo>
                  <a:lnTo>
                    <a:pt x="29260" y="212775"/>
                  </a:lnTo>
                  <a:lnTo>
                    <a:pt x="30619" y="213537"/>
                  </a:lnTo>
                  <a:lnTo>
                    <a:pt x="31902" y="213169"/>
                  </a:lnTo>
                  <a:lnTo>
                    <a:pt x="33210" y="212813"/>
                  </a:lnTo>
                  <a:lnTo>
                    <a:pt x="33959" y="211480"/>
                  </a:lnTo>
                  <a:close/>
                </a:path>
                <a:path w="41275" h="308609">
                  <a:moveTo>
                    <a:pt x="33959" y="197637"/>
                  </a:moveTo>
                  <a:lnTo>
                    <a:pt x="33591" y="196342"/>
                  </a:lnTo>
                  <a:lnTo>
                    <a:pt x="33235" y="195033"/>
                  </a:lnTo>
                  <a:lnTo>
                    <a:pt x="31889" y="194284"/>
                  </a:lnTo>
                  <a:lnTo>
                    <a:pt x="30607" y="194640"/>
                  </a:lnTo>
                  <a:lnTo>
                    <a:pt x="29298" y="195021"/>
                  </a:lnTo>
                  <a:lnTo>
                    <a:pt x="28549" y="196354"/>
                  </a:lnTo>
                  <a:lnTo>
                    <a:pt x="29260" y="198945"/>
                  </a:lnTo>
                  <a:lnTo>
                    <a:pt x="30619" y="199707"/>
                  </a:lnTo>
                  <a:lnTo>
                    <a:pt x="31902" y="199326"/>
                  </a:lnTo>
                  <a:lnTo>
                    <a:pt x="33210" y="198970"/>
                  </a:lnTo>
                  <a:lnTo>
                    <a:pt x="33959" y="197637"/>
                  </a:lnTo>
                  <a:close/>
                </a:path>
                <a:path w="41275" h="308609">
                  <a:moveTo>
                    <a:pt x="33959" y="183794"/>
                  </a:moveTo>
                  <a:lnTo>
                    <a:pt x="33591" y="182499"/>
                  </a:lnTo>
                  <a:lnTo>
                    <a:pt x="33235" y="181190"/>
                  </a:lnTo>
                  <a:lnTo>
                    <a:pt x="31889" y="180441"/>
                  </a:lnTo>
                  <a:lnTo>
                    <a:pt x="29298" y="181178"/>
                  </a:lnTo>
                  <a:lnTo>
                    <a:pt x="28549" y="182511"/>
                  </a:lnTo>
                  <a:lnTo>
                    <a:pt x="29260" y="185102"/>
                  </a:lnTo>
                  <a:lnTo>
                    <a:pt x="30619" y="185864"/>
                  </a:lnTo>
                  <a:lnTo>
                    <a:pt x="33210" y="185127"/>
                  </a:lnTo>
                  <a:lnTo>
                    <a:pt x="33959" y="183794"/>
                  </a:lnTo>
                  <a:close/>
                </a:path>
                <a:path w="41275" h="308609">
                  <a:moveTo>
                    <a:pt x="33959" y="169976"/>
                  </a:moveTo>
                  <a:lnTo>
                    <a:pt x="33591" y="168668"/>
                  </a:lnTo>
                  <a:lnTo>
                    <a:pt x="33235" y="167373"/>
                  </a:lnTo>
                  <a:lnTo>
                    <a:pt x="31889" y="166624"/>
                  </a:lnTo>
                  <a:lnTo>
                    <a:pt x="29298" y="167347"/>
                  </a:lnTo>
                  <a:lnTo>
                    <a:pt x="28549" y="168681"/>
                  </a:lnTo>
                  <a:lnTo>
                    <a:pt x="29260" y="171272"/>
                  </a:lnTo>
                  <a:lnTo>
                    <a:pt x="30619" y="172034"/>
                  </a:lnTo>
                  <a:lnTo>
                    <a:pt x="31902" y="171665"/>
                  </a:lnTo>
                  <a:lnTo>
                    <a:pt x="33210" y="171310"/>
                  </a:lnTo>
                  <a:lnTo>
                    <a:pt x="33959" y="169976"/>
                  </a:lnTo>
                  <a:close/>
                </a:path>
                <a:path w="41275" h="308609">
                  <a:moveTo>
                    <a:pt x="33959" y="156133"/>
                  </a:moveTo>
                  <a:lnTo>
                    <a:pt x="33591" y="154838"/>
                  </a:lnTo>
                  <a:lnTo>
                    <a:pt x="33235" y="153530"/>
                  </a:lnTo>
                  <a:lnTo>
                    <a:pt x="31889" y="152781"/>
                  </a:lnTo>
                  <a:lnTo>
                    <a:pt x="29298" y="153504"/>
                  </a:lnTo>
                  <a:lnTo>
                    <a:pt x="28549" y="154851"/>
                  </a:lnTo>
                  <a:lnTo>
                    <a:pt x="29260" y="157441"/>
                  </a:lnTo>
                  <a:lnTo>
                    <a:pt x="30619" y="158203"/>
                  </a:lnTo>
                  <a:lnTo>
                    <a:pt x="31902" y="157822"/>
                  </a:lnTo>
                  <a:lnTo>
                    <a:pt x="33210" y="157467"/>
                  </a:lnTo>
                  <a:lnTo>
                    <a:pt x="33959" y="156133"/>
                  </a:lnTo>
                  <a:close/>
                </a:path>
                <a:path w="41275" h="308609">
                  <a:moveTo>
                    <a:pt x="33959" y="142290"/>
                  </a:moveTo>
                  <a:lnTo>
                    <a:pt x="33591" y="140995"/>
                  </a:lnTo>
                  <a:lnTo>
                    <a:pt x="33235" y="139700"/>
                  </a:lnTo>
                  <a:lnTo>
                    <a:pt x="31889" y="138938"/>
                  </a:lnTo>
                  <a:lnTo>
                    <a:pt x="29298" y="139674"/>
                  </a:lnTo>
                  <a:lnTo>
                    <a:pt x="28549" y="141008"/>
                  </a:lnTo>
                  <a:lnTo>
                    <a:pt x="29260" y="143598"/>
                  </a:lnTo>
                  <a:lnTo>
                    <a:pt x="30619" y="144360"/>
                  </a:lnTo>
                  <a:lnTo>
                    <a:pt x="31902" y="143992"/>
                  </a:lnTo>
                  <a:lnTo>
                    <a:pt x="33210" y="143637"/>
                  </a:lnTo>
                  <a:lnTo>
                    <a:pt x="33959" y="142290"/>
                  </a:lnTo>
                  <a:close/>
                </a:path>
                <a:path w="41275" h="308609">
                  <a:moveTo>
                    <a:pt x="33959" y="128460"/>
                  </a:moveTo>
                  <a:lnTo>
                    <a:pt x="33591" y="127152"/>
                  </a:lnTo>
                  <a:lnTo>
                    <a:pt x="33235" y="125857"/>
                  </a:lnTo>
                  <a:lnTo>
                    <a:pt x="31889" y="125107"/>
                  </a:lnTo>
                  <a:lnTo>
                    <a:pt x="29298" y="125831"/>
                  </a:lnTo>
                  <a:lnTo>
                    <a:pt x="28549" y="127165"/>
                  </a:lnTo>
                  <a:lnTo>
                    <a:pt x="29260" y="129755"/>
                  </a:lnTo>
                  <a:lnTo>
                    <a:pt x="30619" y="130517"/>
                  </a:lnTo>
                  <a:lnTo>
                    <a:pt x="31902" y="130149"/>
                  </a:lnTo>
                  <a:lnTo>
                    <a:pt x="33210" y="129794"/>
                  </a:lnTo>
                  <a:lnTo>
                    <a:pt x="33959" y="128460"/>
                  </a:lnTo>
                  <a:close/>
                </a:path>
                <a:path w="41275" h="308609">
                  <a:moveTo>
                    <a:pt x="33959" y="114617"/>
                  </a:moveTo>
                  <a:lnTo>
                    <a:pt x="33591" y="113322"/>
                  </a:lnTo>
                  <a:lnTo>
                    <a:pt x="33235" y="112014"/>
                  </a:lnTo>
                  <a:lnTo>
                    <a:pt x="31889" y="111264"/>
                  </a:lnTo>
                  <a:lnTo>
                    <a:pt x="29298" y="111988"/>
                  </a:lnTo>
                  <a:lnTo>
                    <a:pt x="28549" y="113334"/>
                  </a:lnTo>
                  <a:lnTo>
                    <a:pt x="29260" y="115925"/>
                  </a:lnTo>
                  <a:lnTo>
                    <a:pt x="30619" y="116687"/>
                  </a:lnTo>
                  <a:lnTo>
                    <a:pt x="31902" y="116306"/>
                  </a:lnTo>
                  <a:lnTo>
                    <a:pt x="33210" y="115951"/>
                  </a:lnTo>
                  <a:lnTo>
                    <a:pt x="33959" y="114617"/>
                  </a:lnTo>
                  <a:close/>
                </a:path>
                <a:path w="41275" h="308609">
                  <a:moveTo>
                    <a:pt x="33959" y="100774"/>
                  </a:moveTo>
                  <a:lnTo>
                    <a:pt x="33591" y="99479"/>
                  </a:lnTo>
                  <a:lnTo>
                    <a:pt x="33235" y="98183"/>
                  </a:lnTo>
                  <a:lnTo>
                    <a:pt x="31889" y="97421"/>
                  </a:lnTo>
                  <a:lnTo>
                    <a:pt x="29298" y="98158"/>
                  </a:lnTo>
                  <a:lnTo>
                    <a:pt x="28549" y="99491"/>
                  </a:lnTo>
                  <a:lnTo>
                    <a:pt x="29260" y="102082"/>
                  </a:lnTo>
                  <a:lnTo>
                    <a:pt x="30619" y="102844"/>
                  </a:lnTo>
                  <a:lnTo>
                    <a:pt x="31902" y="102476"/>
                  </a:lnTo>
                  <a:lnTo>
                    <a:pt x="33210" y="102120"/>
                  </a:lnTo>
                  <a:lnTo>
                    <a:pt x="33959" y="100774"/>
                  </a:lnTo>
                  <a:close/>
                </a:path>
                <a:path w="41275" h="308609">
                  <a:moveTo>
                    <a:pt x="33959" y="86956"/>
                  </a:moveTo>
                  <a:lnTo>
                    <a:pt x="33591" y="85648"/>
                  </a:lnTo>
                  <a:lnTo>
                    <a:pt x="33235" y="84353"/>
                  </a:lnTo>
                  <a:lnTo>
                    <a:pt x="31889" y="83604"/>
                  </a:lnTo>
                  <a:lnTo>
                    <a:pt x="29298" y="84328"/>
                  </a:lnTo>
                  <a:lnTo>
                    <a:pt x="28549" y="85661"/>
                  </a:lnTo>
                  <a:lnTo>
                    <a:pt x="29260" y="88252"/>
                  </a:lnTo>
                  <a:lnTo>
                    <a:pt x="30619" y="89014"/>
                  </a:lnTo>
                  <a:lnTo>
                    <a:pt x="31902" y="88646"/>
                  </a:lnTo>
                  <a:lnTo>
                    <a:pt x="33210" y="88290"/>
                  </a:lnTo>
                  <a:lnTo>
                    <a:pt x="33959" y="86956"/>
                  </a:lnTo>
                  <a:close/>
                </a:path>
                <a:path w="41275" h="308609">
                  <a:moveTo>
                    <a:pt x="33959" y="73113"/>
                  </a:moveTo>
                  <a:lnTo>
                    <a:pt x="33591" y="71818"/>
                  </a:lnTo>
                  <a:lnTo>
                    <a:pt x="33235" y="70510"/>
                  </a:lnTo>
                  <a:lnTo>
                    <a:pt x="31889" y="69761"/>
                  </a:lnTo>
                  <a:lnTo>
                    <a:pt x="29298" y="70485"/>
                  </a:lnTo>
                  <a:lnTo>
                    <a:pt x="28549" y="71831"/>
                  </a:lnTo>
                  <a:lnTo>
                    <a:pt x="29260" y="74422"/>
                  </a:lnTo>
                  <a:lnTo>
                    <a:pt x="30619" y="75184"/>
                  </a:lnTo>
                  <a:lnTo>
                    <a:pt x="31902" y="74803"/>
                  </a:lnTo>
                  <a:lnTo>
                    <a:pt x="33210" y="74447"/>
                  </a:lnTo>
                  <a:lnTo>
                    <a:pt x="33959" y="73113"/>
                  </a:lnTo>
                  <a:close/>
                </a:path>
                <a:path w="41275" h="308609">
                  <a:moveTo>
                    <a:pt x="33959" y="59270"/>
                  </a:moveTo>
                  <a:lnTo>
                    <a:pt x="33591" y="57975"/>
                  </a:lnTo>
                  <a:lnTo>
                    <a:pt x="33235" y="56680"/>
                  </a:lnTo>
                  <a:lnTo>
                    <a:pt x="31889" y="55918"/>
                  </a:lnTo>
                  <a:lnTo>
                    <a:pt x="29298" y="56654"/>
                  </a:lnTo>
                  <a:lnTo>
                    <a:pt x="28549" y="57988"/>
                  </a:lnTo>
                  <a:lnTo>
                    <a:pt x="29260" y="60579"/>
                  </a:lnTo>
                  <a:lnTo>
                    <a:pt x="30619" y="61341"/>
                  </a:lnTo>
                  <a:lnTo>
                    <a:pt x="31902" y="60972"/>
                  </a:lnTo>
                  <a:lnTo>
                    <a:pt x="33210" y="60617"/>
                  </a:lnTo>
                  <a:lnTo>
                    <a:pt x="33959" y="59270"/>
                  </a:lnTo>
                  <a:close/>
                </a:path>
                <a:path w="41275" h="308609">
                  <a:moveTo>
                    <a:pt x="33959" y="45440"/>
                  </a:moveTo>
                  <a:lnTo>
                    <a:pt x="33591" y="44132"/>
                  </a:lnTo>
                  <a:lnTo>
                    <a:pt x="33235" y="42837"/>
                  </a:lnTo>
                  <a:lnTo>
                    <a:pt x="31889" y="42087"/>
                  </a:lnTo>
                  <a:lnTo>
                    <a:pt x="29298" y="42811"/>
                  </a:lnTo>
                  <a:lnTo>
                    <a:pt x="28549" y="44145"/>
                  </a:lnTo>
                  <a:lnTo>
                    <a:pt x="29260" y="46736"/>
                  </a:lnTo>
                  <a:lnTo>
                    <a:pt x="30619" y="47498"/>
                  </a:lnTo>
                  <a:lnTo>
                    <a:pt x="31902" y="47129"/>
                  </a:lnTo>
                  <a:lnTo>
                    <a:pt x="33210" y="46774"/>
                  </a:lnTo>
                  <a:lnTo>
                    <a:pt x="33959" y="45440"/>
                  </a:lnTo>
                  <a:close/>
                </a:path>
                <a:path w="41275" h="308609">
                  <a:moveTo>
                    <a:pt x="33959" y="31597"/>
                  </a:moveTo>
                  <a:lnTo>
                    <a:pt x="33591" y="30302"/>
                  </a:lnTo>
                  <a:lnTo>
                    <a:pt x="33235" y="28994"/>
                  </a:lnTo>
                  <a:lnTo>
                    <a:pt x="31889" y="28244"/>
                  </a:lnTo>
                  <a:lnTo>
                    <a:pt x="29298" y="28968"/>
                  </a:lnTo>
                  <a:lnTo>
                    <a:pt x="28549" y="30314"/>
                  </a:lnTo>
                  <a:lnTo>
                    <a:pt x="29260" y="32905"/>
                  </a:lnTo>
                  <a:lnTo>
                    <a:pt x="30619" y="33667"/>
                  </a:lnTo>
                  <a:lnTo>
                    <a:pt x="31902" y="33286"/>
                  </a:lnTo>
                  <a:lnTo>
                    <a:pt x="33210" y="32931"/>
                  </a:lnTo>
                  <a:lnTo>
                    <a:pt x="33959" y="31597"/>
                  </a:lnTo>
                  <a:close/>
                </a:path>
                <a:path w="41275" h="308609">
                  <a:moveTo>
                    <a:pt x="40982" y="306374"/>
                  </a:moveTo>
                  <a:lnTo>
                    <a:pt x="40627" y="305066"/>
                  </a:lnTo>
                  <a:lnTo>
                    <a:pt x="40259" y="303771"/>
                  </a:lnTo>
                  <a:lnTo>
                    <a:pt x="38912" y="303022"/>
                  </a:lnTo>
                  <a:lnTo>
                    <a:pt x="36322" y="303745"/>
                  </a:lnTo>
                  <a:lnTo>
                    <a:pt x="35572" y="305092"/>
                  </a:lnTo>
                  <a:lnTo>
                    <a:pt x="35928" y="306387"/>
                  </a:lnTo>
                  <a:lnTo>
                    <a:pt x="36296" y="307670"/>
                  </a:lnTo>
                  <a:lnTo>
                    <a:pt x="37642" y="308432"/>
                  </a:lnTo>
                  <a:lnTo>
                    <a:pt x="38925" y="308063"/>
                  </a:lnTo>
                  <a:lnTo>
                    <a:pt x="40233" y="307708"/>
                  </a:lnTo>
                  <a:lnTo>
                    <a:pt x="40982" y="306374"/>
                  </a:lnTo>
                  <a:close/>
                </a:path>
                <a:path w="41275" h="308609">
                  <a:moveTo>
                    <a:pt x="40982" y="292531"/>
                  </a:moveTo>
                  <a:lnTo>
                    <a:pt x="40627" y="291236"/>
                  </a:lnTo>
                  <a:lnTo>
                    <a:pt x="40259" y="289941"/>
                  </a:lnTo>
                  <a:lnTo>
                    <a:pt x="38912" y="289191"/>
                  </a:lnTo>
                  <a:lnTo>
                    <a:pt x="36322" y="289915"/>
                  </a:lnTo>
                  <a:lnTo>
                    <a:pt x="35572" y="291249"/>
                  </a:lnTo>
                  <a:lnTo>
                    <a:pt x="35928" y="292544"/>
                  </a:lnTo>
                  <a:lnTo>
                    <a:pt x="36296" y="293839"/>
                  </a:lnTo>
                  <a:lnTo>
                    <a:pt x="37642" y="294601"/>
                  </a:lnTo>
                  <a:lnTo>
                    <a:pt x="38925" y="294233"/>
                  </a:lnTo>
                  <a:lnTo>
                    <a:pt x="40233" y="293878"/>
                  </a:lnTo>
                  <a:lnTo>
                    <a:pt x="40982" y="292531"/>
                  </a:lnTo>
                  <a:close/>
                </a:path>
                <a:path w="41275" h="308609">
                  <a:moveTo>
                    <a:pt x="40982" y="278701"/>
                  </a:moveTo>
                  <a:lnTo>
                    <a:pt x="40627" y="277393"/>
                  </a:lnTo>
                  <a:lnTo>
                    <a:pt x="40259" y="276098"/>
                  </a:lnTo>
                  <a:lnTo>
                    <a:pt x="38912" y="275348"/>
                  </a:lnTo>
                  <a:lnTo>
                    <a:pt x="36322" y="276072"/>
                  </a:lnTo>
                  <a:lnTo>
                    <a:pt x="35572" y="277406"/>
                  </a:lnTo>
                  <a:lnTo>
                    <a:pt x="35928" y="278714"/>
                  </a:lnTo>
                  <a:lnTo>
                    <a:pt x="36296" y="279996"/>
                  </a:lnTo>
                  <a:lnTo>
                    <a:pt x="37642" y="280758"/>
                  </a:lnTo>
                  <a:lnTo>
                    <a:pt x="38925" y="280390"/>
                  </a:lnTo>
                  <a:lnTo>
                    <a:pt x="40233" y="280035"/>
                  </a:lnTo>
                  <a:lnTo>
                    <a:pt x="40982" y="278701"/>
                  </a:lnTo>
                  <a:close/>
                </a:path>
                <a:path w="41275" h="308609">
                  <a:moveTo>
                    <a:pt x="40982" y="264858"/>
                  </a:moveTo>
                  <a:lnTo>
                    <a:pt x="40627" y="263550"/>
                  </a:lnTo>
                  <a:lnTo>
                    <a:pt x="40259" y="262255"/>
                  </a:lnTo>
                  <a:lnTo>
                    <a:pt x="38912" y="261505"/>
                  </a:lnTo>
                  <a:lnTo>
                    <a:pt x="36322" y="262229"/>
                  </a:lnTo>
                  <a:lnTo>
                    <a:pt x="35572" y="263575"/>
                  </a:lnTo>
                  <a:lnTo>
                    <a:pt x="35928" y="264871"/>
                  </a:lnTo>
                  <a:lnTo>
                    <a:pt x="36296" y="266153"/>
                  </a:lnTo>
                  <a:lnTo>
                    <a:pt x="37642" y="266928"/>
                  </a:lnTo>
                  <a:lnTo>
                    <a:pt x="38925" y="266547"/>
                  </a:lnTo>
                  <a:lnTo>
                    <a:pt x="40233" y="266192"/>
                  </a:lnTo>
                  <a:lnTo>
                    <a:pt x="40982" y="264858"/>
                  </a:lnTo>
                  <a:close/>
                </a:path>
                <a:path w="41275" h="308609">
                  <a:moveTo>
                    <a:pt x="40982" y="251015"/>
                  </a:moveTo>
                  <a:lnTo>
                    <a:pt x="40627" y="249720"/>
                  </a:lnTo>
                  <a:lnTo>
                    <a:pt x="40259" y="248424"/>
                  </a:lnTo>
                  <a:lnTo>
                    <a:pt x="38912" y="247675"/>
                  </a:lnTo>
                  <a:lnTo>
                    <a:pt x="36322" y="248399"/>
                  </a:lnTo>
                  <a:lnTo>
                    <a:pt x="35572" y="249732"/>
                  </a:lnTo>
                  <a:lnTo>
                    <a:pt x="35928" y="251028"/>
                  </a:lnTo>
                  <a:lnTo>
                    <a:pt x="36296" y="252323"/>
                  </a:lnTo>
                  <a:lnTo>
                    <a:pt x="37642" y="253085"/>
                  </a:lnTo>
                  <a:lnTo>
                    <a:pt x="38925" y="252717"/>
                  </a:lnTo>
                  <a:lnTo>
                    <a:pt x="40233" y="252361"/>
                  </a:lnTo>
                  <a:lnTo>
                    <a:pt x="40982" y="251015"/>
                  </a:lnTo>
                  <a:close/>
                </a:path>
                <a:path w="41275" h="308609">
                  <a:moveTo>
                    <a:pt x="40982" y="237197"/>
                  </a:moveTo>
                  <a:lnTo>
                    <a:pt x="40627" y="235889"/>
                  </a:lnTo>
                  <a:lnTo>
                    <a:pt x="40259" y="234594"/>
                  </a:lnTo>
                  <a:lnTo>
                    <a:pt x="38912" y="233845"/>
                  </a:lnTo>
                  <a:lnTo>
                    <a:pt x="36322" y="234569"/>
                  </a:lnTo>
                  <a:lnTo>
                    <a:pt x="35572" y="235902"/>
                  </a:lnTo>
                  <a:lnTo>
                    <a:pt x="35928" y="237210"/>
                  </a:lnTo>
                  <a:lnTo>
                    <a:pt x="36296" y="238493"/>
                  </a:lnTo>
                  <a:lnTo>
                    <a:pt x="37642" y="239255"/>
                  </a:lnTo>
                  <a:lnTo>
                    <a:pt x="38925" y="238887"/>
                  </a:lnTo>
                  <a:lnTo>
                    <a:pt x="40233" y="238531"/>
                  </a:lnTo>
                  <a:lnTo>
                    <a:pt x="40982" y="237197"/>
                  </a:lnTo>
                  <a:close/>
                </a:path>
                <a:path w="41275" h="308609">
                  <a:moveTo>
                    <a:pt x="40982" y="223354"/>
                  </a:moveTo>
                  <a:lnTo>
                    <a:pt x="40627" y="222059"/>
                  </a:lnTo>
                  <a:lnTo>
                    <a:pt x="40259" y="220751"/>
                  </a:lnTo>
                  <a:lnTo>
                    <a:pt x="38912" y="220002"/>
                  </a:lnTo>
                  <a:lnTo>
                    <a:pt x="36322" y="220726"/>
                  </a:lnTo>
                  <a:lnTo>
                    <a:pt x="35572" y="222072"/>
                  </a:lnTo>
                  <a:lnTo>
                    <a:pt x="35928" y="223367"/>
                  </a:lnTo>
                  <a:lnTo>
                    <a:pt x="36296" y="224663"/>
                  </a:lnTo>
                  <a:lnTo>
                    <a:pt x="37642" y="225425"/>
                  </a:lnTo>
                  <a:lnTo>
                    <a:pt x="38925" y="225044"/>
                  </a:lnTo>
                  <a:lnTo>
                    <a:pt x="40233" y="224688"/>
                  </a:lnTo>
                  <a:lnTo>
                    <a:pt x="40982" y="223354"/>
                  </a:lnTo>
                  <a:close/>
                </a:path>
                <a:path w="41275" h="308609">
                  <a:moveTo>
                    <a:pt x="40982" y="209511"/>
                  </a:moveTo>
                  <a:lnTo>
                    <a:pt x="40627" y="208216"/>
                  </a:lnTo>
                  <a:lnTo>
                    <a:pt x="40259" y="206921"/>
                  </a:lnTo>
                  <a:lnTo>
                    <a:pt x="38912" y="206171"/>
                  </a:lnTo>
                  <a:lnTo>
                    <a:pt x="36322" y="206895"/>
                  </a:lnTo>
                  <a:lnTo>
                    <a:pt x="35572" y="208229"/>
                  </a:lnTo>
                  <a:lnTo>
                    <a:pt x="35928" y="209524"/>
                  </a:lnTo>
                  <a:lnTo>
                    <a:pt x="36296" y="210820"/>
                  </a:lnTo>
                  <a:lnTo>
                    <a:pt x="37642" y="211582"/>
                  </a:lnTo>
                  <a:lnTo>
                    <a:pt x="38925" y="211213"/>
                  </a:lnTo>
                  <a:lnTo>
                    <a:pt x="40233" y="210858"/>
                  </a:lnTo>
                  <a:lnTo>
                    <a:pt x="40982" y="209511"/>
                  </a:lnTo>
                  <a:close/>
                </a:path>
                <a:path w="41275" h="308609">
                  <a:moveTo>
                    <a:pt x="40982" y="195681"/>
                  </a:moveTo>
                  <a:lnTo>
                    <a:pt x="40627" y="194373"/>
                  </a:lnTo>
                  <a:lnTo>
                    <a:pt x="40259" y="193078"/>
                  </a:lnTo>
                  <a:lnTo>
                    <a:pt x="38912" y="192328"/>
                  </a:lnTo>
                  <a:lnTo>
                    <a:pt x="36322" y="193052"/>
                  </a:lnTo>
                  <a:lnTo>
                    <a:pt x="35572" y="194386"/>
                  </a:lnTo>
                  <a:lnTo>
                    <a:pt x="35928" y="195694"/>
                  </a:lnTo>
                  <a:lnTo>
                    <a:pt x="36296" y="196977"/>
                  </a:lnTo>
                  <a:lnTo>
                    <a:pt x="37642" y="197739"/>
                  </a:lnTo>
                  <a:lnTo>
                    <a:pt x="38925" y="197370"/>
                  </a:lnTo>
                  <a:lnTo>
                    <a:pt x="40233" y="197015"/>
                  </a:lnTo>
                  <a:lnTo>
                    <a:pt x="40982" y="195681"/>
                  </a:lnTo>
                  <a:close/>
                </a:path>
                <a:path w="41275" h="308609">
                  <a:moveTo>
                    <a:pt x="40982" y="181838"/>
                  </a:moveTo>
                  <a:lnTo>
                    <a:pt x="40627" y="180543"/>
                  </a:lnTo>
                  <a:lnTo>
                    <a:pt x="40259" y="179235"/>
                  </a:lnTo>
                  <a:lnTo>
                    <a:pt x="38912" y="178485"/>
                  </a:lnTo>
                  <a:lnTo>
                    <a:pt x="36322" y="179209"/>
                  </a:lnTo>
                  <a:lnTo>
                    <a:pt x="35572" y="180555"/>
                  </a:lnTo>
                  <a:lnTo>
                    <a:pt x="35928" y="181851"/>
                  </a:lnTo>
                  <a:lnTo>
                    <a:pt x="36296" y="183146"/>
                  </a:lnTo>
                  <a:lnTo>
                    <a:pt x="37642" y="183908"/>
                  </a:lnTo>
                  <a:lnTo>
                    <a:pt x="38925" y="183527"/>
                  </a:lnTo>
                  <a:lnTo>
                    <a:pt x="40233" y="183172"/>
                  </a:lnTo>
                  <a:lnTo>
                    <a:pt x="40982" y="181838"/>
                  </a:lnTo>
                  <a:close/>
                </a:path>
                <a:path w="41275" h="308609">
                  <a:moveTo>
                    <a:pt x="40982" y="167995"/>
                  </a:moveTo>
                  <a:lnTo>
                    <a:pt x="40627" y="166700"/>
                  </a:lnTo>
                  <a:lnTo>
                    <a:pt x="40259" y="165404"/>
                  </a:lnTo>
                  <a:lnTo>
                    <a:pt x="38912" y="164655"/>
                  </a:lnTo>
                  <a:lnTo>
                    <a:pt x="36322" y="165379"/>
                  </a:lnTo>
                  <a:lnTo>
                    <a:pt x="35572" y="166712"/>
                  </a:lnTo>
                  <a:lnTo>
                    <a:pt x="35928" y="168008"/>
                  </a:lnTo>
                  <a:lnTo>
                    <a:pt x="36296" y="169303"/>
                  </a:lnTo>
                  <a:lnTo>
                    <a:pt x="37642" y="170065"/>
                  </a:lnTo>
                  <a:lnTo>
                    <a:pt x="38925" y="169697"/>
                  </a:lnTo>
                  <a:lnTo>
                    <a:pt x="40233" y="169341"/>
                  </a:lnTo>
                  <a:lnTo>
                    <a:pt x="40982" y="167995"/>
                  </a:lnTo>
                  <a:close/>
                </a:path>
                <a:path w="41275" h="308609">
                  <a:moveTo>
                    <a:pt x="40982" y="154165"/>
                  </a:moveTo>
                  <a:lnTo>
                    <a:pt x="40627" y="152857"/>
                  </a:lnTo>
                  <a:lnTo>
                    <a:pt x="40259" y="151561"/>
                  </a:lnTo>
                  <a:lnTo>
                    <a:pt x="38912" y="150812"/>
                  </a:lnTo>
                  <a:lnTo>
                    <a:pt x="36322" y="151536"/>
                  </a:lnTo>
                  <a:lnTo>
                    <a:pt x="35572" y="152869"/>
                  </a:lnTo>
                  <a:lnTo>
                    <a:pt x="35928" y="154178"/>
                  </a:lnTo>
                  <a:lnTo>
                    <a:pt x="36296" y="155460"/>
                  </a:lnTo>
                  <a:lnTo>
                    <a:pt x="37642" y="156222"/>
                  </a:lnTo>
                  <a:lnTo>
                    <a:pt x="38925" y="155854"/>
                  </a:lnTo>
                  <a:lnTo>
                    <a:pt x="40233" y="155498"/>
                  </a:lnTo>
                  <a:lnTo>
                    <a:pt x="40982" y="154165"/>
                  </a:lnTo>
                  <a:close/>
                </a:path>
                <a:path w="41275" h="308609">
                  <a:moveTo>
                    <a:pt x="40982" y="140335"/>
                  </a:moveTo>
                  <a:lnTo>
                    <a:pt x="40627" y="139039"/>
                  </a:lnTo>
                  <a:lnTo>
                    <a:pt x="40259" y="137731"/>
                  </a:lnTo>
                  <a:lnTo>
                    <a:pt x="38912" y="136982"/>
                  </a:lnTo>
                  <a:lnTo>
                    <a:pt x="36322" y="137706"/>
                  </a:lnTo>
                  <a:lnTo>
                    <a:pt x="35572" y="139052"/>
                  </a:lnTo>
                  <a:lnTo>
                    <a:pt x="35928" y="140347"/>
                  </a:lnTo>
                  <a:lnTo>
                    <a:pt x="36296" y="141643"/>
                  </a:lnTo>
                  <a:lnTo>
                    <a:pt x="37642" y="142405"/>
                  </a:lnTo>
                  <a:lnTo>
                    <a:pt x="38925" y="142024"/>
                  </a:lnTo>
                  <a:lnTo>
                    <a:pt x="40233" y="141668"/>
                  </a:lnTo>
                  <a:lnTo>
                    <a:pt x="40982" y="140335"/>
                  </a:lnTo>
                  <a:close/>
                </a:path>
                <a:path w="41275" h="308609">
                  <a:moveTo>
                    <a:pt x="40982" y="126492"/>
                  </a:moveTo>
                  <a:lnTo>
                    <a:pt x="40627" y="125196"/>
                  </a:lnTo>
                  <a:lnTo>
                    <a:pt x="40259" y="123901"/>
                  </a:lnTo>
                  <a:lnTo>
                    <a:pt x="38912" y="123139"/>
                  </a:lnTo>
                  <a:lnTo>
                    <a:pt x="36322" y="123875"/>
                  </a:lnTo>
                  <a:lnTo>
                    <a:pt x="35572" y="125209"/>
                  </a:lnTo>
                  <a:lnTo>
                    <a:pt x="35928" y="126504"/>
                  </a:lnTo>
                  <a:lnTo>
                    <a:pt x="36296" y="127800"/>
                  </a:lnTo>
                  <a:lnTo>
                    <a:pt x="37642" y="128562"/>
                  </a:lnTo>
                  <a:lnTo>
                    <a:pt x="38925" y="128193"/>
                  </a:lnTo>
                  <a:lnTo>
                    <a:pt x="40233" y="127838"/>
                  </a:lnTo>
                  <a:lnTo>
                    <a:pt x="40982" y="126492"/>
                  </a:lnTo>
                  <a:close/>
                </a:path>
                <a:path w="41275" h="308609">
                  <a:moveTo>
                    <a:pt x="40982" y="112661"/>
                  </a:moveTo>
                  <a:lnTo>
                    <a:pt x="40627" y="111353"/>
                  </a:lnTo>
                  <a:lnTo>
                    <a:pt x="40259" y="110058"/>
                  </a:lnTo>
                  <a:lnTo>
                    <a:pt x="38912" y="109308"/>
                  </a:lnTo>
                  <a:lnTo>
                    <a:pt x="36322" y="110032"/>
                  </a:lnTo>
                  <a:lnTo>
                    <a:pt x="35572" y="111366"/>
                  </a:lnTo>
                  <a:lnTo>
                    <a:pt x="35928" y="112674"/>
                  </a:lnTo>
                  <a:lnTo>
                    <a:pt x="36296" y="113957"/>
                  </a:lnTo>
                  <a:lnTo>
                    <a:pt x="37642" y="114719"/>
                  </a:lnTo>
                  <a:lnTo>
                    <a:pt x="38925" y="114350"/>
                  </a:lnTo>
                  <a:lnTo>
                    <a:pt x="40233" y="113995"/>
                  </a:lnTo>
                  <a:lnTo>
                    <a:pt x="40982" y="112661"/>
                  </a:lnTo>
                  <a:close/>
                </a:path>
                <a:path w="41275" h="308609">
                  <a:moveTo>
                    <a:pt x="40982" y="98818"/>
                  </a:moveTo>
                  <a:lnTo>
                    <a:pt x="40627" y="97523"/>
                  </a:lnTo>
                  <a:lnTo>
                    <a:pt x="40259" y="96215"/>
                  </a:lnTo>
                  <a:lnTo>
                    <a:pt x="38912" y="95465"/>
                  </a:lnTo>
                  <a:lnTo>
                    <a:pt x="36322" y="96189"/>
                  </a:lnTo>
                  <a:lnTo>
                    <a:pt x="35572" y="97536"/>
                  </a:lnTo>
                  <a:lnTo>
                    <a:pt x="35928" y="98831"/>
                  </a:lnTo>
                  <a:lnTo>
                    <a:pt x="36296" y="100126"/>
                  </a:lnTo>
                  <a:lnTo>
                    <a:pt x="37642" y="100888"/>
                  </a:lnTo>
                  <a:lnTo>
                    <a:pt x="38925" y="100507"/>
                  </a:lnTo>
                  <a:lnTo>
                    <a:pt x="40233" y="100152"/>
                  </a:lnTo>
                  <a:lnTo>
                    <a:pt x="40982" y="98818"/>
                  </a:lnTo>
                  <a:close/>
                </a:path>
                <a:path w="41275" h="308609">
                  <a:moveTo>
                    <a:pt x="40982" y="84975"/>
                  </a:moveTo>
                  <a:lnTo>
                    <a:pt x="40627" y="83680"/>
                  </a:lnTo>
                  <a:lnTo>
                    <a:pt x="40259" y="82384"/>
                  </a:lnTo>
                  <a:lnTo>
                    <a:pt x="38912" y="81635"/>
                  </a:lnTo>
                  <a:lnTo>
                    <a:pt x="36322" y="82359"/>
                  </a:lnTo>
                  <a:lnTo>
                    <a:pt x="35572" y="83693"/>
                  </a:lnTo>
                  <a:lnTo>
                    <a:pt x="35928" y="84988"/>
                  </a:lnTo>
                  <a:lnTo>
                    <a:pt x="36296" y="86283"/>
                  </a:lnTo>
                  <a:lnTo>
                    <a:pt x="37642" y="87045"/>
                  </a:lnTo>
                  <a:lnTo>
                    <a:pt x="38925" y="86677"/>
                  </a:lnTo>
                  <a:lnTo>
                    <a:pt x="40233" y="86321"/>
                  </a:lnTo>
                  <a:lnTo>
                    <a:pt x="40982" y="84975"/>
                  </a:lnTo>
                  <a:close/>
                </a:path>
                <a:path w="41275" h="308609">
                  <a:moveTo>
                    <a:pt x="40982" y="71145"/>
                  </a:moveTo>
                  <a:lnTo>
                    <a:pt x="40627" y="69837"/>
                  </a:lnTo>
                  <a:lnTo>
                    <a:pt x="40259" y="68541"/>
                  </a:lnTo>
                  <a:lnTo>
                    <a:pt x="38912" y="67792"/>
                  </a:lnTo>
                  <a:lnTo>
                    <a:pt x="36322" y="68516"/>
                  </a:lnTo>
                  <a:lnTo>
                    <a:pt x="35572" y="69850"/>
                  </a:lnTo>
                  <a:lnTo>
                    <a:pt x="35928" y="71158"/>
                  </a:lnTo>
                  <a:lnTo>
                    <a:pt x="36296" y="72440"/>
                  </a:lnTo>
                  <a:lnTo>
                    <a:pt x="37642" y="73202"/>
                  </a:lnTo>
                  <a:lnTo>
                    <a:pt x="38925" y="72834"/>
                  </a:lnTo>
                  <a:lnTo>
                    <a:pt x="40233" y="72478"/>
                  </a:lnTo>
                  <a:lnTo>
                    <a:pt x="40982" y="71145"/>
                  </a:lnTo>
                  <a:close/>
                </a:path>
                <a:path w="41275" h="308609">
                  <a:moveTo>
                    <a:pt x="40982" y="57315"/>
                  </a:moveTo>
                  <a:lnTo>
                    <a:pt x="40627" y="56019"/>
                  </a:lnTo>
                  <a:lnTo>
                    <a:pt x="40259" y="54711"/>
                  </a:lnTo>
                  <a:lnTo>
                    <a:pt x="38912" y="53962"/>
                  </a:lnTo>
                  <a:lnTo>
                    <a:pt x="36322" y="54686"/>
                  </a:lnTo>
                  <a:lnTo>
                    <a:pt x="35572" y="56032"/>
                  </a:lnTo>
                  <a:lnTo>
                    <a:pt x="35928" y="57327"/>
                  </a:lnTo>
                  <a:lnTo>
                    <a:pt x="36296" y="58623"/>
                  </a:lnTo>
                  <a:lnTo>
                    <a:pt x="37642" y="59385"/>
                  </a:lnTo>
                  <a:lnTo>
                    <a:pt x="38925" y="59004"/>
                  </a:lnTo>
                  <a:lnTo>
                    <a:pt x="40233" y="58648"/>
                  </a:lnTo>
                  <a:lnTo>
                    <a:pt x="40982" y="57315"/>
                  </a:lnTo>
                  <a:close/>
                </a:path>
                <a:path w="41275" h="308609">
                  <a:moveTo>
                    <a:pt x="40982" y="43472"/>
                  </a:moveTo>
                  <a:lnTo>
                    <a:pt x="40627" y="42176"/>
                  </a:lnTo>
                  <a:lnTo>
                    <a:pt x="40259" y="40881"/>
                  </a:lnTo>
                  <a:lnTo>
                    <a:pt x="38912" y="40132"/>
                  </a:lnTo>
                  <a:lnTo>
                    <a:pt x="36322" y="40855"/>
                  </a:lnTo>
                  <a:lnTo>
                    <a:pt x="35572" y="42189"/>
                  </a:lnTo>
                  <a:lnTo>
                    <a:pt x="35928" y="43484"/>
                  </a:lnTo>
                  <a:lnTo>
                    <a:pt x="36296" y="44780"/>
                  </a:lnTo>
                  <a:lnTo>
                    <a:pt x="37642" y="45542"/>
                  </a:lnTo>
                  <a:lnTo>
                    <a:pt x="38925" y="45173"/>
                  </a:lnTo>
                  <a:lnTo>
                    <a:pt x="40233" y="44818"/>
                  </a:lnTo>
                  <a:lnTo>
                    <a:pt x="40982" y="43472"/>
                  </a:lnTo>
                  <a:close/>
                </a:path>
                <a:path w="41275" h="308609">
                  <a:moveTo>
                    <a:pt x="40982" y="29641"/>
                  </a:moveTo>
                  <a:lnTo>
                    <a:pt x="40627" y="28333"/>
                  </a:lnTo>
                  <a:lnTo>
                    <a:pt x="40259" y="27038"/>
                  </a:lnTo>
                  <a:lnTo>
                    <a:pt x="38912" y="26289"/>
                  </a:lnTo>
                  <a:lnTo>
                    <a:pt x="36322" y="27012"/>
                  </a:lnTo>
                  <a:lnTo>
                    <a:pt x="35572" y="28346"/>
                  </a:lnTo>
                  <a:lnTo>
                    <a:pt x="35928" y="29654"/>
                  </a:lnTo>
                  <a:lnTo>
                    <a:pt x="36296" y="30937"/>
                  </a:lnTo>
                  <a:lnTo>
                    <a:pt x="37642" y="31699"/>
                  </a:lnTo>
                  <a:lnTo>
                    <a:pt x="38925" y="31330"/>
                  </a:lnTo>
                  <a:lnTo>
                    <a:pt x="40233" y="30975"/>
                  </a:lnTo>
                  <a:lnTo>
                    <a:pt x="40982" y="29641"/>
                  </a:lnTo>
                  <a:close/>
                </a:path>
              </a:pathLst>
            </a:custGeom>
            <a:solidFill>
              <a:srgbClr val="FFFFFF"/>
            </a:solidFill>
          </p:spPr>
          <p:txBody>
            <a:bodyPr wrap="square" lIns="0" tIns="0" rIns="0" bIns="0" rtlCol="0"/>
            <a:lstStyle/>
            <a:p>
              <a:endParaRPr/>
            </a:p>
          </p:txBody>
        </p:sp>
        <p:sp>
          <p:nvSpPr>
            <p:cNvPr id="80" name="object 80"/>
            <p:cNvSpPr/>
            <p:nvPr/>
          </p:nvSpPr>
          <p:spPr>
            <a:xfrm>
              <a:off x="6474764" y="8268195"/>
              <a:ext cx="41275" cy="308610"/>
            </a:xfrm>
            <a:custGeom>
              <a:avLst/>
              <a:gdLst/>
              <a:ahLst/>
              <a:cxnLst/>
              <a:rect l="l" t="t" r="r" b="b"/>
              <a:pathLst>
                <a:path w="41275" h="308609">
                  <a:moveTo>
                    <a:pt x="5410" y="47396"/>
                  </a:moveTo>
                  <a:lnTo>
                    <a:pt x="5054"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46" y="31597"/>
                  </a:moveTo>
                  <a:lnTo>
                    <a:pt x="12090" y="30302"/>
                  </a:lnTo>
                  <a:lnTo>
                    <a:pt x="11722" y="28994"/>
                  </a:lnTo>
                  <a:lnTo>
                    <a:pt x="10375" y="28244"/>
                  </a:lnTo>
                  <a:lnTo>
                    <a:pt x="7785" y="28968"/>
                  </a:lnTo>
                  <a:lnTo>
                    <a:pt x="7035" y="30314"/>
                  </a:lnTo>
                  <a:lnTo>
                    <a:pt x="7391" y="31610"/>
                  </a:lnTo>
                  <a:lnTo>
                    <a:pt x="7759" y="32905"/>
                  </a:lnTo>
                  <a:lnTo>
                    <a:pt x="9105" y="33667"/>
                  </a:lnTo>
                  <a:lnTo>
                    <a:pt x="10388" y="33286"/>
                  </a:lnTo>
                  <a:lnTo>
                    <a:pt x="11696" y="32931"/>
                  </a:lnTo>
                  <a:lnTo>
                    <a:pt x="12446" y="31597"/>
                  </a:lnTo>
                  <a:close/>
                </a:path>
                <a:path w="41275" h="308609">
                  <a:moveTo>
                    <a:pt x="12446" y="17754"/>
                  </a:moveTo>
                  <a:lnTo>
                    <a:pt x="12090" y="16459"/>
                  </a:lnTo>
                  <a:lnTo>
                    <a:pt x="11722" y="15163"/>
                  </a:lnTo>
                  <a:lnTo>
                    <a:pt x="10375" y="14401"/>
                  </a:lnTo>
                  <a:lnTo>
                    <a:pt x="7785" y="15138"/>
                  </a:lnTo>
                  <a:lnTo>
                    <a:pt x="7035" y="16471"/>
                  </a:lnTo>
                  <a:lnTo>
                    <a:pt x="7391" y="17767"/>
                  </a:lnTo>
                  <a:lnTo>
                    <a:pt x="7759" y="19062"/>
                  </a:lnTo>
                  <a:lnTo>
                    <a:pt x="9105" y="19824"/>
                  </a:lnTo>
                  <a:lnTo>
                    <a:pt x="10388" y="19456"/>
                  </a:lnTo>
                  <a:lnTo>
                    <a:pt x="11696" y="19100"/>
                  </a:lnTo>
                  <a:lnTo>
                    <a:pt x="12446" y="17754"/>
                  </a:lnTo>
                  <a:close/>
                </a:path>
                <a:path w="41275" h="308609">
                  <a:moveTo>
                    <a:pt x="12446" y="3924"/>
                  </a:moveTo>
                  <a:lnTo>
                    <a:pt x="12090" y="2616"/>
                  </a:lnTo>
                  <a:lnTo>
                    <a:pt x="11722" y="1320"/>
                  </a:lnTo>
                  <a:lnTo>
                    <a:pt x="10375" y="571"/>
                  </a:lnTo>
                  <a:lnTo>
                    <a:pt x="7785" y="1295"/>
                  </a:lnTo>
                  <a:lnTo>
                    <a:pt x="7035" y="2628"/>
                  </a:lnTo>
                  <a:lnTo>
                    <a:pt x="7391" y="3937"/>
                  </a:lnTo>
                  <a:lnTo>
                    <a:pt x="7759" y="5219"/>
                  </a:lnTo>
                  <a:lnTo>
                    <a:pt x="9105" y="5981"/>
                  </a:lnTo>
                  <a:lnTo>
                    <a:pt x="10388" y="5613"/>
                  </a:lnTo>
                  <a:lnTo>
                    <a:pt x="11696" y="5257"/>
                  </a:lnTo>
                  <a:lnTo>
                    <a:pt x="12446" y="3924"/>
                  </a:lnTo>
                  <a:close/>
                </a:path>
                <a:path w="41275" h="308609">
                  <a:moveTo>
                    <a:pt x="19481" y="29641"/>
                  </a:moveTo>
                  <a:lnTo>
                    <a:pt x="19126" y="28333"/>
                  </a:lnTo>
                  <a:lnTo>
                    <a:pt x="18770" y="27038"/>
                  </a:lnTo>
                  <a:lnTo>
                    <a:pt x="17411" y="26289"/>
                  </a:lnTo>
                  <a:lnTo>
                    <a:pt x="14820" y="27012"/>
                  </a:lnTo>
                  <a:lnTo>
                    <a:pt x="14071" y="28346"/>
                  </a:lnTo>
                  <a:lnTo>
                    <a:pt x="14795" y="30937"/>
                  </a:lnTo>
                  <a:lnTo>
                    <a:pt x="16141" y="31699"/>
                  </a:lnTo>
                  <a:lnTo>
                    <a:pt x="17424" y="31330"/>
                  </a:lnTo>
                  <a:lnTo>
                    <a:pt x="18732" y="30975"/>
                  </a:lnTo>
                  <a:lnTo>
                    <a:pt x="19481" y="29641"/>
                  </a:lnTo>
                  <a:close/>
                </a:path>
                <a:path w="41275" h="308609">
                  <a:moveTo>
                    <a:pt x="19481" y="15798"/>
                  </a:moveTo>
                  <a:lnTo>
                    <a:pt x="19126" y="14503"/>
                  </a:lnTo>
                  <a:lnTo>
                    <a:pt x="18770" y="13195"/>
                  </a:lnTo>
                  <a:lnTo>
                    <a:pt x="17411" y="12446"/>
                  </a:lnTo>
                  <a:lnTo>
                    <a:pt x="14820" y="13169"/>
                  </a:lnTo>
                  <a:lnTo>
                    <a:pt x="14071" y="14516"/>
                  </a:lnTo>
                  <a:lnTo>
                    <a:pt x="14439" y="15811"/>
                  </a:lnTo>
                  <a:lnTo>
                    <a:pt x="14795" y="17106"/>
                  </a:lnTo>
                  <a:lnTo>
                    <a:pt x="16141" y="17868"/>
                  </a:lnTo>
                  <a:lnTo>
                    <a:pt x="17424" y="17487"/>
                  </a:lnTo>
                  <a:lnTo>
                    <a:pt x="18732" y="17132"/>
                  </a:lnTo>
                  <a:lnTo>
                    <a:pt x="19481" y="15798"/>
                  </a:lnTo>
                  <a:close/>
                </a:path>
                <a:path w="41275" h="308609">
                  <a:moveTo>
                    <a:pt x="19481" y="1955"/>
                  </a:moveTo>
                  <a:lnTo>
                    <a:pt x="18935" y="0"/>
                  </a:lnTo>
                  <a:lnTo>
                    <a:pt x="14452" y="0"/>
                  </a:lnTo>
                  <a:lnTo>
                    <a:pt x="14071" y="673"/>
                  </a:lnTo>
                  <a:lnTo>
                    <a:pt x="14795" y="3263"/>
                  </a:lnTo>
                  <a:lnTo>
                    <a:pt x="16141" y="4025"/>
                  </a:lnTo>
                  <a:lnTo>
                    <a:pt x="18732" y="3302"/>
                  </a:lnTo>
                  <a:lnTo>
                    <a:pt x="19481" y="1955"/>
                  </a:lnTo>
                  <a:close/>
                </a:path>
                <a:path w="41275" h="308609">
                  <a:moveTo>
                    <a:pt x="26441" y="308495"/>
                  </a:moveTo>
                  <a:lnTo>
                    <a:pt x="26225" y="307695"/>
                  </a:lnTo>
                  <a:lnTo>
                    <a:pt x="24866" y="306946"/>
                  </a:lnTo>
                  <a:lnTo>
                    <a:pt x="22288" y="307670"/>
                  </a:lnTo>
                  <a:lnTo>
                    <a:pt x="21818" y="308495"/>
                  </a:lnTo>
                  <a:lnTo>
                    <a:pt x="26441" y="308495"/>
                  </a:lnTo>
                  <a:close/>
                </a:path>
                <a:path w="41275" h="308609">
                  <a:moveTo>
                    <a:pt x="26936" y="296468"/>
                  </a:moveTo>
                  <a:lnTo>
                    <a:pt x="26581" y="295173"/>
                  </a:lnTo>
                  <a:lnTo>
                    <a:pt x="26225" y="293865"/>
                  </a:lnTo>
                  <a:lnTo>
                    <a:pt x="24866" y="293116"/>
                  </a:lnTo>
                  <a:lnTo>
                    <a:pt x="22288" y="293839"/>
                  </a:lnTo>
                  <a:lnTo>
                    <a:pt x="21539" y="295186"/>
                  </a:lnTo>
                  <a:lnTo>
                    <a:pt x="22250" y="297764"/>
                  </a:lnTo>
                  <a:lnTo>
                    <a:pt x="23596" y="298526"/>
                  </a:lnTo>
                  <a:lnTo>
                    <a:pt x="24892" y="298157"/>
                  </a:lnTo>
                  <a:lnTo>
                    <a:pt x="26187" y="297802"/>
                  </a:lnTo>
                  <a:lnTo>
                    <a:pt x="26936" y="296468"/>
                  </a:lnTo>
                  <a:close/>
                </a:path>
                <a:path w="41275" h="308609">
                  <a:moveTo>
                    <a:pt x="26936" y="282625"/>
                  </a:moveTo>
                  <a:lnTo>
                    <a:pt x="26581" y="281330"/>
                  </a:lnTo>
                  <a:lnTo>
                    <a:pt x="26225" y="280022"/>
                  </a:lnTo>
                  <a:lnTo>
                    <a:pt x="24866" y="279273"/>
                  </a:lnTo>
                  <a:lnTo>
                    <a:pt x="22288" y="280009"/>
                  </a:lnTo>
                  <a:lnTo>
                    <a:pt x="21539" y="281343"/>
                  </a:lnTo>
                  <a:lnTo>
                    <a:pt x="22250" y="283933"/>
                  </a:lnTo>
                  <a:lnTo>
                    <a:pt x="23596" y="284695"/>
                  </a:lnTo>
                  <a:lnTo>
                    <a:pt x="24892" y="284327"/>
                  </a:lnTo>
                  <a:lnTo>
                    <a:pt x="26187" y="283972"/>
                  </a:lnTo>
                  <a:lnTo>
                    <a:pt x="26936" y="282625"/>
                  </a:lnTo>
                  <a:close/>
                </a:path>
                <a:path w="41275" h="308609">
                  <a:moveTo>
                    <a:pt x="26936" y="268782"/>
                  </a:moveTo>
                  <a:lnTo>
                    <a:pt x="26581" y="267487"/>
                  </a:lnTo>
                  <a:lnTo>
                    <a:pt x="26225" y="266192"/>
                  </a:lnTo>
                  <a:lnTo>
                    <a:pt x="24866" y="265442"/>
                  </a:lnTo>
                  <a:lnTo>
                    <a:pt x="22288" y="266166"/>
                  </a:lnTo>
                  <a:lnTo>
                    <a:pt x="21539" y="267500"/>
                  </a:lnTo>
                  <a:lnTo>
                    <a:pt x="22250" y="270090"/>
                  </a:lnTo>
                  <a:lnTo>
                    <a:pt x="23596" y="270852"/>
                  </a:lnTo>
                  <a:lnTo>
                    <a:pt x="24892" y="270484"/>
                  </a:lnTo>
                  <a:lnTo>
                    <a:pt x="26187" y="270129"/>
                  </a:lnTo>
                  <a:lnTo>
                    <a:pt x="26936" y="268782"/>
                  </a:lnTo>
                  <a:close/>
                </a:path>
                <a:path w="41275" h="308609">
                  <a:moveTo>
                    <a:pt x="26936" y="254952"/>
                  </a:moveTo>
                  <a:lnTo>
                    <a:pt x="26581" y="253644"/>
                  </a:lnTo>
                  <a:lnTo>
                    <a:pt x="26225" y="252349"/>
                  </a:lnTo>
                  <a:lnTo>
                    <a:pt x="24866" y="251599"/>
                  </a:lnTo>
                  <a:lnTo>
                    <a:pt x="22288" y="252323"/>
                  </a:lnTo>
                  <a:lnTo>
                    <a:pt x="21539" y="253669"/>
                  </a:lnTo>
                  <a:lnTo>
                    <a:pt x="22250" y="256247"/>
                  </a:lnTo>
                  <a:lnTo>
                    <a:pt x="23596" y="257009"/>
                  </a:lnTo>
                  <a:lnTo>
                    <a:pt x="24892" y="256641"/>
                  </a:lnTo>
                  <a:lnTo>
                    <a:pt x="26187" y="256286"/>
                  </a:lnTo>
                  <a:lnTo>
                    <a:pt x="26936" y="254952"/>
                  </a:lnTo>
                  <a:close/>
                </a:path>
                <a:path w="41275" h="308609">
                  <a:moveTo>
                    <a:pt x="26936" y="241109"/>
                  </a:moveTo>
                  <a:lnTo>
                    <a:pt x="26581" y="239814"/>
                  </a:lnTo>
                  <a:lnTo>
                    <a:pt x="26225" y="238506"/>
                  </a:lnTo>
                  <a:lnTo>
                    <a:pt x="24866" y="237756"/>
                  </a:lnTo>
                  <a:lnTo>
                    <a:pt x="22288" y="238493"/>
                  </a:lnTo>
                  <a:lnTo>
                    <a:pt x="21539" y="239826"/>
                  </a:lnTo>
                  <a:lnTo>
                    <a:pt x="22250" y="242417"/>
                  </a:lnTo>
                  <a:lnTo>
                    <a:pt x="23596" y="243179"/>
                  </a:lnTo>
                  <a:lnTo>
                    <a:pt x="24892" y="242811"/>
                  </a:lnTo>
                  <a:lnTo>
                    <a:pt x="26187" y="242455"/>
                  </a:lnTo>
                  <a:lnTo>
                    <a:pt x="26936" y="241109"/>
                  </a:lnTo>
                  <a:close/>
                </a:path>
                <a:path w="41275" h="308609">
                  <a:moveTo>
                    <a:pt x="26936" y="227266"/>
                  </a:moveTo>
                  <a:lnTo>
                    <a:pt x="26581" y="225971"/>
                  </a:lnTo>
                  <a:lnTo>
                    <a:pt x="26225" y="224675"/>
                  </a:lnTo>
                  <a:lnTo>
                    <a:pt x="24866" y="223926"/>
                  </a:lnTo>
                  <a:lnTo>
                    <a:pt x="22288" y="224650"/>
                  </a:lnTo>
                  <a:lnTo>
                    <a:pt x="21539" y="225983"/>
                  </a:lnTo>
                  <a:lnTo>
                    <a:pt x="22250" y="228574"/>
                  </a:lnTo>
                  <a:lnTo>
                    <a:pt x="23596" y="229336"/>
                  </a:lnTo>
                  <a:lnTo>
                    <a:pt x="24892" y="228968"/>
                  </a:lnTo>
                  <a:lnTo>
                    <a:pt x="26187" y="228612"/>
                  </a:lnTo>
                  <a:lnTo>
                    <a:pt x="26936" y="227266"/>
                  </a:lnTo>
                  <a:close/>
                </a:path>
                <a:path w="41275" h="308609">
                  <a:moveTo>
                    <a:pt x="26936" y="213436"/>
                  </a:moveTo>
                  <a:lnTo>
                    <a:pt x="26581" y="212140"/>
                  </a:lnTo>
                  <a:lnTo>
                    <a:pt x="26225" y="210832"/>
                  </a:lnTo>
                  <a:lnTo>
                    <a:pt x="24866" y="210083"/>
                  </a:lnTo>
                  <a:lnTo>
                    <a:pt x="22288" y="210807"/>
                  </a:lnTo>
                  <a:lnTo>
                    <a:pt x="21539" y="212153"/>
                  </a:lnTo>
                  <a:lnTo>
                    <a:pt x="22250" y="214731"/>
                  </a:lnTo>
                  <a:lnTo>
                    <a:pt x="23596" y="215493"/>
                  </a:lnTo>
                  <a:lnTo>
                    <a:pt x="24892" y="215125"/>
                  </a:lnTo>
                  <a:lnTo>
                    <a:pt x="26187" y="214769"/>
                  </a:lnTo>
                  <a:lnTo>
                    <a:pt x="26936" y="213436"/>
                  </a:lnTo>
                  <a:close/>
                </a:path>
                <a:path w="41275" h="308609">
                  <a:moveTo>
                    <a:pt x="26936" y="199605"/>
                  </a:moveTo>
                  <a:lnTo>
                    <a:pt x="26581" y="198310"/>
                  </a:lnTo>
                  <a:lnTo>
                    <a:pt x="26225" y="197002"/>
                  </a:lnTo>
                  <a:lnTo>
                    <a:pt x="24866" y="196253"/>
                  </a:lnTo>
                  <a:lnTo>
                    <a:pt x="22288" y="196989"/>
                  </a:lnTo>
                  <a:lnTo>
                    <a:pt x="21539" y="198323"/>
                  </a:lnTo>
                  <a:lnTo>
                    <a:pt x="22250" y="200914"/>
                  </a:lnTo>
                  <a:lnTo>
                    <a:pt x="23596" y="201676"/>
                  </a:lnTo>
                  <a:lnTo>
                    <a:pt x="24892" y="201307"/>
                  </a:lnTo>
                  <a:lnTo>
                    <a:pt x="26187" y="200952"/>
                  </a:lnTo>
                  <a:lnTo>
                    <a:pt x="26936" y="199605"/>
                  </a:lnTo>
                  <a:close/>
                </a:path>
                <a:path w="41275" h="308609">
                  <a:moveTo>
                    <a:pt x="26936" y="185762"/>
                  </a:moveTo>
                  <a:lnTo>
                    <a:pt x="26581" y="184467"/>
                  </a:lnTo>
                  <a:lnTo>
                    <a:pt x="26225" y="183172"/>
                  </a:lnTo>
                  <a:lnTo>
                    <a:pt x="24866" y="182422"/>
                  </a:lnTo>
                  <a:lnTo>
                    <a:pt x="22288" y="183146"/>
                  </a:lnTo>
                  <a:lnTo>
                    <a:pt x="21539" y="184480"/>
                  </a:lnTo>
                  <a:lnTo>
                    <a:pt x="22250" y="187071"/>
                  </a:lnTo>
                  <a:lnTo>
                    <a:pt x="23596" y="187833"/>
                  </a:lnTo>
                  <a:lnTo>
                    <a:pt x="24892" y="187464"/>
                  </a:lnTo>
                  <a:lnTo>
                    <a:pt x="26187" y="187109"/>
                  </a:lnTo>
                  <a:lnTo>
                    <a:pt x="26936" y="185762"/>
                  </a:lnTo>
                  <a:close/>
                </a:path>
                <a:path w="41275" h="308609">
                  <a:moveTo>
                    <a:pt x="26936" y="171932"/>
                  </a:moveTo>
                  <a:lnTo>
                    <a:pt x="26581" y="170637"/>
                  </a:lnTo>
                  <a:lnTo>
                    <a:pt x="26225" y="169329"/>
                  </a:lnTo>
                  <a:lnTo>
                    <a:pt x="24866" y="168579"/>
                  </a:lnTo>
                  <a:lnTo>
                    <a:pt x="22288" y="169303"/>
                  </a:lnTo>
                  <a:lnTo>
                    <a:pt x="21539" y="170649"/>
                  </a:lnTo>
                  <a:lnTo>
                    <a:pt x="22250" y="173228"/>
                  </a:lnTo>
                  <a:lnTo>
                    <a:pt x="23596" y="173990"/>
                  </a:lnTo>
                  <a:lnTo>
                    <a:pt x="24892" y="173621"/>
                  </a:lnTo>
                  <a:lnTo>
                    <a:pt x="26187" y="173266"/>
                  </a:lnTo>
                  <a:lnTo>
                    <a:pt x="26936" y="171932"/>
                  </a:lnTo>
                  <a:close/>
                </a:path>
                <a:path w="41275" h="308609">
                  <a:moveTo>
                    <a:pt x="26936" y="158089"/>
                  </a:moveTo>
                  <a:lnTo>
                    <a:pt x="26581" y="156794"/>
                  </a:lnTo>
                  <a:lnTo>
                    <a:pt x="26225" y="155486"/>
                  </a:lnTo>
                  <a:lnTo>
                    <a:pt x="24866" y="154736"/>
                  </a:lnTo>
                  <a:lnTo>
                    <a:pt x="22288" y="155473"/>
                  </a:lnTo>
                  <a:lnTo>
                    <a:pt x="21539" y="156806"/>
                  </a:lnTo>
                  <a:lnTo>
                    <a:pt x="22250" y="159397"/>
                  </a:lnTo>
                  <a:lnTo>
                    <a:pt x="23596" y="160159"/>
                  </a:lnTo>
                  <a:lnTo>
                    <a:pt x="24892" y="159791"/>
                  </a:lnTo>
                  <a:lnTo>
                    <a:pt x="26187" y="159435"/>
                  </a:lnTo>
                  <a:lnTo>
                    <a:pt x="26936" y="158089"/>
                  </a:lnTo>
                  <a:close/>
                </a:path>
                <a:path w="41275" h="308609">
                  <a:moveTo>
                    <a:pt x="26936" y="144259"/>
                  </a:moveTo>
                  <a:lnTo>
                    <a:pt x="26581" y="142951"/>
                  </a:lnTo>
                  <a:lnTo>
                    <a:pt x="26225" y="141655"/>
                  </a:lnTo>
                  <a:lnTo>
                    <a:pt x="24866" y="140906"/>
                  </a:lnTo>
                  <a:lnTo>
                    <a:pt x="22288" y="141630"/>
                  </a:lnTo>
                  <a:lnTo>
                    <a:pt x="21539" y="142963"/>
                  </a:lnTo>
                  <a:lnTo>
                    <a:pt x="22250" y="145554"/>
                  </a:lnTo>
                  <a:lnTo>
                    <a:pt x="23596" y="146316"/>
                  </a:lnTo>
                  <a:lnTo>
                    <a:pt x="24892" y="145948"/>
                  </a:lnTo>
                  <a:lnTo>
                    <a:pt x="26187" y="145592"/>
                  </a:lnTo>
                  <a:lnTo>
                    <a:pt x="26936" y="144259"/>
                  </a:lnTo>
                  <a:close/>
                </a:path>
                <a:path w="41275" h="308609">
                  <a:moveTo>
                    <a:pt x="26936" y="130416"/>
                  </a:moveTo>
                  <a:lnTo>
                    <a:pt x="26581" y="129120"/>
                  </a:lnTo>
                  <a:lnTo>
                    <a:pt x="26225" y="127812"/>
                  </a:lnTo>
                  <a:lnTo>
                    <a:pt x="24866" y="127063"/>
                  </a:lnTo>
                  <a:lnTo>
                    <a:pt x="22288" y="127787"/>
                  </a:lnTo>
                  <a:lnTo>
                    <a:pt x="21539" y="129133"/>
                  </a:lnTo>
                  <a:lnTo>
                    <a:pt x="22250" y="131711"/>
                  </a:lnTo>
                  <a:lnTo>
                    <a:pt x="23596" y="132473"/>
                  </a:lnTo>
                  <a:lnTo>
                    <a:pt x="24892" y="132105"/>
                  </a:lnTo>
                  <a:lnTo>
                    <a:pt x="26187" y="131749"/>
                  </a:lnTo>
                  <a:lnTo>
                    <a:pt x="26936" y="130416"/>
                  </a:lnTo>
                  <a:close/>
                </a:path>
                <a:path w="41275" h="308609">
                  <a:moveTo>
                    <a:pt x="26936" y="116586"/>
                  </a:moveTo>
                  <a:lnTo>
                    <a:pt x="26581" y="115290"/>
                  </a:lnTo>
                  <a:lnTo>
                    <a:pt x="26225" y="113982"/>
                  </a:lnTo>
                  <a:lnTo>
                    <a:pt x="24866" y="113233"/>
                  </a:lnTo>
                  <a:lnTo>
                    <a:pt x="22288" y="113969"/>
                  </a:lnTo>
                  <a:lnTo>
                    <a:pt x="21539" y="115303"/>
                  </a:lnTo>
                  <a:lnTo>
                    <a:pt x="22250" y="117894"/>
                  </a:lnTo>
                  <a:lnTo>
                    <a:pt x="23596" y="118656"/>
                  </a:lnTo>
                  <a:lnTo>
                    <a:pt x="24892" y="118287"/>
                  </a:lnTo>
                  <a:lnTo>
                    <a:pt x="26187" y="117932"/>
                  </a:lnTo>
                  <a:lnTo>
                    <a:pt x="26936" y="116586"/>
                  </a:lnTo>
                  <a:close/>
                </a:path>
                <a:path w="41275" h="308609">
                  <a:moveTo>
                    <a:pt x="26936" y="102755"/>
                  </a:moveTo>
                  <a:lnTo>
                    <a:pt x="26581" y="101447"/>
                  </a:lnTo>
                  <a:lnTo>
                    <a:pt x="26225" y="100152"/>
                  </a:lnTo>
                  <a:lnTo>
                    <a:pt x="24866" y="99402"/>
                  </a:lnTo>
                  <a:lnTo>
                    <a:pt x="22288" y="100126"/>
                  </a:lnTo>
                  <a:lnTo>
                    <a:pt x="21539" y="101460"/>
                  </a:lnTo>
                  <a:lnTo>
                    <a:pt x="22250" y="104051"/>
                  </a:lnTo>
                  <a:lnTo>
                    <a:pt x="23596" y="104813"/>
                  </a:lnTo>
                  <a:lnTo>
                    <a:pt x="24892" y="104444"/>
                  </a:lnTo>
                  <a:lnTo>
                    <a:pt x="26187" y="104089"/>
                  </a:lnTo>
                  <a:lnTo>
                    <a:pt x="26936" y="102755"/>
                  </a:lnTo>
                  <a:close/>
                </a:path>
                <a:path w="41275" h="308609">
                  <a:moveTo>
                    <a:pt x="26936" y="88912"/>
                  </a:moveTo>
                  <a:lnTo>
                    <a:pt x="26581" y="87617"/>
                  </a:lnTo>
                  <a:lnTo>
                    <a:pt x="26225" y="86309"/>
                  </a:lnTo>
                  <a:lnTo>
                    <a:pt x="24866" y="85559"/>
                  </a:lnTo>
                  <a:lnTo>
                    <a:pt x="22288" y="86283"/>
                  </a:lnTo>
                  <a:lnTo>
                    <a:pt x="21539" y="87630"/>
                  </a:lnTo>
                  <a:lnTo>
                    <a:pt x="22250" y="90208"/>
                  </a:lnTo>
                  <a:lnTo>
                    <a:pt x="23596" y="90970"/>
                  </a:lnTo>
                  <a:lnTo>
                    <a:pt x="24892" y="90601"/>
                  </a:lnTo>
                  <a:lnTo>
                    <a:pt x="26187" y="90246"/>
                  </a:lnTo>
                  <a:lnTo>
                    <a:pt x="26936" y="88912"/>
                  </a:lnTo>
                  <a:close/>
                </a:path>
                <a:path w="41275" h="308609">
                  <a:moveTo>
                    <a:pt x="26936" y="75069"/>
                  </a:moveTo>
                  <a:lnTo>
                    <a:pt x="26581" y="73774"/>
                  </a:lnTo>
                  <a:lnTo>
                    <a:pt x="26225" y="72466"/>
                  </a:lnTo>
                  <a:lnTo>
                    <a:pt x="24866" y="71716"/>
                  </a:lnTo>
                  <a:lnTo>
                    <a:pt x="22288" y="72453"/>
                  </a:lnTo>
                  <a:lnTo>
                    <a:pt x="21539" y="73787"/>
                  </a:lnTo>
                  <a:lnTo>
                    <a:pt x="22250" y="76377"/>
                  </a:lnTo>
                  <a:lnTo>
                    <a:pt x="23596" y="77139"/>
                  </a:lnTo>
                  <a:lnTo>
                    <a:pt x="24892" y="76771"/>
                  </a:lnTo>
                  <a:lnTo>
                    <a:pt x="26187" y="76415"/>
                  </a:lnTo>
                  <a:lnTo>
                    <a:pt x="26936" y="75069"/>
                  </a:lnTo>
                  <a:close/>
                </a:path>
                <a:path w="41275" h="308609">
                  <a:moveTo>
                    <a:pt x="26936" y="61239"/>
                  </a:moveTo>
                  <a:lnTo>
                    <a:pt x="26581" y="59931"/>
                  </a:lnTo>
                  <a:lnTo>
                    <a:pt x="26225" y="58635"/>
                  </a:lnTo>
                  <a:lnTo>
                    <a:pt x="24866" y="57886"/>
                  </a:lnTo>
                  <a:lnTo>
                    <a:pt x="22288" y="58610"/>
                  </a:lnTo>
                  <a:lnTo>
                    <a:pt x="21539" y="59944"/>
                  </a:lnTo>
                  <a:lnTo>
                    <a:pt x="22250" y="62534"/>
                  </a:lnTo>
                  <a:lnTo>
                    <a:pt x="23596" y="63296"/>
                  </a:lnTo>
                  <a:lnTo>
                    <a:pt x="24892" y="62928"/>
                  </a:lnTo>
                  <a:lnTo>
                    <a:pt x="26187" y="62572"/>
                  </a:lnTo>
                  <a:lnTo>
                    <a:pt x="26936" y="61239"/>
                  </a:lnTo>
                  <a:close/>
                </a:path>
                <a:path w="41275" h="308609">
                  <a:moveTo>
                    <a:pt x="26936" y="47396"/>
                  </a:moveTo>
                  <a:lnTo>
                    <a:pt x="26581" y="46101"/>
                  </a:lnTo>
                  <a:lnTo>
                    <a:pt x="26225" y="44792"/>
                  </a:lnTo>
                  <a:lnTo>
                    <a:pt x="24866" y="44043"/>
                  </a:lnTo>
                  <a:lnTo>
                    <a:pt x="22288" y="44767"/>
                  </a:lnTo>
                  <a:lnTo>
                    <a:pt x="21539" y="46113"/>
                  </a:lnTo>
                  <a:lnTo>
                    <a:pt x="22250" y="48704"/>
                  </a:lnTo>
                  <a:lnTo>
                    <a:pt x="23596" y="49466"/>
                  </a:lnTo>
                  <a:lnTo>
                    <a:pt x="24892" y="49085"/>
                  </a:lnTo>
                  <a:lnTo>
                    <a:pt x="26187" y="48729"/>
                  </a:lnTo>
                  <a:lnTo>
                    <a:pt x="26936" y="47396"/>
                  </a:lnTo>
                  <a:close/>
                </a:path>
                <a:path w="41275" h="308609">
                  <a:moveTo>
                    <a:pt x="33959" y="308330"/>
                  </a:moveTo>
                  <a:lnTo>
                    <a:pt x="33248" y="305727"/>
                  </a:lnTo>
                  <a:lnTo>
                    <a:pt x="31902" y="304977"/>
                  </a:lnTo>
                  <a:lnTo>
                    <a:pt x="29311" y="305727"/>
                  </a:lnTo>
                  <a:lnTo>
                    <a:pt x="28562" y="307047"/>
                  </a:lnTo>
                  <a:lnTo>
                    <a:pt x="28968"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68"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68"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68"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68"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68"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68"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68"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68"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68"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68"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68"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68"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68"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68"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68"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68"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68"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68"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68" y="59385"/>
                  </a:lnTo>
                  <a:lnTo>
                    <a:pt x="38950" y="59004"/>
                  </a:lnTo>
                  <a:lnTo>
                    <a:pt x="40246" y="58648"/>
                  </a:lnTo>
                  <a:lnTo>
                    <a:pt x="40995" y="57315"/>
                  </a:lnTo>
                  <a:close/>
                </a:path>
                <a:path w="41275" h="308609">
                  <a:moveTo>
                    <a:pt x="40995" y="43472"/>
                  </a:moveTo>
                  <a:lnTo>
                    <a:pt x="40640" y="42176"/>
                  </a:lnTo>
                  <a:lnTo>
                    <a:pt x="40284" y="40881"/>
                  </a:lnTo>
                  <a:lnTo>
                    <a:pt x="38938" y="40132"/>
                  </a:lnTo>
                  <a:lnTo>
                    <a:pt x="37642" y="40487"/>
                  </a:lnTo>
                  <a:lnTo>
                    <a:pt x="36347" y="40855"/>
                  </a:lnTo>
                  <a:lnTo>
                    <a:pt x="35598" y="42189"/>
                  </a:lnTo>
                  <a:lnTo>
                    <a:pt x="36309" y="44780"/>
                  </a:lnTo>
                  <a:lnTo>
                    <a:pt x="37668" y="45542"/>
                  </a:lnTo>
                  <a:lnTo>
                    <a:pt x="38950" y="45173"/>
                  </a:lnTo>
                  <a:lnTo>
                    <a:pt x="40246" y="44818"/>
                  </a:lnTo>
                  <a:lnTo>
                    <a:pt x="40995" y="43472"/>
                  </a:lnTo>
                  <a:close/>
                </a:path>
                <a:path w="41275" h="308609">
                  <a:moveTo>
                    <a:pt x="40995" y="29641"/>
                  </a:moveTo>
                  <a:lnTo>
                    <a:pt x="40640" y="28333"/>
                  </a:lnTo>
                  <a:lnTo>
                    <a:pt x="40284" y="27038"/>
                  </a:lnTo>
                  <a:lnTo>
                    <a:pt x="38938" y="26289"/>
                  </a:lnTo>
                  <a:lnTo>
                    <a:pt x="37642" y="26644"/>
                  </a:lnTo>
                  <a:lnTo>
                    <a:pt x="36347" y="27012"/>
                  </a:lnTo>
                  <a:lnTo>
                    <a:pt x="35598" y="28346"/>
                  </a:lnTo>
                  <a:lnTo>
                    <a:pt x="36309" y="30937"/>
                  </a:lnTo>
                  <a:lnTo>
                    <a:pt x="37668" y="31699"/>
                  </a:lnTo>
                  <a:lnTo>
                    <a:pt x="38950" y="31330"/>
                  </a:lnTo>
                  <a:lnTo>
                    <a:pt x="40246" y="30975"/>
                  </a:lnTo>
                  <a:lnTo>
                    <a:pt x="40995" y="29641"/>
                  </a:lnTo>
                  <a:close/>
                </a:path>
              </a:pathLst>
            </a:custGeom>
            <a:solidFill>
              <a:srgbClr val="FFFFFF"/>
            </a:solidFill>
          </p:spPr>
          <p:txBody>
            <a:bodyPr wrap="square" lIns="0" tIns="0" rIns="0" bIns="0" rtlCol="0"/>
            <a:lstStyle/>
            <a:p>
              <a:endParaRPr/>
            </a:p>
          </p:txBody>
        </p:sp>
        <p:sp>
          <p:nvSpPr>
            <p:cNvPr id="81" name="object 81"/>
            <p:cNvSpPr/>
            <p:nvPr/>
          </p:nvSpPr>
          <p:spPr>
            <a:xfrm>
              <a:off x="6453251" y="8268195"/>
              <a:ext cx="41275" cy="308610"/>
            </a:xfrm>
            <a:custGeom>
              <a:avLst/>
              <a:gdLst/>
              <a:ahLst/>
              <a:cxnLst/>
              <a:rect l="l" t="t" r="r" b="b"/>
              <a:pathLst>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52" y="0"/>
                  </a:lnTo>
                  <a:lnTo>
                    <a:pt x="14058" y="673"/>
                  </a:lnTo>
                  <a:lnTo>
                    <a:pt x="14770" y="3263"/>
                  </a:lnTo>
                  <a:lnTo>
                    <a:pt x="16129" y="4025"/>
                  </a:lnTo>
                  <a:lnTo>
                    <a:pt x="18707" y="3302"/>
                  </a:lnTo>
                  <a:lnTo>
                    <a:pt x="19456" y="1955"/>
                  </a:lnTo>
                  <a:close/>
                </a:path>
                <a:path w="41275" h="308609">
                  <a:moveTo>
                    <a:pt x="26428" y="308495"/>
                  </a:moveTo>
                  <a:lnTo>
                    <a:pt x="26200" y="307695"/>
                  </a:lnTo>
                  <a:lnTo>
                    <a:pt x="24853" y="306946"/>
                  </a:lnTo>
                  <a:lnTo>
                    <a:pt x="22263" y="307670"/>
                  </a:lnTo>
                  <a:lnTo>
                    <a:pt x="21805" y="308495"/>
                  </a:lnTo>
                  <a:lnTo>
                    <a:pt x="26428" y="308495"/>
                  </a:lnTo>
                  <a:close/>
                </a:path>
                <a:path w="41275" h="308609">
                  <a:moveTo>
                    <a:pt x="26924" y="296468"/>
                  </a:moveTo>
                  <a:lnTo>
                    <a:pt x="26568" y="295173"/>
                  </a:lnTo>
                  <a:lnTo>
                    <a:pt x="26200" y="293865"/>
                  </a:lnTo>
                  <a:lnTo>
                    <a:pt x="24853" y="293116"/>
                  </a:lnTo>
                  <a:lnTo>
                    <a:pt x="22263" y="293839"/>
                  </a:lnTo>
                  <a:lnTo>
                    <a:pt x="21513" y="295186"/>
                  </a:lnTo>
                  <a:lnTo>
                    <a:pt x="21869" y="296481"/>
                  </a:lnTo>
                  <a:lnTo>
                    <a:pt x="22237" y="297764"/>
                  </a:lnTo>
                  <a:lnTo>
                    <a:pt x="23583" y="298526"/>
                  </a:lnTo>
                  <a:lnTo>
                    <a:pt x="24866" y="298157"/>
                  </a:lnTo>
                  <a:lnTo>
                    <a:pt x="26174" y="297802"/>
                  </a:lnTo>
                  <a:lnTo>
                    <a:pt x="26924" y="296468"/>
                  </a:lnTo>
                  <a:close/>
                </a:path>
                <a:path w="41275" h="308609">
                  <a:moveTo>
                    <a:pt x="26924" y="282625"/>
                  </a:moveTo>
                  <a:lnTo>
                    <a:pt x="26568" y="281330"/>
                  </a:lnTo>
                  <a:lnTo>
                    <a:pt x="26200" y="280022"/>
                  </a:lnTo>
                  <a:lnTo>
                    <a:pt x="24853" y="279273"/>
                  </a:lnTo>
                  <a:lnTo>
                    <a:pt x="22263" y="280009"/>
                  </a:lnTo>
                  <a:lnTo>
                    <a:pt x="21513" y="281343"/>
                  </a:lnTo>
                  <a:lnTo>
                    <a:pt x="21869"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00" y="266192"/>
                  </a:lnTo>
                  <a:lnTo>
                    <a:pt x="24853" y="265442"/>
                  </a:lnTo>
                  <a:lnTo>
                    <a:pt x="22263" y="266166"/>
                  </a:lnTo>
                  <a:lnTo>
                    <a:pt x="21513" y="267500"/>
                  </a:lnTo>
                  <a:lnTo>
                    <a:pt x="21869" y="268808"/>
                  </a:lnTo>
                  <a:lnTo>
                    <a:pt x="22237" y="270090"/>
                  </a:lnTo>
                  <a:lnTo>
                    <a:pt x="23583" y="270852"/>
                  </a:lnTo>
                  <a:lnTo>
                    <a:pt x="24866" y="270484"/>
                  </a:lnTo>
                  <a:lnTo>
                    <a:pt x="26174" y="270129"/>
                  </a:lnTo>
                  <a:lnTo>
                    <a:pt x="26924" y="268782"/>
                  </a:lnTo>
                  <a:close/>
                </a:path>
                <a:path w="41275" h="308609">
                  <a:moveTo>
                    <a:pt x="26924" y="254952"/>
                  </a:moveTo>
                  <a:lnTo>
                    <a:pt x="26568" y="253644"/>
                  </a:lnTo>
                  <a:lnTo>
                    <a:pt x="26200" y="252349"/>
                  </a:lnTo>
                  <a:lnTo>
                    <a:pt x="24853" y="251599"/>
                  </a:lnTo>
                  <a:lnTo>
                    <a:pt x="22263" y="252323"/>
                  </a:lnTo>
                  <a:lnTo>
                    <a:pt x="21513" y="253669"/>
                  </a:lnTo>
                  <a:lnTo>
                    <a:pt x="21869" y="254965"/>
                  </a:lnTo>
                  <a:lnTo>
                    <a:pt x="22237" y="256247"/>
                  </a:lnTo>
                  <a:lnTo>
                    <a:pt x="23583" y="257009"/>
                  </a:lnTo>
                  <a:lnTo>
                    <a:pt x="24866" y="256641"/>
                  </a:lnTo>
                  <a:lnTo>
                    <a:pt x="26174" y="256286"/>
                  </a:lnTo>
                  <a:lnTo>
                    <a:pt x="26924" y="254952"/>
                  </a:lnTo>
                  <a:close/>
                </a:path>
                <a:path w="41275" h="308609">
                  <a:moveTo>
                    <a:pt x="26924" y="241109"/>
                  </a:moveTo>
                  <a:lnTo>
                    <a:pt x="26568" y="239814"/>
                  </a:lnTo>
                  <a:lnTo>
                    <a:pt x="26200" y="238506"/>
                  </a:lnTo>
                  <a:lnTo>
                    <a:pt x="24853" y="237756"/>
                  </a:lnTo>
                  <a:lnTo>
                    <a:pt x="22263" y="238493"/>
                  </a:lnTo>
                  <a:lnTo>
                    <a:pt x="21513" y="239826"/>
                  </a:lnTo>
                  <a:lnTo>
                    <a:pt x="21869"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00" y="224675"/>
                  </a:lnTo>
                  <a:lnTo>
                    <a:pt x="24853" y="223926"/>
                  </a:lnTo>
                  <a:lnTo>
                    <a:pt x="22263" y="224650"/>
                  </a:lnTo>
                  <a:lnTo>
                    <a:pt x="21513" y="225983"/>
                  </a:lnTo>
                  <a:lnTo>
                    <a:pt x="21869" y="227291"/>
                  </a:lnTo>
                  <a:lnTo>
                    <a:pt x="22237" y="228574"/>
                  </a:lnTo>
                  <a:lnTo>
                    <a:pt x="23583" y="229336"/>
                  </a:lnTo>
                  <a:lnTo>
                    <a:pt x="24866" y="228968"/>
                  </a:lnTo>
                  <a:lnTo>
                    <a:pt x="26174" y="228612"/>
                  </a:lnTo>
                  <a:lnTo>
                    <a:pt x="26924" y="227266"/>
                  </a:lnTo>
                  <a:close/>
                </a:path>
                <a:path w="41275" h="308609">
                  <a:moveTo>
                    <a:pt x="26924" y="213436"/>
                  </a:moveTo>
                  <a:lnTo>
                    <a:pt x="26568" y="212140"/>
                  </a:lnTo>
                  <a:lnTo>
                    <a:pt x="26200" y="210832"/>
                  </a:lnTo>
                  <a:lnTo>
                    <a:pt x="24853" y="210083"/>
                  </a:lnTo>
                  <a:lnTo>
                    <a:pt x="22263" y="210807"/>
                  </a:lnTo>
                  <a:lnTo>
                    <a:pt x="21513" y="212153"/>
                  </a:lnTo>
                  <a:lnTo>
                    <a:pt x="21869" y="213448"/>
                  </a:lnTo>
                  <a:lnTo>
                    <a:pt x="22237" y="214731"/>
                  </a:lnTo>
                  <a:lnTo>
                    <a:pt x="23583" y="215493"/>
                  </a:lnTo>
                  <a:lnTo>
                    <a:pt x="24866" y="215125"/>
                  </a:lnTo>
                  <a:lnTo>
                    <a:pt x="26174" y="214769"/>
                  </a:lnTo>
                  <a:lnTo>
                    <a:pt x="26924" y="213436"/>
                  </a:lnTo>
                  <a:close/>
                </a:path>
                <a:path w="41275" h="308609">
                  <a:moveTo>
                    <a:pt x="26924" y="199605"/>
                  </a:moveTo>
                  <a:lnTo>
                    <a:pt x="26568" y="198310"/>
                  </a:lnTo>
                  <a:lnTo>
                    <a:pt x="26200" y="197002"/>
                  </a:lnTo>
                  <a:lnTo>
                    <a:pt x="24853" y="196253"/>
                  </a:lnTo>
                  <a:lnTo>
                    <a:pt x="22263" y="196989"/>
                  </a:lnTo>
                  <a:lnTo>
                    <a:pt x="21513" y="198323"/>
                  </a:lnTo>
                  <a:lnTo>
                    <a:pt x="21869"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00" y="183172"/>
                  </a:lnTo>
                  <a:lnTo>
                    <a:pt x="24853" y="182422"/>
                  </a:lnTo>
                  <a:lnTo>
                    <a:pt x="22263" y="183146"/>
                  </a:lnTo>
                  <a:lnTo>
                    <a:pt x="21513" y="184480"/>
                  </a:lnTo>
                  <a:lnTo>
                    <a:pt x="21869" y="185788"/>
                  </a:lnTo>
                  <a:lnTo>
                    <a:pt x="22237" y="187071"/>
                  </a:lnTo>
                  <a:lnTo>
                    <a:pt x="23583" y="187833"/>
                  </a:lnTo>
                  <a:lnTo>
                    <a:pt x="24866" y="187464"/>
                  </a:lnTo>
                  <a:lnTo>
                    <a:pt x="26174" y="187109"/>
                  </a:lnTo>
                  <a:lnTo>
                    <a:pt x="26924" y="185762"/>
                  </a:lnTo>
                  <a:close/>
                </a:path>
                <a:path w="41275" h="308609">
                  <a:moveTo>
                    <a:pt x="26924" y="171932"/>
                  </a:moveTo>
                  <a:lnTo>
                    <a:pt x="26568" y="170637"/>
                  </a:lnTo>
                  <a:lnTo>
                    <a:pt x="26200" y="169329"/>
                  </a:lnTo>
                  <a:lnTo>
                    <a:pt x="24853" y="168579"/>
                  </a:lnTo>
                  <a:lnTo>
                    <a:pt x="22263" y="169303"/>
                  </a:lnTo>
                  <a:lnTo>
                    <a:pt x="21513" y="170649"/>
                  </a:lnTo>
                  <a:lnTo>
                    <a:pt x="21869" y="171945"/>
                  </a:lnTo>
                  <a:lnTo>
                    <a:pt x="22237" y="173228"/>
                  </a:lnTo>
                  <a:lnTo>
                    <a:pt x="23583" y="173990"/>
                  </a:lnTo>
                  <a:lnTo>
                    <a:pt x="24866" y="173621"/>
                  </a:lnTo>
                  <a:lnTo>
                    <a:pt x="26174" y="173266"/>
                  </a:lnTo>
                  <a:lnTo>
                    <a:pt x="26924" y="171932"/>
                  </a:lnTo>
                  <a:close/>
                </a:path>
                <a:path w="41275" h="308609">
                  <a:moveTo>
                    <a:pt x="26924" y="158089"/>
                  </a:moveTo>
                  <a:lnTo>
                    <a:pt x="26568" y="156794"/>
                  </a:lnTo>
                  <a:lnTo>
                    <a:pt x="26200" y="155486"/>
                  </a:lnTo>
                  <a:lnTo>
                    <a:pt x="24853" y="154736"/>
                  </a:lnTo>
                  <a:lnTo>
                    <a:pt x="22263" y="155473"/>
                  </a:lnTo>
                  <a:lnTo>
                    <a:pt x="21513" y="156806"/>
                  </a:lnTo>
                  <a:lnTo>
                    <a:pt x="21869"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00" y="141655"/>
                  </a:lnTo>
                  <a:lnTo>
                    <a:pt x="24853" y="140906"/>
                  </a:lnTo>
                  <a:lnTo>
                    <a:pt x="22263" y="141630"/>
                  </a:lnTo>
                  <a:lnTo>
                    <a:pt x="21513" y="142963"/>
                  </a:lnTo>
                  <a:lnTo>
                    <a:pt x="21869" y="144272"/>
                  </a:lnTo>
                  <a:lnTo>
                    <a:pt x="22237" y="145554"/>
                  </a:lnTo>
                  <a:lnTo>
                    <a:pt x="23583" y="146316"/>
                  </a:lnTo>
                  <a:lnTo>
                    <a:pt x="24866" y="145948"/>
                  </a:lnTo>
                  <a:lnTo>
                    <a:pt x="26174" y="145592"/>
                  </a:lnTo>
                  <a:lnTo>
                    <a:pt x="26924" y="144259"/>
                  </a:lnTo>
                  <a:close/>
                </a:path>
                <a:path w="41275" h="308609">
                  <a:moveTo>
                    <a:pt x="26924" y="130416"/>
                  </a:moveTo>
                  <a:lnTo>
                    <a:pt x="26568" y="129120"/>
                  </a:lnTo>
                  <a:lnTo>
                    <a:pt x="26200" y="127812"/>
                  </a:lnTo>
                  <a:lnTo>
                    <a:pt x="24853" y="127063"/>
                  </a:lnTo>
                  <a:lnTo>
                    <a:pt x="22263" y="127787"/>
                  </a:lnTo>
                  <a:lnTo>
                    <a:pt x="21513" y="129133"/>
                  </a:lnTo>
                  <a:lnTo>
                    <a:pt x="21869" y="130429"/>
                  </a:lnTo>
                  <a:lnTo>
                    <a:pt x="22237" y="131711"/>
                  </a:lnTo>
                  <a:lnTo>
                    <a:pt x="23583" y="132473"/>
                  </a:lnTo>
                  <a:lnTo>
                    <a:pt x="24866" y="132105"/>
                  </a:lnTo>
                  <a:lnTo>
                    <a:pt x="26174" y="131749"/>
                  </a:lnTo>
                  <a:lnTo>
                    <a:pt x="26924" y="130416"/>
                  </a:lnTo>
                  <a:close/>
                </a:path>
                <a:path w="41275" h="308609">
                  <a:moveTo>
                    <a:pt x="26924" y="116586"/>
                  </a:moveTo>
                  <a:lnTo>
                    <a:pt x="26568" y="115290"/>
                  </a:lnTo>
                  <a:lnTo>
                    <a:pt x="26200" y="113982"/>
                  </a:lnTo>
                  <a:lnTo>
                    <a:pt x="24853" y="113233"/>
                  </a:lnTo>
                  <a:lnTo>
                    <a:pt x="22263" y="113969"/>
                  </a:lnTo>
                  <a:lnTo>
                    <a:pt x="21513" y="115303"/>
                  </a:lnTo>
                  <a:lnTo>
                    <a:pt x="21869"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00" y="100152"/>
                  </a:lnTo>
                  <a:lnTo>
                    <a:pt x="24853" y="99402"/>
                  </a:lnTo>
                  <a:lnTo>
                    <a:pt x="22263" y="100126"/>
                  </a:lnTo>
                  <a:lnTo>
                    <a:pt x="21513" y="101460"/>
                  </a:lnTo>
                  <a:lnTo>
                    <a:pt x="21869" y="102768"/>
                  </a:lnTo>
                  <a:lnTo>
                    <a:pt x="22237" y="104051"/>
                  </a:lnTo>
                  <a:lnTo>
                    <a:pt x="23583" y="104813"/>
                  </a:lnTo>
                  <a:lnTo>
                    <a:pt x="24866" y="104444"/>
                  </a:lnTo>
                  <a:lnTo>
                    <a:pt x="26174" y="104089"/>
                  </a:lnTo>
                  <a:lnTo>
                    <a:pt x="26924" y="102755"/>
                  </a:lnTo>
                  <a:close/>
                </a:path>
                <a:path w="41275" h="308609">
                  <a:moveTo>
                    <a:pt x="26924" y="88912"/>
                  </a:moveTo>
                  <a:lnTo>
                    <a:pt x="26568" y="87617"/>
                  </a:lnTo>
                  <a:lnTo>
                    <a:pt x="26200" y="86309"/>
                  </a:lnTo>
                  <a:lnTo>
                    <a:pt x="24853" y="85559"/>
                  </a:lnTo>
                  <a:lnTo>
                    <a:pt x="22263" y="86283"/>
                  </a:lnTo>
                  <a:lnTo>
                    <a:pt x="21513" y="87630"/>
                  </a:lnTo>
                  <a:lnTo>
                    <a:pt x="21869" y="88925"/>
                  </a:lnTo>
                  <a:lnTo>
                    <a:pt x="22237" y="90208"/>
                  </a:lnTo>
                  <a:lnTo>
                    <a:pt x="23583" y="90970"/>
                  </a:lnTo>
                  <a:lnTo>
                    <a:pt x="24866" y="90601"/>
                  </a:lnTo>
                  <a:lnTo>
                    <a:pt x="26174" y="90246"/>
                  </a:lnTo>
                  <a:lnTo>
                    <a:pt x="26924" y="88912"/>
                  </a:lnTo>
                  <a:close/>
                </a:path>
                <a:path w="41275" h="308609">
                  <a:moveTo>
                    <a:pt x="26924" y="75069"/>
                  </a:moveTo>
                  <a:lnTo>
                    <a:pt x="26568" y="73774"/>
                  </a:lnTo>
                  <a:lnTo>
                    <a:pt x="26200" y="72466"/>
                  </a:lnTo>
                  <a:lnTo>
                    <a:pt x="24853" y="71716"/>
                  </a:lnTo>
                  <a:lnTo>
                    <a:pt x="22263" y="72453"/>
                  </a:lnTo>
                  <a:lnTo>
                    <a:pt x="21513" y="73787"/>
                  </a:lnTo>
                  <a:lnTo>
                    <a:pt x="21869" y="75082"/>
                  </a:lnTo>
                  <a:lnTo>
                    <a:pt x="22237" y="76377"/>
                  </a:lnTo>
                  <a:lnTo>
                    <a:pt x="23583" y="77139"/>
                  </a:lnTo>
                  <a:lnTo>
                    <a:pt x="24866" y="76771"/>
                  </a:lnTo>
                  <a:lnTo>
                    <a:pt x="26174" y="76415"/>
                  </a:lnTo>
                  <a:lnTo>
                    <a:pt x="26924" y="75069"/>
                  </a:lnTo>
                  <a:close/>
                </a:path>
                <a:path w="41275" h="308609">
                  <a:moveTo>
                    <a:pt x="26924" y="61239"/>
                  </a:moveTo>
                  <a:lnTo>
                    <a:pt x="26568" y="59931"/>
                  </a:lnTo>
                  <a:lnTo>
                    <a:pt x="26200" y="58635"/>
                  </a:lnTo>
                  <a:lnTo>
                    <a:pt x="24853" y="57886"/>
                  </a:lnTo>
                  <a:lnTo>
                    <a:pt x="22263" y="58610"/>
                  </a:lnTo>
                  <a:lnTo>
                    <a:pt x="21513" y="59944"/>
                  </a:lnTo>
                  <a:lnTo>
                    <a:pt x="21869" y="61252"/>
                  </a:lnTo>
                  <a:lnTo>
                    <a:pt x="22237" y="62534"/>
                  </a:lnTo>
                  <a:lnTo>
                    <a:pt x="23583" y="63296"/>
                  </a:lnTo>
                  <a:lnTo>
                    <a:pt x="24866" y="62928"/>
                  </a:lnTo>
                  <a:lnTo>
                    <a:pt x="26174" y="62572"/>
                  </a:lnTo>
                  <a:lnTo>
                    <a:pt x="26924" y="61239"/>
                  </a:lnTo>
                  <a:close/>
                </a:path>
                <a:path w="41275" h="308609">
                  <a:moveTo>
                    <a:pt x="26924" y="47396"/>
                  </a:moveTo>
                  <a:lnTo>
                    <a:pt x="26568" y="46101"/>
                  </a:lnTo>
                  <a:lnTo>
                    <a:pt x="26200" y="44792"/>
                  </a:lnTo>
                  <a:lnTo>
                    <a:pt x="24853" y="44043"/>
                  </a:lnTo>
                  <a:lnTo>
                    <a:pt x="22263" y="44767"/>
                  </a:lnTo>
                  <a:lnTo>
                    <a:pt x="21513" y="46113"/>
                  </a:lnTo>
                  <a:lnTo>
                    <a:pt x="21869" y="47409"/>
                  </a:lnTo>
                  <a:lnTo>
                    <a:pt x="22237" y="48704"/>
                  </a:lnTo>
                  <a:lnTo>
                    <a:pt x="23583" y="49466"/>
                  </a:lnTo>
                  <a:lnTo>
                    <a:pt x="24866" y="49085"/>
                  </a:lnTo>
                  <a:lnTo>
                    <a:pt x="26174" y="48729"/>
                  </a:lnTo>
                  <a:lnTo>
                    <a:pt x="26924" y="47396"/>
                  </a:lnTo>
                  <a:close/>
                </a:path>
                <a:path w="41275" h="308609">
                  <a:moveTo>
                    <a:pt x="33959" y="308330"/>
                  </a:moveTo>
                  <a:lnTo>
                    <a:pt x="33235" y="305727"/>
                  </a:lnTo>
                  <a:lnTo>
                    <a:pt x="31889" y="304977"/>
                  </a:lnTo>
                  <a:lnTo>
                    <a:pt x="29286" y="305727"/>
                  </a:lnTo>
                  <a:lnTo>
                    <a:pt x="28549" y="307047"/>
                  </a:lnTo>
                  <a:lnTo>
                    <a:pt x="28943" y="308495"/>
                  </a:lnTo>
                  <a:lnTo>
                    <a:pt x="33870"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8905" y="294513"/>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8905" y="280670"/>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05"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8905" y="253009"/>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05"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05"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8905" y="211493"/>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05"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05"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8905" y="169989"/>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05"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05"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8905" y="128473"/>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05"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05"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8905" y="86969"/>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05" y="73126"/>
                  </a:lnTo>
                  <a:lnTo>
                    <a:pt x="29273" y="74422"/>
                  </a:lnTo>
                  <a:lnTo>
                    <a:pt x="30619" y="75184"/>
                  </a:lnTo>
                  <a:lnTo>
                    <a:pt x="31902" y="74803"/>
                  </a:lnTo>
                  <a:lnTo>
                    <a:pt x="33210" y="74447"/>
                  </a:lnTo>
                  <a:lnTo>
                    <a:pt x="33959" y="73113"/>
                  </a:lnTo>
                  <a:close/>
                </a:path>
                <a:path w="41275" h="308609">
                  <a:moveTo>
                    <a:pt x="33959" y="59270"/>
                  </a:moveTo>
                  <a:lnTo>
                    <a:pt x="33604" y="57975"/>
                  </a:lnTo>
                  <a:lnTo>
                    <a:pt x="33235" y="56680"/>
                  </a:lnTo>
                  <a:lnTo>
                    <a:pt x="31889" y="55918"/>
                  </a:lnTo>
                  <a:lnTo>
                    <a:pt x="29298" y="56654"/>
                  </a:lnTo>
                  <a:lnTo>
                    <a:pt x="28549" y="57988"/>
                  </a:lnTo>
                  <a:lnTo>
                    <a:pt x="28905" y="59283"/>
                  </a:lnTo>
                  <a:lnTo>
                    <a:pt x="29273" y="60579"/>
                  </a:lnTo>
                  <a:lnTo>
                    <a:pt x="30619" y="61341"/>
                  </a:lnTo>
                  <a:lnTo>
                    <a:pt x="31902" y="60972"/>
                  </a:lnTo>
                  <a:lnTo>
                    <a:pt x="33210" y="60617"/>
                  </a:lnTo>
                  <a:lnTo>
                    <a:pt x="33959" y="59270"/>
                  </a:lnTo>
                  <a:close/>
                </a:path>
                <a:path w="41275" h="308609">
                  <a:moveTo>
                    <a:pt x="33959" y="45440"/>
                  </a:moveTo>
                  <a:lnTo>
                    <a:pt x="33604" y="44132"/>
                  </a:lnTo>
                  <a:lnTo>
                    <a:pt x="33235" y="42837"/>
                  </a:lnTo>
                  <a:lnTo>
                    <a:pt x="31889" y="42087"/>
                  </a:lnTo>
                  <a:lnTo>
                    <a:pt x="29298" y="42811"/>
                  </a:lnTo>
                  <a:lnTo>
                    <a:pt x="28549" y="44145"/>
                  </a:lnTo>
                  <a:lnTo>
                    <a:pt x="28905" y="45453"/>
                  </a:lnTo>
                  <a:lnTo>
                    <a:pt x="29273" y="46736"/>
                  </a:lnTo>
                  <a:lnTo>
                    <a:pt x="30619" y="47498"/>
                  </a:lnTo>
                  <a:lnTo>
                    <a:pt x="31902" y="47129"/>
                  </a:lnTo>
                  <a:lnTo>
                    <a:pt x="33210" y="46774"/>
                  </a:lnTo>
                  <a:lnTo>
                    <a:pt x="33959" y="45440"/>
                  </a:lnTo>
                  <a:close/>
                </a:path>
                <a:path w="41275" h="308609">
                  <a:moveTo>
                    <a:pt x="40995" y="306374"/>
                  </a:moveTo>
                  <a:lnTo>
                    <a:pt x="40640" y="305066"/>
                  </a:lnTo>
                  <a:lnTo>
                    <a:pt x="40284" y="303771"/>
                  </a:lnTo>
                  <a:lnTo>
                    <a:pt x="38925" y="303022"/>
                  </a:lnTo>
                  <a:lnTo>
                    <a:pt x="36334" y="303745"/>
                  </a:lnTo>
                  <a:lnTo>
                    <a:pt x="35585" y="305092"/>
                  </a:lnTo>
                  <a:lnTo>
                    <a:pt x="36309" y="307670"/>
                  </a:lnTo>
                  <a:lnTo>
                    <a:pt x="37655" y="308432"/>
                  </a:lnTo>
                  <a:lnTo>
                    <a:pt x="38938" y="308063"/>
                  </a:lnTo>
                  <a:lnTo>
                    <a:pt x="40246" y="307708"/>
                  </a:lnTo>
                  <a:lnTo>
                    <a:pt x="40995" y="306374"/>
                  </a:lnTo>
                  <a:close/>
                </a:path>
                <a:path w="41275" h="308609">
                  <a:moveTo>
                    <a:pt x="40995" y="292531"/>
                  </a:moveTo>
                  <a:lnTo>
                    <a:pt x="40640" y="291236"/>
                  </a:lnTo>
                  <a:lnTo>
                    <a:pt x="40284" y="289941"/>
                  </a:lnTo>
                  <a:lnTo>
                    <a:pt x="38925" y="289191"/>
                  </a:lnTo>
                  <a:lnTo>
                    <a:pt x="36334" y="289915"/>
                  </a:lnTo>
                  <a:lnTo>
                    <a:pt x="35585" y="291249"/>
                  </a:lnTo>
                  <a:lnTo>
                    <a:pt x="35953" y="292544"/>
                  </a:lnTo>
                  <a:lnTo>
                    <a:pt x="36309" y="293839"/>
                  </a:lnTo>
                  <a:lnTo>
                    <a:pt x="37655" y="294601"/>
                  </a:lnTo>
                  <a:lnTo>
                    <a:pt x="38938" y="294233"/>
                  </a:lnTo>
                  <a:lnTo>
                    <a:pt x="40246" y="293878"/>
                  </a:lnTo>
                  <a:lnTo>
                    <a:pt x="40995" y="292531"/>
                  </a:lnTo>
                  <a:close/>
                </a:path>
                <a:path w="41275" h="308609">
                  <a:moveTo>
                    <a:pt x="40995" y="278701"/>
                  </a:moveTo>
                  <a:lnTo>
                    <a:pt x="40640" y="277393"/>
                  </a:lnTo>
                  <a:lnTo>
                    <a:pt x="40284" y="276098"/>
                  </a:lnTo>
                  <a:lnTo>
                    <a:pt x="38925" y="275348"/>
                  </a:lnTo>
                  <a:lnTo>
                    <a:pt x="36334" y="276072"/>
                  </a:lnTo>
                  <a:lnTo>
                    <a:pt x="35585" y="277406"/>
                  </a:lnTo>
                  <a:lnTo>
                    <a:pt x="36309" y="279996"/>
                  </a:lnTo>
                  <a:lnTo>
                    <a:pt x="37655" y="280758"/>
                  </a:lnTo>
                  <a:lnTo>
                    <a:pt x="38938" y="280390"/>
                  </a:lnTo>
                  <a:lnTo>
                    <a:pt x="40246" y="280035"/>
                  </a:lnTo>
                  <a:lnTo>
                    <a:pt x="40995" y="278701"/>
                  </a:lnTo>
                  <a:close/>
                </a:path>
                <a:path w="41275" h="308609">
                  <a:moveTo>
                    <a:pt x="40995" y="264858"/>
                  </a:moveTo>
                  <a:lnTo>
                    <a:pt x="40640" y="263550"/>
                  </a:lnTo>
                  <a:lnTo>
                    <a:pt x="40284" y="262255"/>
                  </a:lnTo>
                  <a:lnTo>
                    <a:pt x="38925" y="261505"/>
                  </a:lnTo>
                  <a:lnTo>
                    <a:pt x="36334" y="262229"/>
                  </a:lnTo>
                  <a:lnTo>
                    <a:pt x="35585" y="263575"/>
                  </a:lnTo>
                  <a:lnTo>
                    <a:pt x="36309" y="266153"/>
                  </a:lnTo>
                  <a:lnTo>
                    <a:pt x="37655" y="266928"/>
                  </a:lnTo>
                  <a:lnTo>
                    <a:pt x="38938" y="266547"/>
                  </a:lnTo>
                  <a:lnTo>
                    <a:pt x="40246" y="266192"/>
                  </a:lnTo>
                  <a:lnTo>
                    <a:pt x="40995" y="264858"/>
                  </a:lnTo>
                  <a:close/>
                </a:path>
                <a:path w="41275" h="308609">
                  <a:moveTo>
                    <a:pt x="40995" y="251015"/>
                  </a:moveTo>
                  <a:lnTo>
                    <a:pt x="40640" y="249720"/>
                  </a:lnTo>
                  <a:lnTo>
                    <a:pt x="40284" y="248424"/>
                  </a:lnTo>
                  <a:lnTo>
                    <a:pt x="38925" y="247675"/>
                  </a:lnTo>
                  <a:lnTo>
                    <a:pt x="36334" y="248399"/>
                  </a:lnTo>
                  <a:lnTo>
                    <a:pt x="35585" y="249732"/>
                  </a:lnTo>
                  <a:lnTo>
                    <a:pt x="35953" y="251028"/>
                  </a:lnTo>
                  <a:lnTo>
                    <a:pt x="36309" y="252323"/>
                  </a:lnTo>
                  <a:lnTo>
                    <a:pt x="37655" y="253085"/>
                  </a:lnTo>
                  <a:lnTo>
                    <a:pt x="38938" y="252717"/>
                  </a:lnTo>
                  <a:lnTo>
                    <a:pt x="40246" y="252361"/>
                  </a:lnTo>
                  <a:lnTo>
                    <a:pt x="40995" y="251015"/>
                  </a:lnTo>
                  <a:close/>
                </a:path>
                <a:path w="41275" h="308609">
                  <a:moveTo>
                    <a:pt x="40995" y="237197"/>
                  </a:moveTo>
                  <a:lnTo>
                    <a:pt x="40640" y="235889"/>
                  </a:lnTo>
                  <a:lnTo>
                    <a:pt x="40284" y="234594"/>
                  </a:lnTo>
                  <a:lnTo>
                    <a:pt x="38925" y="233845"/>
                  </a:lnTo>
                  <a:lnTo>
                    <a:pt x="36334" y="234569"/>
                  </a:lnTo>
                  <a:lnTo>
                    <a:pt x="35585" y="235902"/>
                  </a:lnTo>
                  <a:lnTo>
                    <a:pt x="36309" y="238493"/>
                  </a:lnTo>
                  <a:lnTo>
                    <a:pt x="37655" y="239255"/>
                  </a:lnTo>
                  <a:lnTo>
                    <a:pt x="38938" y="238887"/>
                  </a:lnTo>
                  <a:lnTo>
                    <a:pt x="40246" y="238531"/>
                  </a:lnTo>
                  <a:lnTo>
                    <a:pt x="40995" y="237197"/>
                  </a:lnTo>
                  <a:close/>
                </a:path>
                <a:path w="41275" h="308609">
                  <a:moveTo>
                    <a:pt x="40995" y="223354"/>
                  </a:moveTo>
                  <a:lnTo>
                    <a:pt x="40640" y="222059"/>
                  </a:lnTo>
                  <a:lnTo>
                    <a:pt x="40284" y="220751"/>
                  </a:lnTo>
                  <a:lnTo>
                    <a:pt x="38925" y="220002"/>
                  </a:lnTo>
                  <a:lnTo>
                    <a:pt x="36334" y="220726"/>
                  </a:lnTo>
                  <a:lnTo>
                    <a:pt x="35585" y="222072"/>
                  </a:lnTo>
                  <a:lnTo>
                    <a:pt x="35953" y="223367"/>
                  </a:lnTo>
                  <a:lnTo>
                    <a:pt x="36309" y="224663"/>
                  </a:lnTo>
                  <a:lnTo>
                    <a:pt x="37655" y="225425"/>
                  </a:lnTo>
                  <a:lnTo>
                    <a:pt x="38938" y="225044"/>
                  </a:lnTo>
                  <a:lnTo>
                    <a:pt x="40246" y="224688"/>
                  </a:lnTo>
                  <a:lnTo>
                    <a:pt x="40995" y="223354"/>
                  </a:lnTo>
                  <a:close/>
                </a:path>
                <a:path w="41275" h="308609">
                  <a:moveTo>
                    <a:pt x="40995" y="209511"/>
                  </a:moveTo>
                  <a:lnTo>
                    <a:pt x="40640" y="208216"/>
                  </a:lnTo>
                  <a:lnTo>
                    <a:pt x="40284" y="206921"/>
                  </a:lnTo>
                  <a:lnTo>
                    <a:pt x="38925" y="206171"/>
                  </a:lnTo>
                  <a:lnTo>
                    <a:pt x="36334" y="206895"/>
                  </a:lnTo>
                  <a:lnTo>
                    <a:pt x="35585" y="208229"/>
                  </a:lnTo>
                  <a:lnTo>
                    <a:pt x="35953" y="209524"/>
                  </a:lnTo>
                  <a:lnTo>
                    <a:pt x="36309" y="210820"/>
                  </a:lnTo>
                  <a:lnTo>
                    <a:pt x="37655" y="211582"/>
                  </a:lnTo>
                  <a:lnTo>
                    <a:pt x="38938" y="211213"/>
                  </a:lnTo>
                  <a:lnTo>
                    <a:pt x="40246" y="210858"/>
                  </a:lnTo>
                  <a:lnTo>
                    <a:pt x="40995" y="209511"/>
                  </a:lnTo>
                  <a:close/>
                </a:path>
                <a:path w="41275" h="308609">
                  <a:moveTo>
                    <a:pt x="40995" y="195681"/>
                  </a:moveTo>
                  <a:lnTo>
                    <a:pt x="40640" y="194373"/>
                  </a:lnTo>
                  <a:lnTo>
                    <a:pt x="40284" y="193078"/>
                  </a:lnTo>
                  <a:lnTo>
                    <a:pt x="38925" y="192328"/>
                  </a:lnTo>
                  <a:lnTo>
                    <a:pt x="36334" y="193052"/>
                  </a:lnTo>
                  <a:lnTo>
                    <a:pt x="35585" y="194386"/>
                  </a:lnTo>
                  <a:lnTo>
                    <a:pt x="36309" y="196977"/>
                  </a:lnTo>
                  <a:lnTo>
                    <a:pt x="37655" y="197739"/>
                  </a:lnTo>
                  <a:lnTo>
                    <a:pt x="38938" y="197370"/>
                  </a:lnTo>
                  <a:lnTo>
                    <a:pt x="40246" y="197015"/>
                  </a:lnTo>
                  <a:lnTo>
                    <a:pt x="40995" y="195681"/>
                  </a:lnTo>
                  <a:close/>
                </a:path>
                <a:path w="41275" h="308609">
                  <a:moveTo>
                    <a:pt x="40995" y="181838"/>
                  </a:moveTo>
                  <a:lnTo>
                    <a:pt x="40640" y="180543"/>
                  </a:lnTo>
                  <a:lnTo>
                    <a:pt x="40284" y="179235"/>
                  </a:lnTo>
                  <a:lnTo>
                    <a:pt x="38925" y="178485"/>
                  </a:lnTo>
                  <a:lnTo>
                    <a:pt x="36334" y="179209"/>
                  </a:lnTo>
                  <a:lnTo>
                    <a:pt x="35585" y="180555"/>
                  </a:lnTo>
                  <a:lnTo>
                    <a:pt x="35953" y="181851"/>
                  </a:lnTo>
                  <a:lnTo>
                    <a:pt x="36309" y="183146"/>
                  </a:lnTo>
                  <a:lnTo>
                    <a:pt x="37655" y="183908"/>
                  </a:lnTo>
                  <a:lnTo>
                    <a:pt x="38938" y="183527"/>
                  </a:lnTo>
                  <a:lnTo>
                    <a:pt x="40246" y="183172"/>
                  </a:lnTo>
                  <a:lnTo>
                    <a:pt x="40995" y="181838"/>
                  </a:lnTo>
                  <a:close/>
                </a:path>
                <a:path w="41275" h="308609">
                  <a:moveTo>
                    <a:pt x="40995" y="167995"/>
                  </a:moveTo>
                  <a:lnTo>
                    <a:pt x="40640" y="166700"/>
                  </a:lnTo>
                  <a:lnTo>
                    <a:pt x="40284" y="165404"/>
                  </a:lnTo>
                  <a:lnTo>
                    <a:pt x="38925" y="164655"/>
                  </a:lnTo>
                  <a:lnTo>
                    <a:pt x="36334" y="165379"/>
                  </a:lnTo>
                  <a:lnTo>
                    <a:pt x="35585" y="166712"/>
                  </a:lnTo>
                  <a:lnTo>
                    <a:pt x="35953" y="168008"/>
                  </a:lnTo>
                  <a:lnTo>
                    <a:pt x="36309" y="169303"/>
                  </a:lnTo>
                  <a:lnTo>
                    <a:pt x="37655" y="170065"/>
                  </a:lnTo>
                  <a:lnTo>
                    <a:pt x="38938" y="169697"/>
                  </a:lnTo>
                  <a:lnTo>
                    <a:pt x="40246" y="169341"/>
                  </a:lnTo>
                  <a:lnTo>
                    <a:pt x="40995" y="167995"/>
                  </a:lnTo>
                  <a:close/>
                </a:path>
                <a:path w="41275" h="308609">
                  <a:moveTo>
                    <a:pt x="40995" y="154165"/>
                  </a:moveTo>
                  <a:lnTo>
                    <a:pt x="40640" y="152857"/>
                  </a:lnTo>
                  <a:lnTo>
                    <a:pt x="40284" y="151561"/>
                  </a:lnTo>
                  <a:lnTo>
                    <a:pt x="38925" y="150812"/>
                  </a:lnTo>
                  <a:lnTo>
                    <a:pt x="36334" y="151536"/>
                  </a:lnTo>
                  <a:lnTo>
                    <a:pt x="35585" y="152869"/>
                  </a:lnTo>
                  <a:lnTo>
                    <a:pt x="36309" y="155460"/>
                  </a:lnTo>
                  <a:lnTo>
                    <a:pt x="37655" y="156222"/>
                  </a:lnTo>
                  <a:lnTo>
                    <a:pt x="38938" y="155854"/>
                  </a:lnTo>
                  <a:lnTo>
                    <a:pt x="40246" y="155498"/>
                  </a:lnTo>
                  <a:lnTo>
                    <a:pt x="40995" y="154165"/>
                  </a:lnTo>
                  <a:close/>
                </a:path>
                <a:path w="41275" h="308609">
                  <a:moveTo>
                    <a:pt x="40995" y="140335"/>
                  </a:moveTo>
                  <a:lnTo>
                    <a:pt x="40640" y="139039"/>
                  </a:lnTo>
                  <a:lnTo>
                    <a:pt x="40284" y="137731"/>
                  </a:lnTo>
                  <a:lnTo>
                    <a:pt x="38925" y="136982"/>
                  </a:lnTo>
                  <a:lnTo>
                    <a:pt x="36334" y="137706"/>
                  </a:lnTo>
                  <a:lnTo>
                    <a:pt x="35585" y="139052"/>
                  </a:lnTo>
                  <a:lnTo>
                    <a:pt x="35953" y="140347"/>
                  </a:lnTo>
                  <a:lnTo>
                    <a:pt x="36309" y="141643"/>
                  </a:lnTo>
                  <a:lnTo>
                    <a:pt x="37655" y="142405"/>
                  </a:lnTo>
                  <a:lnTo>
                    <a:pt x="38938" y="142024"/>
                  </a:lnTo>
                  <a:lnTo>
                    <a:pt x="40246" y="141668"/>
                  </a:lnTo>
                  <a:lnTo>
                    <a:pt x="40995" y="140335"/>
                  </a:lnTo>
                  <a:close/>
                </a:path>
                <a:path w="41275" h="308609">
                  <a:moveTo>
                    <a:pt x="40995" y="126492"/>
                  </a:moveTo>
                  <a:lnTo>
                    <a:pt x="40640" y="125196"/>
                  </a:lnTo>
                  <a:lnTo>
                    <a:pt x="40284" y="123901"/>
                  </a:lnTo>
                  <a:lnTo>
                    <a:pt x="38925" y="123139"/>
                  </a:lnTo>
                  <a:lnTo>
                    <a:pt x="36334" y="123875"/>
                  </a:lnTo>
                  <a:lnTo>
                    <a:pt x="35585" y="125209"/>
                  </a:lnTo>
                  <a:lnTo>
                    <a:pt x="35953" y="126504"/>
                  </a:lnTo>
                  <a:lnTo>
                    <a:pt x="36309" y="127800"/>
                  </a:lnTo>
                  <a:lnTo>
                    <a:pt x="37655" y="128562"/>
                  </a:lnTo>
                  <a:lnTo>
                    <a:pt x="38938" y="128193"/>
                  </a:lnTo>
                  <a:lnTo>
                    <a:pt x="40246" y="127838"/>
                  </a:lnTo>
                  <a:lnTo>
                    <a:pt x="40995" y="126492"/>
                  </a:lnTo>
                  <a:close/>
                </a:path>
                <a:path w="41275" h="308609">
                  <a:moveTo>
                    <a:pt x="40995" y="112661"/>
                  </a:moveTo>
                  <a:lnTo>
                    <a:pt x="40640" y="111353"/>
                  </a:lnTo>
                  <a:lnTo>
                    <a:pt x="40284" y="110058"/>
                  </a:lnTo>
                  <a:lnTo>
                    <a:pt x="38925" y="109308"/>
                  </a:lnTo>
                  <a:lnTo>
                    <a:pt x="36334" y="110032"/>
                  </a:lnTo>
                  <a:lnTo>
                    <a:pt x="35585" y="111366"/>
                  </a:lnTo>
                  <a:lnTo>
                    <a:pt x="36309" y="113957"/>
                  </a:lnTo>
                  <a:lnTo>
                    <a:pt x="37655" y="114719"/>
                  </a:lnTo>
                  <a:lnTo>
                    <a:pt x="38938" y="114350"/>
                  </a:lnTo>
                  <a:lnTo>
                    <a:pt x="40246" y="113995"/>
                  </a:lnTo>
                  <a:lnTo>
                    <a:pt x="40995" y="112661"/>
                  </a:lnTo>
                  <a:close/>
                </a:path>
                <a:path w="41275" h="308609">
                  <a:moveTo>
                    <a:pt x="40995" y="98818"/>
                  </a:moveTo>
                  <a:lnTo>
                    <a:pt x="40640" y="97523"/>
                  </a:lnTo>
                  <a:lnTo>
                    <a:pt x="40284" y="96215"/>
                  </a:lnTo>
                  <a:lnTo>
                    <a:pt x="38925" y="95465"/>
                  </a:lnTo>
                  <a:lnTo>
                    <a:pt x="36334" y="96189"/>
                  </a:lnTo>
                  <a:lnTo>
                    <a:pt x="35585" y="97536"/>
                  </a:lnTo>
                  <a:lnTo>
                    <a:pt x="35953" y="98831"/>
                  </a:lnTo>
                  <a:lnTo>
                    <a:pt x="36309" y="100126"/>
                  </a:lnTo>
                  <a:lnTo>
                    <a:pt x="37655" y="100888"/>
                  </a:lnTo>
                  <a:lnTo>
                    <a:pt x="38938" y="100507"/>
                  </a:lnTo>
                  <a:lnTo>
                    <a:pt x="40246" y="100152"/>
                  </a:lnTo>
                  <a:lnTo>
                    <a:pt x="40995" y="98818"/>
                  </a:lnTo>
                  <a:close/>
                </a:path>
                <a:path w="41275" h="308609">
                  <a:moveTo>
                    <a:pt x="40995" y="84975"/>
                  </a:moveTo>
                  <a:lnTo>
                    <a:pt x="40640" y="83680"/>
                  </a:lnTo>
                  <a:lnTo>
                    <a:pt x="40284" y="82384"/>
                  </a:lnTo>
                  <a:lnTo>
                    <a:pt x="38925" y="81635"/>
                  </a:lnTo>
                  <a:lnTo>
                    <a:pt x="36334" y="82359"/>
                  </a:lnTo>
                  <a:lnTo>
                    <a:pt x="35585" y="83693"/>
                  </a:lnTo>
                  <a:lnTo>
                    <a:pt x="35953" y="84988"/>
                  </a:lnTo>
                  <a:lnTo>
                    <a:pt x="36309" y="86283"/>
                  </a:lnTo>
                  <a:lnTo>
                    <a:pt x="37655" y="87045"/>
                  </a:lnTo>
                  <a:lnTo>
                    <a:pt x="38938" y="86677"/>
                  </a:lnTo>
                  <a:lnTo>
                    <a:pt x="40246" y="86321"/>
                  </a:lnTo>
                  <a:lnTo>
                    <a:pt x="40995" y="84975"/>
                  </a:lnTo>
                  <a:close/>
                </a:path>
                <a:path w="41275" h="308609">
                  <a:moveTo>
                    <a:pt x="40995" y="71145"/>
                  </a:moveTo>
                  <a:lnTo>
                    <a:pt x="40640" y="69837"/>
                  </a:lnTo>
                  <a:lnTo>
                    <a:pt x="40284" y="68541"/>
                  </a:lnTo>
                  <a:lnTo>
                    <a:pt x="38925" y="67792"/>
                  </a:lnTo>
                  <a:lnTo>
                    <a:pt x="36334" y="68516"/>
                  </a:lnTo>
                  <a:lnTo>
                    <a:pt x="35585" y="69850"/>
                  </a:lnTo>
                  <a:lnTo>
                    <a:pt x="36309" y="72440"/>
                  </a:lnTo>
                  <a:lnTo>
                    <a:pt x="37655" y="73202"/>
                  </a:lnTo>
                  <a:lnTo>
                    <a:pt x="38938" y="72834"/>
                  </a:lnTo>
                  <a:lnTo>
                    <a:pt x="40246" y="72478"/>
                  </a:lnTo>
                  <a:lnTo>
                    <a:pt x="40995" y="71145"/>
                  </a:lnTo>
                  <a:close/>
                </a:path>
                <a:path w="41275" h="308609">
                  <a:moveTo>
                    <a:pt x="40995" y="57315"/>
                  </a:moveTo>
                  <a:lnTo>
                    <a:pt x="40640" y="56019"/>
                  </a:lnTo>
                  <a:lnTo>
                    <a:pt x="40284" y="54711"/>
                  </a:lnTo>
                  <a:lnTo>
                    <a:pt x="38925" y="53962"/>
                  </a:lnTo>
                  <a:lnTo>
                    <a:pt x="36334" y="54686"/>
                  </a:lnTo>
                  <a:lnTo>
                    <a:pt x="35585" y="56032"/>
                  </a:lnTo>
                  <a:lnTo>
                    <a:pt x="35953" y="57327"/>
                  </a:lnTo>
                  <a:lnTo>
                    <a:pt x="36309" y="58623"/>
                  </a:lnTo>
                  <a:lnTo>
                    <a:pt x="37655" y="59385"/>
                  </a:lnTo>
                  <a:lnTo>
                    <a:pt x="38938" y="59004"/>
                  </a:lnTo>
                  <a:lnTo>
                    <a:pt x="40246" y="58648"/>
                  </a:lnTo>
                  <a:lnTo>
                    <a:pt x="40995" y="57315"/>
                  </a:lnTo>
                  <a:close/>
                </a:path>
                <a:path w="41275" h="308609">
                  <a:moveTo>
                    <a:pt x="40995" y="43472"/>
                  </a:moveTo>
                  <a:lnTo>
                    <a:pt x="40640" y="42176"/>
                  </a:lnTo>
                  <a:lnTo>
                    <a:pt x="40284" y="40881"/>
                  </a:lnTo>
                  <a:lnTo>
                    <a:pt x="38925" y="40132"/>
                  </a:lnTo>
                  <a:lnTo>
                    <a:pt x="36334" y="40855"/>
                  </a:lnTo>
                  <a:lnTo>
                    <a:pt x="35585" y="42189"/>
                  </a:lnTo>
                  <a:lnTo>
                    <a:pt x="35953" y="43484"/>
                  </a:lnTo>
                  <a:lnTo>
                    <a:pt x="36309" y="44780"/>
                  </a:lnTo>
                  <a:lnTo>
                    <a:pt x="37655" y="45542"/>
                  </a:lnTo>
                  <a:lnTo>
                    <a:pt x="38938" y="45173"/>
                  </a:lnTo>
                  <a:lnTo>
                    <a:pt x="40246" y="44818"/>
                  </a:lnTo>
                  <a:lnTo>
                    <a:pt x="40995" y="43472"/>
                  </a:lnTo>
                  <a:close/>
                </a:path>
              </a:pathLst>
            </a:custGeom>
            <a:solidFill>
              <a:srgbClr val="FFFFFF"/>
            </a:solidFill>
          </p:spPr>
          <p:txBody>
            <a:bodyPr wrap="square" lIns="0" tIns="0" rIns="0" bIns="0" rtlCol="0"/>
            <a:lstStyle/>
            <a:p>
              <a:endParaRPr/>
            </a:p>
          </p:txBody>
        </p:sp>
        <p:sp>
          <p:nvSpPr>
            <p:cNvPr id="82" name="object 82"/>
            <p:cNvSpPr/>
            <p:nvPr/>
          </p:nvSpPr>
          <p:spPr>
            <a:xfrm>
              <a:off x="6431724" y="8268195"/>
              <a:ext cx="41275" cy="308610"/>
            </a:xfrm>
            <a:custGeom>
              <a:avLst/>
              <a:gdLst/>
              <a:ahLst/>
              <a:cxnLst/>
              <a:rect l="l" t="t" r="r" b="b"/>
              <a:pathLst>
                <a:path w="41275" h="308609">
                  <a:moveTo>
                    <a:pt x="5410" y="47396"/>
                  </a:moveTo>
                  <a:lnTo>
                    <a:pt x="5054"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33" y="45440"/>
                  </a:moveTo>
                  <a:lnTo>
                    <a:pt x="12077" y="44132"/>
                  </a:lnTo>
                  <a:lnTo>
                    <a:pt x="11709" y="42837"/>
                  </a:lnTo>
                  <a:lnTo>
                    <a:pt x="10363" y="42087"/>
                  </a:lnTo>
                  <a:lnTo>
                    <a:pt x="7772" y="42811"/>
                  </a:lnTo>
                  <a:lnTo>
                    <a:pt x="7023" y="44145"/>
                  </a:lnTo>
                  <a:lnTo>
                    <a:pt x="7747" y="46736"/>
                  </a:lnTo>
                  <a:lnTo>
                    <a:pt x="9093" y="47498"/>
                  </a:lnTo>
                  <a:lnTo>
                    <a:pt x="10375" y="47129"/>
                  </a:lnTo>
                  <a:lnTo>
                    <a:pt x="11684" y="46774"/>
                  </a:lnTo>
                  <a:lnTo>
                    <a:pt x="12433" y="45440"/>
                  </a:lnTo>
                  <a:close/>
                </a:path>
                <a:path w="41275" h="308609">
                  <a:moveTo>
                    <a:pt x="12433" y="31597"/>
                  </a:moveTo>
                  <a:lnTo>
                    <a:pt x="12077" y="30302"/>
                  </a:lnTo>
                  <a:lnTo>
                    <a:pt x="11709" y="28994"/>
                  </a:lnTo>
                  <a:lnTo>
                    <a:pt x="10363" y="28244"/>
                  </a:lnTo>
                  <a:lnTo>
                    <a:pt x="7772" y="28968"/>
                  </a:lnTo>
                  <a:lnTo>
                    <a:pt x="7023" y="30314"/>
                  </a:lnTo>
                  <a:lnTo>
                    <a:pt x="7391" y="31610"/>
                  </a:lnTo>
                  <a:lnTo>
                    <a:pt x="7747" y="32905"/>
                  </a:lnTo>
                  <a:lnTo>
                    <a:pt x="9093" y="33667"/>
                  </a:lnTo>
                  <a:lnTo>
                    <a:pt x="10375" y="33286"/>
                  </a:lnTo>
                  <a:lnTo>
                    <a:pt x="11684" y="32931"/>
                  </a:lnTo>
                  <a:lnTo>
                    <a:pt x="12433" y="31597"/>
                  </a:lnTo>
                  <a:close/>
                </a:path>
                <a:path w="41275" h="308609">
                  <a:moveTo>
                    <a:pt x="12433" y="17754"/>
                  </a:moveTo>
                  <a:lnTo>
                    <a:pt x="12077" y="16459"/>
                  </a:lnTo>
                  <a:lnTo>
                    <a:pt x="11709" y="15163"/>
                  </a:lnTo>
                  <a:lnTo>
                    <a:pt x="10363" y="14401"/>
                  </a:lnTo>
                  <a:lnTo>
                    <a:pt x="7772" y="15138"/>
                  </a:lnTo>
                  <a:lnTo>
                    <a:pt x="7023" y="16471"/>
                  </a:lnTo>
                  <a:lnTo>
                    <a:pt x="7391" y="17767"/>
                  </a:lnTo>
                  <a:lnTo>
                    <a:pt x="7747" y="19062"/>
                  </a:lnTo>
                  <a:lnTo>
                    <a:pt x="9093" y="19824"/>
                  </a:lnTo>
                  <a:lnTo>
                    <a:pt x="10375" y="19456"/>
                  </a:lnTo>
                  <a:lnTo>
                    <a:pt x="11684" y="19100"/>
                  </a:lnTo>
                  <a:lnTo>
                    <a:pt x="12433" y="17754"/>
                  </a:lnTo>
                  <a:close/>
                </a:path>
                <a:path w="41275" h="308609">
                  <a:moveTo>
                    <a:pt x="12433" y="3924"/>
                  </a:moveTo>
                  <a:lnTo>
                    <a:pt x="12077" y="2616"/>
                  </a:lnTo>
                  <a:lnTo>
                    <a:pt x="11709" y="1320"/>
                  </a:lnTo>
                  <a:lnTo>
                    <a:pt x="10363" y="571"/>
                  </a:lnTo>
                  <a:lnTo>
                    <a:pt x="7772" y="1295"/>
                  </a:lnTo>
                  <a:lnTo>
                    <a:pt x="7023" y="2628"/>
                  </a:lnTo>
                  <a:lnTo>
                    <a:pt x="7747" y="5219"/>
                  </a:lnTo>
                  <a:lnTo>
                    <a:pt x="9093" y="5981"/>
                  </a:lnTo>
                  <a:lnTo>
                    <a:pt x="10375" y="5613"/>
                  </a:lnTo>
                  <a:lnTo>
                    <a:pt x="11684" y="5257"/>
                  </a:lnTo>
                  <a:lnTo>
                    <a:pt x="12433" y="3924"/>
                  </a:lnTo>
                  <a:close/>
                </a:path>
                <a:path w="41275" h="308609">
                  <a:moveTo>
                    <a:pt x="19469" y="43472"/>
                  </a:moveTo>
                  <a:lnTo>
                    <a:pt x="19113" y="42176"/>
                  </a:lnTo>
                  <a:lnTo>
                    <a:pt x="18757" y="40881"/>
                  </a:lnTo>
                  <a:lnTo>
                    <a:pt x="17399" y="40132"/>
                  </a:lnTo>
                  <a:lnTo>
                    <a:pt x="14820" y="40855"/>
                  </a:lnTo>
                  <a:lnTo>
                    <a:pt x="14071" y="42189"/>
                  </a:lnTo>
                  <a:lnTo>
                    <a:pt x="14782" y="44780"/>
                  </a:lnTo>
                  <a:lnTo>
                    <a:pt x="16129" y="45542"/>
                  </a:lnTo>
                  <a:lnTo>
                    <a:pt x="17411" y="45173"/>
                  </a:lnTo>
                  <a:lnTo>
                    <a:pt x="18719" y="44818"/>
                  </a:lnTo>
                  <a:lnTo>
                    <a:pt x="19469" y="43472"/>
                  </a:lnTo>
                  <a:close/>
                </a:path>
                <a:path w="41275" h="308609">
                  <a:moveTo>
                    <a:pt x="19469" y="29641"/>
                  </a:moveTo>
                  <a:lnTo>
                    <a:pt x="19113" y="28333"/>
                  </a:lnTo>
                  <a:lnTo>
                    <a:pt x="18757" y="27038"/>
                  </a:lnTo>
                  <a:lnTo>
                    <a:pt x="17399" y="26289"/>
                  </a:lnTo>
                  <a:lnTo>
                    <a:pt x="14820" y="27012"/>
                  </a:lnTo>
                  <a:lnTo>
                    <a:pt x="14071" y="28346"/>
                  </a:lnTo>
                  <a:lnTo>
                    <a:pt x="14782" y="30937"/>
                  </a:lnTo>
                  <a:lnTo>
                    <a:pt x="16129" y="31699"/>
                  </a:lnTo>
                  <a:lnTo>
                    <a:pt x="17411" y="31330"/>
                  </a:lnTo>
                  <a:lnTo>
                    <a:pt x="18719" y="30975"/>
                  </a:lnTo>
                  <a:lnTo>
                    <a:pt x="19469" y="29641"/>
                  </a:lnTo>
                  <a:close/>
                </a:path>
                <a:path w="41275" h="308609">
                  <a:moveTo>
                    <a:pt x="19469" y="15798"/>
                  </a:moveTo>
                  <a:lnTo>
                    <a:pt x="19113" y="14503"/>
                  </a:lnTo>
                  <a:lnTo>
                    <a:pt x="18757" y="13195"/>
                  </a:lnTo>
                  <a:lnTo>
                    <a:pt x="17399" y="12446"/>
                  </a:lnTo>
                  <a:lnTo>
                    <a:pt x="14820" y="13169"/>
                  </a:lnTo>
                  <a:lnTo>
                    <a:pt x="14071" y="14516"/>
                  </a:lnTo>
                  <a:lnTo>
                    <a:pt x="14782" y="17106"/>
                  </a:lnTo>
                  <a:lnTo>
                    <a:pt x="16129" y="17868"/>
                  </a:lnTo>
                  <a:lnTo>
                    <a:pt x="17411" y="17487"/>
                  </a:lnTo>
                  <a:lnTo>
                    <a:pt x="18719" y="17132"/>
                  </a:lnTo>
                  <a:lnTo>
                    <a:pt x="19469" y="15798"/>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66" y="57886"/>
                  </a:lnTo>
                  <a:lnTo>
                    <a:pt x="23571" y="58242"/>
                  </a:lnTo>
                  <a:lnTo>
                    <a:pt x="22275" y="58610"/>
                  </a:lnTo>
                  <a:lnTo>
                    <a:pt x="21526" y="59944"/>
                  </a:lnTo>
                  <a:lnTo>
                    <a:pt x="22237" y="62534"/>
                  </a:lnTo>
                  <a:lnTo>
                    <a:pt x="23583" y="63296"/>
                  </a:lnTo>
                  <a:lnTo>
                    <a:pt x="24879" y="62928"/>
                  </a:lnTo>
                  <a:lnTo>
                    <a:pt x="26174" y="62572"/>
                  </a:lnTo>
                  <a:lnTo>
                    <a:pt x="26924" y="61239"/>
                  </a:lnTo>
                  <a:close/>
                </a:path>
                <a:path w="41275" h="308609">
                  <a:moveTo>
                    <a:pt x="33959" y="308330"/>
                  </a:moveTo>
                  <a:lnTo>
                    <a:pt x="33248" y="305727"/>
                  </a:lnTo>
                  <a:lnTo>
                    <a:pt x="31902" y="304977"/>
                  </a:lnTo>
                  <a:lnTo>
                    <a:pt x="29298" y="305727"/>
                  </a:lnTo>
                  <a:lnTo>
                    <a:pt x="28562" y="307047"/>
                  </a:lnTo>
                  <a:lnTo>
                    <a:pt x="28956" y="308495"/>
                  </a:lnTo>
                  <a:lnTo>
                    <a:pt x="33858"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40982" y="306374"/>
                  </a:moveTo>
                  <a:lnTo>
                    <a:pt x="40627" y="305066"/>
                  </a:lnTo>
                  <a:lnTo>
                    <a:pt x="40271" y="303771"/>
                  </a:lnTo>
                  <a:lnTo>
                    <a:pt x="38925" y="303022"/>
                  </a:lnTo>
                  <a:lnTo>
                    <a:pt x="37630" y="303377"/>
                  </a:lnTo>
                  <a:lnTo>
                    <a:pt x="36334" y="303745"/>
                  </a:lnTo>
                  <a:lnTo>
                    <a:pt x="35585" y="305092"/>
                  </a:lnTo>
                  <a:lnTo>
                    <a:pt x="36296" y="307670"/>
                  </a:lnTo>
                  <a:lnTo>
                    <a:pt x="37655" y="308432"/>
                  </a:lnTo>
                  <a:lnTo>
                    <a:pt x="38938" y="308063"/>
                  </a:lnTo>
                  <a:lnTo>
                    <a:pt x="40233" y="307708"/>
                  </a:lnTo>
                  <a:lnTo>
                    <a:pt x="40982" y="306374"/>
                  </a:lnTo>
                  <a:close/>
                </a:path>
                <a:path w="41275" h="308609">
                  <a:moveTo>
                    <a:pt x="40982" y="292531"/>
                  </a:moveTo>
                  <a:lnTo>
                    <a:pt x="40627" y="291236"/>
                  </a:lnTo>
                  <a:lnTo>
                    <a:pt x="40271" y="289941"/>
                  </a:lnTo>
                  <a:lnTo>
                    <a:pt x="38925" y="289191"/>
                  </a:lnTo>
                  <a:lnTo>
                    <a:pt x="37630" y="289547"/>
                  </a:lnTo>
                  <a:lnTo>
                    <a:pt x="36334" y="289915"/>
                  </a:lnTo>
                  <a:lnTo>
                    <a:pt x="35585" y="291249"/>
                  </a:lnTo>
                  <a:lnTo>
                    <a:pt x="36296" y="293839"/>
                  </a:lnTo>
                  <a:lnTo>
                    <a:pt x="37655" y="294601"/>
                  </a:lnTo>
                  <a:lnTo>
                    <a:pt x="38938" y="294233"/>
                  </a:lnTo>
                  <a:lnTo>
                    <a:pt x="40233" y="293878"/>
                  </a:lnTo>
                  <a:lnTo>
                    <a:pt x="40982" y="292531"/>
                  </a:lnTo>
                  <a:close/>
                </a:path>
                <a:path w="41275" h="308609">
                  <a:moveTo>
                    <a:pt x="40982" y="278701"/>
                  </a:moveTo>
                  <a:lnTo>
                    <a:pt x="40627" y="277393"/>
                  </a:lnTo>
                  <a:lnTo>
                    <a:pt x="40271" y="276098"/>
                  </a:lnTo>
                  <a:lnTo>
                    <a:pt x="38925" y="275348"/>
                  </a:lnTo>
                  <a:lnTo>
                    <a:pt x="37630" y="275704"/>
                  </a:lnTo>
                  <a:lnTo>
                    <a:pt x="36334" y="276072"/>
                  </a:lnTo>
                  <a:lnTo>
                    <a:pt x="35585" y="277406"/>
                  </a:lnTo>
                  <a:lnTo>
                    <a:pt x="36296" y="279996"/>
                  </a:lnTo>
                  <a:lnTo>
                    <a:pt x="37655" y="280758"/>
                  </a:lnTo>
                  <a:lnTo>
                    <a:pt x="38938" y="280390"/>
                  </a:lnTo>
                  <a:lnTo>
                    <a:pt x="40233" y="280035"/>
                  </a:lnTo>
                  <a:lnTo>
                    <a:pt x="40982" y="278701"/>
                  </a:lnTo>
                  <a:close/>
                </a:path>
                <a:path w="41275" h="308609">
                  <a:moveTo>
                    <a:pt x="40982" y="264858"/>
                  </a:moveTo>
                  <a:lnTo>
                    <a:pt x="40627" y="263550"/>
                  </a:lnTo>
                  <a:lnTo>
                    <a:pt x="40271" y="262255"/>
                  </a:lnTo>
                  <a:lnTo>
                    <a:pt x="38925" y="261505"/>
                  </a:lnTo>
                  <a:lnTo>
                    <a:pt x="37630" y="261861"/>
                  </a:lnTo>
                  <a:lnTo>
                    <a:pt x="36334" y="262229"/>
                  </a:lnTo>
                  <a:lnTo>
                    <a:pt x="35585" y="263575"/>
                  </a:lnTo>
                  <a:lnTo>
                    <a:pt x="36296" y="266153"/>
                  </a:lnTo>
                  <a:lnTo>
                    <a:pt x="37655" y="266928"/>
                  </a:lnTo>
                  <a:lnTo>
                    <a:pt x="38938" y="266547"/>
                  </a:lnTo>
                  <a:lnTo>
                    <a:pt x="40233" y="266192"/>
                  </a:lnTo>
                  <a:lnTo>
                    <a:pt x="40982" y="264858"/>
                  </a:lnTo>
                  <a:close/>
                </a:path>
                <a:path w="41275" h="308609">
                  <a:moveTo>
                    <a:pt x="40982" y="251015"/>
                  </a:moveTo>
                  <a:lnTo>
                    <a:pt x="40627" y="249720"/>
                  </a:lnTo>
                  <a:lnTo>
                    <a:pt x="40271" y="248424"/>
                  </a:lnTo>
                  <a:lnTo>
                    <a:pt x="38925" y="247675"/>
                  </a:lnTo>
                  <a:lnTo>
                    <a:pt x="37630" y="248031"/>
                  </a:lnTo>
                  <a:lnTo>
                    <a:pt x="36334" y="248399"/>
                  </a:lnTo>
                  <a:lnTo>
                    <a:pt x="35585" y="249732"/>
                  </a:lnTo>
                  <a:lnTo>
                    <a:pt x="36296" y="252323"/>
                  </a:lnTo>
                  <a:lnTo>
                    <a:pt x="37655" y="253085"/>
                  </a:lnTo>
                  <a:lnTo>
                    <a:pt x="38938" y="252717"/>
                  </a:lnTo>
                  <a:lnTo>
                    <a:pt x="40233" y="252361"/>
                  </a:lnTo>
                  <a:lnTo>
                    <a:pt x="40982" y="251015"/>
                  </a:lnTo>
                  <a:close/>
                </a:path>
                <a:path w="41275" h="308609">
                  <a:moveTo>
                    <a:pt x="40982" y="237197"/>
                  </a:moveTo>
                  <a:lnTo>
                    <a:pt x="40627" y="235889"/>
                  </a:lnTo>
                  <a:lnTo>
                    <a:pt x="40271" y="234594"/>
                  </a:lnTo>
                  <a:lnTo>
                    <a:pt x="38925" y="233845"/>
                  </a:lnTo>
                  <a:lnTo>
                    <a:pt x="37630" y="234200"/>
                  </a:lnTo>
                  <a:lnTo>
                    <a:pt x="36334" y="234569"/>
                  </a:lnTo>
                  <a:lnTo>
                    <a:pt x="35585" y="235902"/>
                  </a:lnTo>
                  <a:lnTo>
                    <a:pt x="36296" y="238493"/>
                  </a:lnTo>
                  <a:lnTo>
                    <a:pt x="37655" y="239255"/>
                  </a:lnTo>
                  <a:lnTo>
                    <a:pt x="38938" y="238887"/>
                  </a:lnTo>
                  <a:lnTo>
                    <a:pt x="40233" y="238531"/>
                  </a:lnTo>
                  <a:lnTo>
                    <a:pt x="40982" y="237197"/>
                  </a:lnTo>
                  <a:close/>
                </a:path>
                <a:path w="41275" h="308609">
                  <a:moveTo>
                    <a:pt x="40982" y="223354"/>
                  </a:moveTo>
                  <a:lnTo>
                    <a:pt x="40627" y="222059"/>
                  </a:lnTo>
                  <a:lnTo>
                    <a:pt x="40271" y="220751"/>
                  </a:lnTo>
                  <a:lnTo>
                    <a:pt x="38925" y="220002"/>
                  </a:lnTo>
                  <a:lnTo>
                    <a:pt x="37630" y="220357"/>
                  </a:lnTo>
                  <a:lnTo>
                    <a:pt x="36334" y="220726"/>
                  </a:lnTo>
                  <a:lnTo>
                    <a:pt x="35585" y="222072"/>
                  </a:lnTo>
                  <a:lnTo>
                    <a:pt x="36296" y="224663"/>
                  </a:lnTo>
                  <a:lnTo>
                    <a:pt x="37655" y="225425"/>
                  </a:lnTo>
                  <a:lnTo>
                    <a:pt x="38938" y="225044"/>
                  </a:lnTo>
                  <a:lnTo>
                    <a:pt x="40233" y="224688"/>
                  </a:lnTo>
                  <a:lnTo>
                    <a:pt x="40982" y="223354"/>
                  </a:lnTo>
                  <a:close/>
                </a:path>
                <a:path w="41275" h="308609">
                  <a:moveTo>
                    <a:pt x="40982" y="209511"/>
                  </a:moveTo>
                  <a:lnTo>
                    <a:pt x="40627" y="208216"/>
                  </a:lnTo>
                  <a:lnTo>
                    <a:pt x="40271" y="206921"/>
                  </a:lnTo>
                  <a:lnTo>
                    <a:pt x="38925" y="206171"/>
                  </a:lnTo>
                  <a:lnTo>
                    <a:pt x="37630" y="206527"/>
                  </a:lnTo>
                  <a:lnTo>
                    <a:pt x="36334" y="206895"/>
                  </a:lnTo>
                  <a:lnTo>
                    <a:pt x="35585" y="208229"/>
                  </a:lnTo>
                  <a:lnTo>
                    <a:pt x="36296" y="210820"/>
                  </a:lnTo>
                  <a:lnTo>
                    <a:pt x="37655" y="211582"/>
                  </a:lnTo>
                  <a:lnTo>
                    <a:pt x="38938" y="211213"/>
                  </a:lnTo>
                  <a:lnTo>
                    <a:pt x="40233" y="210858"/>
                  </a:lnTo>
                  <a:lnTo>
                    <a:pt x="40982" y="209511"/>
                  </a:lnTo>
                  <a:close/>
                </a:path>
                <a:path w="41275" h="308609">
                  <a:moveTo>
                    <a:pt x="40982" y="195681"/>
                  </a:moveTo>
                  <a:lnTo>
                    <a:pt x="40627" y="194373"/>
                  </a:lnTo>
                  <a:lnTo>
                    <a:pt x="40271" y="193078"/>
                  </a:lnTo>
                  <a:lnTo>
                    <a:pt x="38925" y="192328"/>
                  </a:lnTo>
                  <a:lnTo>
                    <a:pt x="37630" y="192684"/>
                  </a:lnTo>
                  <a:lnTo>
                    <a:pt x="36334" y="193052"/>
                  </a:lnTo>
                  <a:lnTo>
                    <a:pt x="35585" y="194386"/>
                  </a:lnTo>
                  <a:lnTo>
                    <a:pt x="36296" y="196977"/>
                  </a:lnTo>
                  <a:lnTo>
                    <a:pt x="37655" y="197739"/>
                  </a:lnTo>
                  <a:lnTo>
                    <a:pt x="38938" y="197370"/>
                  </a:lnTo>
                  <a:lnTo>
                    <a:pt x="40233" y="197015"/>
                  </a:lnTo>
                  <a:lnTo>
                    <a:pt x="40982" y="195681"/>
                  </a:lnTo>
                  <a:close/>
                </a:path>
                <a:path w="41275" h="308609">
                  <a:moveTo>
                    <a:pt x="40982" y="181838"/>
                  </a:moveTo>
                  <a:lnTo>
                    <a:pt x="40627" y="180543"/>
                  </a:lnTo>
                  <a:lnTo>
                    <a:pt x="40271" y="179235"/>
                  </a:lnTo>
                  <a:lnTo>
                    <a:pt x="38925" y="178485"/>
                  </a:lnTo>
                  <a:lnTo>
                    <a:pt x="37630" y="178841"/>
                  </a:lnTo>
                  <a:lnTo>
                    <a:pt x="36334" y="179209"/>
                  </a:lnTo>
                  <a:lnTo>
                    <a:pt x="35585" y="180555"/>
                  </a:lnTo>
                  <a:lnTo>
                    <a:pt x="36296" y="183146"/>
                  </a:lnTo>
                  <a:lnTo>
                    <a:pt x="37655" y="183908"/>
                  </a:lnTo>
                  <a:lnTo>
                    <a:pt x="38938" y="183527"/>
                  </a:lnTo>
                  <a:lnTo>
                    <a:pt x="40233" y="183172"/>
                  </a:lnTo>
                  <a:lnTo>
                    <a:pt x="40982" y="181838"/>
                  </a:lnTo>
                  <a:close/>
                </a:path>
                <a:path w="41275" h="308609">
                  <a:moveTo>
                    <a:pt x="40982" y="167995"/>
                  </a:moveTo>
                  <a:lnTo>
                    <a:pt x="40627" y="166700"/>
                  </a:lnTo>
                  <a:lnTo>
                    <a:pt x="40271" y="165404"/>
                  </a:lnTo>
                  <a:lnTo>
                    <a:pt x="38925" y="164655"/>
                  </a:lnTo>
                  <a:lnTo>
                    <a:pt x="37630" y="165011"/>
                  </a:lnTo>
                  <a:lnTo>
                    <a:pt x="36334" y="165379"/>
                  </a:lnTo>
                  <a:lnTo>
                    <a:pt x="35585" y="166712"/>
                  </a:lnTo>
                  <a:lnTo>
                    <a:pt x="36296" y="169303"/>
                  </a:lnTo>
                  <a:lnTo>
                    <a:pt x="37655" y="170065"/>
                  </a:lnTo>
                  <a:lnTo>
                    <a:pt x="38938" y="169697"/>
                  </a:lnTo>
                  <a:lnTo>
                    <a:pt x="40233" y="169341"/>
                  </a:lnTo>
                  <a:lnTo>
                    <a:pt x="40982" y="167995"/>
                  </a:lnTo>
                  <a:close/>
                </a:path>
                <a:path w="41275" h="308609">
                  <a:moveTo>
                    <a:pt x="40982" y="154165"/>
                  </a:moveTo>
                  <a:lnTo>
                    <a:pt x="40627" y="152857"/>
                  </a:lnTo>
                  <a:lnTo>
                    <a:pt x="40271" y="151561"/>
                  </a:lnTo>
                  <a:lnTo>
                    <a:pt x="38925" y="150812"/>
                  </a:lnTo>
                  <a:lnTo>
                    <a:pt x="37630" y="151168"/>
                  </a:lnTo>
                  <a:lnTo>
                    <a:pt x="36334" y="151536"/>
                  </a:lnTo>
                  <a:lnTo>
                    <a:pt x="35585" y="152869"/>
                  </a:lnTo>
                  <a:lnTo>
                    <a:pt x="36296" y="155460"/>
                  </a:lnTo>
                  <a:lnTo>
                    <a:pt x="37655" y="156222"/>
                  </a:lnTo>
                  <a:lnTo>
                    <a:pt x="38938" y="155854"/>
                  </a:lnTo>
                  <a:lnTo>
                    <a:pt x="40233" y="155498"/>
                  </a:lnTo>
                  <a:lnTo>
                    <a:pt x="40982" y="154165"/>
                  </a:lnTo>
                  <a:close/>
                </a:path>
                <a:path w="41275" h="308609">
                  <a:moveTo>
                    <a:pt x="40982" y="140335"/>
                  </a:moveTo>
                  <a:lnTo>
                    <a:pt x="40627" y="139039"/>
                  </a:lnTo>
                  <a:lnTo>
                    <a:pt x="40271" y="137731"/>
                  </a:lnTo>
                  <a:lnTo>
                    <a:pt x="38925" y="136982"/>
                  </a:lnTo>
                  <a:lnTo>
                    <a:pt x="37630" y="137337"/>
                  </a:lnTo>
                  <a:lnTo>
                    <a:pt x="36334" y="137706"/>
                  </a:lnTo>
                  <a:lnTo>
                    <a:pt x="35585" y="139052"/>
                  </a:lnTo>
                  <a:lnTo>
                    <a:pt x="36296" y="141643"/>
                  </a:lnTo>
                  <a:lnTo>
                    <a:pt x="37655" y="142405"/>
                  </a:lnTo>
                  <a:lnTo>
                    <a:pt x="38938" y="142024"/>
                  </a:lnTo>
                  <a:lnTo>
                    <a:pt x="40233" y="141668"/>
                  </a:lnTo>
                  <a:lnTo>
                    <a:pt x="40982" y="140335"/>
                  </a:lnTo>
                  <a:close/>
                </a:path>
                <a:path w="41275" h="308609">
                  <a:moveTo>
                    <a:pt x="40982" y="126492"/>
                  </a:moveTo>
                  <a:lnTo>
                    <a:pt x="40627" y="125196"/>
                  </a:lnTo>
                  <a:lnTo>
                    <a:pt x="40271" y="123901"/>
                  </a:lnTo>
                  <a:lnTo>
                    <a:pt x="38925" y="123139"/>
                  </a:lnTo>
                  <a:lnTo>
                    <a:pt x="36334" y="123875"/>
                  </a:lnTo>
                  <a:lnTo>
                    <a:pt x="35585" y="125209"/>
                  </a:lnTo>
                  <a:lnTo>
                    <a:pt x="36296" y="127800"/>
                  </a:lnTo>
                  <a:lnTo>
                    <a:pt x="37655" y="128562"/>
                  </a:lnTo>
                  <a:lnTo>
                    <a:pt x="38938" y="128193"/>
                  </a:lnTo>
                  <a:lnTo>
                    <a:pt x="40233" y="127838"/>
                  </a:lnTo>
                  <a:lnTo>
                    <a:pt x="40982" y="126492"/>
                  </a:lnTo>
                  <a:close/>
                </a:path>
                <a:path w="41275" h="308609">
                  <a:moveTo>
                    <a:pt x="40982" y="112661"/>
                  </a:moveTo>
                  <a:lnTo>
                    <a:pt x="40627" y="111353"/>
                  </a:lnTo>
                  <a:lnTo>
                    <a:pt x="40271" y="110058"/>
                  </a:lnTo>
                  <a:lnTo>
                    <a:pt x="38925" y="109308"/>
                  </a:lnTo>
                  <a:lnTo>
                    <a:pt x="37630" y="109664"/>
                  </a:lnTo>
                  <a:lnTo>
                    <a:pt x="36334" y="110032"/>
                  </a:lnTo>
                  <a:lnTo>
                    <a:pt x="35585" y="111366"/>
                  </a:lnTo>
                  <a:lnTo>
                    <a:pt x="36296" y="113957"/>
                  </a:lnTo>
                  <a:lnTo>
                    <a:pt x="37655" y="114719"/>
                  </a:lnTo>
                  <a:lnTo>
                    <a:pt x="38938" y="114350"/>
                  </a:lnTo>
                  <a:lnTo>
                    <a:pt x="40233" y="113995"/>
                  </a:lnTo>
                  <a:lnTo>
                    <a:pt x="40982" y="112661"/>
                  </a:lnTo>
                  <a:close/>
                </a:path>
                <a:path w="41275" h="308609">
                  <a:moveTo>
                    <a:pt x="40982" y="98818"/>
                  </a:moveTo>
                  <a:lnTo>
                    <a:pt x="40627" y="97523"/>
                  </a:lnTo>
                  <a:lnTo>
                    <a:pt x="40271" y="96215"/>
                  </a:lnTo>
                  <a:lnTo>
                    <a:pt x="38925" y="95465"/>
                  </a:lnTo>
                  <a:lnTo>
                    <a:pt x="37630" y="95821"/>
                  </a:lnTo>
                  <a:lnTo>
                    <a:pt x="36334" y="96189"/>
                  </a:lnTo>
                  <a:lnTo>
                    <a:pt x="35585" y="97536"/>
                  </a:lnTo>
                  <a:lnTo>
                    <a:pt x="36296" y="100126"/>
                  </a:lnTo>
                  <a:lnTo>
                    <a:pt x="37655" y="100888"/>
                  </a:lnTo>
                  <a:lnTo>
                    <a:pt x="38938" y="100507"/>
                  </a:lnTo>
                  <a:lnTo>
                    <a:pt x="40233" y="100152"/>
                  </a:lnTo>
                  <a:lnTo>
                    <a:pt x="40982" y="98818"/>
                  </a:lnTo>
                  <a:close/>
                </a:path>
                <a:path w="41275" h="308609">
                  <a:moveTo>
                    <a:pt x="40982" y="84975"/>
                  </a:moveTo>
                  <a:lnTo>
                    <a:pt x="40627" y="83680"/>
                  </a:lnTo>
                  <a:lnTo>
                    <a:pt x="40271" y="82384"/>
                  </a:lnTo>
                  <a:lnTo>
                    <a:pt x="38925" y="81635"/>
                  </a:lnTo>
                  <a:lnTo>
                    <a:pt x="37630" y="81991"/>
                  </a:lnTo>
                  <a:lnTo>
                    <a:pt x="36334" y="82359"/>
                  </a:lnTo>
                  <a:lnTo>
                    <a:pt x="35585" y="83693"/>
                  </a:lnTo>
                  <a:lnTo>
                    <a:pt x="36296" y="86283"/>
                  </a:lnTo>
                  <a:lnTo>
                    <a:pt x="37655" y="87045"/>
                  </a:lnTo>
                  <a:lnTo>
                    <a:pt x="38938" y="86677"/>
                  </a:lnTo>
                  <a:lnTo>
                    <a:pt x="40233" y="86321"/>
                  </a:lnTo>
                  <a:lnTo>
                    <a:pt x="40982" y="84975"/>
                  </a:lnTo>
                  <a:close/>
                </a:path>
                <a:path w="41275" h="308609">
                  <a:moveTo>
                    <a:pt x="40982" y="71145"/>
                  </a:moveTo>
                  <a:lnTo>
                    <a:pt x="40627" y="69837"/>
                  </a:lnTo>
                  <a:lnTo>
                    <a:pt x="40271" y="68541"/>
                  </a:lnTo>
                  <a:lnTo>
                    <a:pt x="38925" y="67792"/>
                  </a:lnTo>
                  <a:lnTo>
                    <a:pt x="37630" y="68148"/>
                  </a:lnTo>
                  <a:lnTo>
                    <a:pt x="36334" y="68516"/>
                  </a:lnTo>
                  <a:lnTo>
                    <a:pt x="35585" y="69850"/>
                  </a:lnTo>
                  <a:lnTo>
                    <a:pt x="36296" y="72440"/>
                  </a:lnTo>
                  <a:lnTo>
                    <a:pt x="37655" y="73202"/>
                  </a:lnTo>
                  <a:lnTo>
                    <a:pt x="38938" y="72834"/>
                  </a:lnTo>
                  <a:lnTo>
                    <a:pt x="40233" y="72478"/>
                  </a:lnTo>
                  <a:lnTo>
                    <a:pt x="40982" y="71145"/>
                  </a:lnTo>
                  <a:close/>
                </a:path>
                <a:path w="41275" h="308609">
                  <a:moveTo>
                    <a:pt x="40982" y="57315"/>
                  </a:moveTo>
                  <a:lnTo>
                    <a:pt x="40627" y="56019"/>
                  </a:lnTo>
                  <a:lnTo>
                    <a:pt x="40271" y="54711"/>
                  </a:lnTo>
                  <a:lnTo>
                    <a:pt x="38925" y="53962"/>
                  </a:lnTo>
                  <a:lnTo>
                    <a:pt x="37630" y="54317"/>
                  </a:lnTo>
                  <a:lnTo>
                    <a:pt x="36334" y="54686"/>
                  </a:lnTo>
                  <a:lnTo>
                    <a:pt x="35585" y="56032"/>
                  </a:lnTo>
                  <a:lnTo>
                    <a:pt x="36296" y="58623"/>
                  </a:lnTo>
                  <a:lnTo>
                    <a:pt x="37655" y="59385"/>
                  </a:lnTo>
                  <a:lnTo>
                    <a:pt x="38938" y="59004"/>
                  </a:lnTo>
                  <a:lnTo>
                    <a:pt x="40233" y="58648"/>
                  </a:lnTo>
                  <a:lnTo>
                    <a:pt x="40982" y="57315"/>
                  </a:lnTo>
                  <a:close/>
                </a:path>
                <a:path w="41275" h="308609">
                  <a:moveTo>
                    <a:pt x="40982" y="43472"/>
                  </a:moveTo>
                  <a:lnTo>
                    <a:pt x="40627" y="42176"/>
                  </a:lnTo>
                  <a:lnTo>
                    <a:pt x="40271" y="40881"/>
                  </a:lnTo>
                  <a:lnTo>
                    <a:pt x="38925" y="40132"/>
                  </a:lnTo>
                  <a:lnTo>
                    <a:pt x="37630" y="40487"/>
                  </a:lnTo>
                  <a:lnTo>
                    <a:pt x="36334" y="40855"/>
                  </a:lnTo>
                  <a:lnTo>
                    <a:pt x="35585" y="42189"/>
                  </a:lnTo>
                  <a:lnTo>
                    <a:pt x="36296" y="44780"/>
                  </a:lnTo>
                  <a:lnTo>
                    <a:pt x="37655" y="45542"/>
                  </a:lnTo>
                  <a:lnTo>
                    <a:pt x="38938" y="45173"/>
                  </a:lnTo>
                  <a:lnTo>
                    <a:pt x="40233" y="44818"/>
                  </a:lnTo>
                  <a:lnTo>
                    <a:pt x="40982" y="43472"/>
                  </a:lnTo>
                  <a:close/>
                </a:path>
              </a:pathLst>
            </a:custGeom>
            <a:solidFill>
              <a:srgbClr val="FFFFFF"/>
            </a:solidFill>
          </p:spPr>
          <p:txBody>
            <a:bodyPr wrap="square" lIns="0" tIns="0" rIns="0" bIns="0" rtlCol="0"/>
            <a:lstStyle/>
            <a:p>
              <a:endParaRPr/>
            </a:p>
          </p:txBody>
        </p:sp>
        <p:sp>
          <p:nvSpPr>
            <p:cNvPr id="83" name="object 83"/>
            <p:cNvSpPr/>
            <p:nvPr/>
          </p:nvSpPr>
          <p:spPr>
            <a:xfrm>
              <a:off x="6410198" y="8268195"/>
              <a:ext cx="41275" cy="308610"/>
            </a:xfrm>
            <a:custGeom>
              <a:avLst/>
              <a:gdLst/>
              <a:ahLst/>
              <a:cxnLst/>
              <a:rect l="l" t="t" r="r" b="b"/>
              <a:pathLst>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69" y="43472"/>
                  </a:moveTo>
                  <a:lnTo>
                    <a:pt x="19113" y="42176"/>
                  </a:lnTo>
                  <a:lnTo>
                    <a:pt x="18757" y="40881"/>
                  </a:lnTo>
                  <a:lnTo>
                    <a:pt x="17411" y="40132"/>
                  </a:lnTo>
                  <a:lnTo>
                    <a:pt x="16116" y="40487"/>
                  </a:lnTo>
                  <a:lnTo>
                    <a:pt x="14820" y="40855"/>
                  </a:lnTo>
                  <a:lnTo>
                    <a:pt x="14071" y="42189"/>
                  </a:lnTo>
                  <a:lnTo>
                    <a:pt x="14782" y="44780"/>
                  </a:lnTo>
                  <a:lnTo>
                    <a:pt x="16141" y="45542"/>
                  </a:lnTo>
                  <a:lnTo>
                    <a:pt x="17424" y="45173"/>
                  </a:lnTo>
                  <a:lnTo>
                    <a:pt x="18719" y="44818"/>
                  </a:lnTo>
                  <a:lnTo>
                    <a:pt x="19469" y="43472"/>
                  </a:lnTo>
                  <a:close/>
                </a:path>
                <a:path w="41275" h="308609">
                  <a:moveTo>
                    <a:pt x="19469" y="29641"/>
                  </a:moveTo>
                  <a:lnTo>
                    <a:pt x="19113" y="28333"/>
                  </a:lnTo>
                  <a:lnTo>
                    <a:pt x="18757" y="27038"/>
                  </a:lnTo>
                  <a:lnTo>
                    <a:pt x="17411" y="26289"/>
                  </a:lnTo>
                  <a:lnTo>
                    <a:pt x="16116" y="26644"/>
                  </a:lnTo>
                  <a:lnTo>
                    <a:pt x="14820" y="27012"/>
                  </a:lnTo>
                  <a:lnTo>
                    <a:pt x="14071" y="28346"/>
                  </a:lnTo>
                  <a:lnTo>
                    <a:pt x="14782" y="30937"/>
                  </a:lnTo>
                  <a:lnTo>
                    <a:pt x="16141" y="31699"/>
                  </a:lnTo>
                  <a:lnTo>
                    <a:pt x="17424" y="31330"/>
                  </a:lnTo>
                  <a:lnTo>
                    <a:pt x="18719" y="30975"/>
                  </a:lnTo>
                  <a:lnTo>
                    <a:pt x="19469" y="29641"/>
                  </a:lnTo>
                  <a:close/>
                </a:path>
                <a:path w="41275" h="308609">
                  <a:moveTo>
                    <a:pt x="19469" y="15798"/>
                  </a:moveTo>
                  <a:lnTo>
                    <a:pt x="19113" y="14503"/>
                  </a:lnTo>
                  <a:lnTo>
                    <a:pt x="18757" y="13195"/>
                  </a:lnTo>
                  <a:lnTo>
                    <a:pt x="17411" y="12446"/>
                  </a:lnTo>
                  <a:lnTo>
                    <a:pt x="16116" y="12801"/>
                  </a:lnTo>
                  <a:lnTo>
                    <a:pt x="14820" y="13169"/>
                  </a:lnTo>
                  <a:lnTo>
                    <a:pt x="14071" y="14516"/>
                  </a:lnTo>
                  <a:lnTo>
                    <a:pt x="14782" y="17106"/>
                  </a:lnTo>
                  <a:lnTo>
                    <a:pt x="16141" y="17868"/>
                  </a:lnTo>
                  <a:lnTo>
                    <a:pt x="17424" y="17487"/>
                  </a:lnTo>
                  <a:lnTo>
                    <a:pt x="18719" y="17132"/>
                  </a:lnTo>
                  <a:lnTo>
                    <a:pt x="19469" y="15798"/>
                  </a:lnTo>
                  <a:close/>
                </a:path>
                <a:path w="41275" h="308609">
                  <a:moveTo>
                    <a:pt x="19469" y="1955"/>
                  </a:moveTo>
                  <a:lnTo>
                    <a:pt x="18923" y="0"/>
                  </a:lnTo>
                  <a:lnTo>
                    <a:pt x="14452" y="0"/>
                  </a:lnTo>
                  <a:lnTo>
                    <a:pt x="14071" y="673"/>
                  </a:lnTo>
                  <a:lnTo>
                    <a:pt x="14782" y="3263"/>
                  </a:lnTo>
                  <a:lnTo>
                    <a:pt x="16141" y="4025"/>
                  </a:lnTo>
                  <a:lnTo>
                    <a:pt x="18719" y="3302"/>
                  </a:lnTo>
                  <a:lnTo>
                    <a:pt x="19469" y="1955"/>
                  </a:lnTo>
                  <a:close/>
                </a:path>
                <a:path w="41275" h="308609">
                  <a:moveTo>
                    <a:pt x="26441" y="308495"/>
                  </a:moveTo>
                  <a:lnTo>
                    <a:pt x="26212" y="307695"/>
                  </a:lnTo>
                  <a:lnTo>
                    <a:pt x="24866" y="306946"/>
                  </a:lnTo>
                  <a:lnTo>
                    <a:pt x="22275" y="307670"/>
                  </a:lnTo>
                  <a:lnTo>
                    <a:pt x="21805" y="308495"/>
                  </a:lnTo>
                  <a:lnTo>
                    <a:pt x="26441" y="308495"/>
                  </a:lnTo>
                  <a:close/>
                </a:path>
                <a:path w="41275" h="308609">
                  <a:moveTo>
                    <a:pt x="26936" y="296468"/>
                  </a:moveTo>
                  <a:lnTo>
                    <a:pt x="26581" y="295173"/>
                  </a:lnTo>
                  <a:lnTo>
                    <a:pt x="26212" y="293865"/>
                  </a:lnTo>
                  <a:lnTo>
                    <a:pt x="24866" y="293116"/>
                  </a:lnTo>
                  <a:lnTo>
                    <a:pt x="22275" y="293839"/>
                  </a:lnTo>
                  <a:lnTo>
                    <a:pt x="21526" y="295186"/>
                  </a:lnTo>
                  <a:lnTo>
                    <a:pt x="21882" y="296481"/>
                  </a:lnTo>
                  <a:lnTo>
                    <a:pt x="22250" y="297764"/>
                  </a:lnTo>
                  <a:lnTo>
                    <a:pt x="23596" y="298526"/>
                  </a:lnTo>
                  <a:lnTo>
                    <a:pt x="24879" y="298157"/>
                  </a:lnTo>
                  <a:lnTo>
                    <a:pt x="26187" y="297802"/>
                  </a:lnTo>
                  <a:lnTo>
                    <a:pt x="26936" y="296468"/>
                  </a:lnTo>
                  <a:close/>
                </a:path>
                <a:path w="41275" h="308609">
                  <a:moveTo>
                    <a:pt x="26936" y="282625"/>
                  </a:moveTo>
                  <a:lnTo>
                    <a:pt x="26581" y="281330"/>
                  </a:lnTo>
                  <a:lnTo>
                    <a:pt x="26212" y="280022"/>
                  </a:lnTo>
                  <a:lnTo>
                    <a:pt x="24866" y="279273"/>
                  </a:lnTo>
                  <a:lnTo>
                    <a:pt x="22275" y="280009"/>
                  </a:lnTo>
                  <a:lnTo>
                    <a:pt x="21526" y="281343"/>
                  </a:lnTo>
                  <a:lnTo>
                    <a:pt x="21882" y="282638"/>
                  </a:lnTo>
                  <a:lnTo>
                    <a:pt x="22250" y="283933"/>
                  </a:lnTo>
                  <a:lnTo>
                    <a:pt x="23596" y="284695"/>
                  </a:lnTo>
                  <a:lnTo>
                    <a:pt x="24879" y="284327"/>
                  </a:lnTo>
                  <a:lnTo>
                    <a:pt x="26187" y="283972"/>
                  </a:lnTo>
                  <a:lnTo>
                    <a:pt x="26936" y="282625"/>
                  </a:lnTo>
                  <a:close/>
                </a:path>
                <a:path w="41275" h="308609">
                  <a:moveTo>
                    <a:pt x="26936" y="268782"/>
                  </a:moveTo>
                  <a:lnTo>
                    <a:pt x="26581" y="267487"/>
                  </a:lnTo>
                  <a:lnTo>
                    <a:pt x="26212" y="266192"/>
                  </a:lnTo>
                  <a:lnTo>
                    <a:pt x="24866" y="265442"/>
                  </a:lnTo>
                  <a:lnTo>
                    <a:pt x="22275" y="266166"/>
                  </a:lnTo>
                  <a:lnTo>
                    <a:pt x="21526" y="267500"/>
                  </a:lnTo>
                  <a:lnTo>
                    <a:pt x="21882" y="268808"/>
                  </a:lnTo>
                  <a:lnTo>
                    <a:pt x="22250" y="270090"/>
                  </a:lnTo>
                  <a:lnTo>
                    <a:pt x="23596" y="270852"/>
                  </a:lnTo>
                  <a:lnTo>
                    <a:pt x="24879" y="270484"/>
                  </a:lnTo>
                  <a:lnTo>
                    <a:pt x="26187" y="270129"/>
                  </a:lnTo>
                  <a:lnTo>
                    <a:pt x="26936" y="268782"/>
                  </a:lnTo>
                  <a:close/>
                </a:path>
                <a:path w="41275" h="308609">
                  <a:moveTo>
                    <a:pt x="26936" y="254952"/>
                  </a:moveTo>
                  <a:lnTo>
                    <a:pt x="26581" y="253644"/>
                  </a:lnTo>
                  <a:lnTo>
                    <a:pt x="26212" y="252349"/>
                  </a:lnTo>
                  <a:lnTo>
                    <a:pt x="24866" y="251599"/>
                  </a:lnTo>
                  <a:lnTo>
                    <a:pt x="22275" y="252323"/>
                  </a:lnTo>
                  <a:lnTo>
                    <a:pt x="21526" y="253669"/>
                  </a:lnTo>
                  <a:lnTo>
                    <a:pt x="21882" y="254965"/>
                  </a:lnTo>
                  <a:lnTo>
                    <a:pt x="22250" y="256247"/>
                  </a:lnTo>
                  <a:lnTo>
                    <a:pt x="23596" y="257009"/>
                  </a:lnTo>
                  <a:lnTo>
                    <a:pt x="24879" y="256641"/>
                  </a:lnTo>
                  <a:lnTo>
                    <a:pt x="26187" y="256286"/>
                  </a:lnTo>
                  <a:lnTo>
                    <a:pt x="26936" y="254952"/>
                  </a:lnTo>
                  <a:close/>
                </a:path>
                <a:path w="41275" h="308609">
                  <a:moveTo>
                    <a:pt x="26936" y="241109"/>
                  </a:moveTo>
                  <a:lnTo>
                    <a:pt x="26581" y="239814"/>
                  </a:lnTo>
                  <a:lnTo>
                    <a:pt x="26212" y="238506"/>
                  </a:lnTo>
                  <a:lnTo>
                    <a:pt x="24866" y="237756"/>
                  </a:lnTo>
                  <a:lnTo>
                    <a:pt x="22275" y="238493"/>
                  </a:lnTo>
                  <a:lnTo>
                    <a:pt x="21526" y="239826"/>
                  </a:lnTo>
                  <a:lnTo>
                    <a:pt x="21882" y="241122"/>
                  </a:lnTo>
                  <a:lnTo>
                    <a:pt x="22250" y="242417"/>
                  </a:lnTo>
                  <a:lnTo>
                    <a:pt x="23596" y="243179"/>
                  </a:lnTo>
                  <a:lnTo>
                    <a:pt x="24879" y="242811"/>
                  </a:lnTo>
                  <a:lnTo>
                    <a:pt x="26187" y="242455"/>
                  </a:lnTo>
                  <a:lnTo>
                    <a:pt x="26936" y="241109"/>
                  </a:lnTo>
                  <a:close/>
                </a:path>
                <a:path w="41275" h="308609">
                  <a:moveTo>
                    <a:pt x="26936" y="227266"/>
                  </a:moveTo>
                  <a:lnTo>
                    <a:pt x="26581" y="225971"/>
                  </a:lnTo>
                  <a:lnTo>
                    <a:pt x="26212" y="224675"/>
                  </a:lnTo>
                  <a:lnTo>
                    <a:pt x="24866" y="223926"/>
                  </a:lnTo>
                  <a:lnTo>
                    <a:pt x="22275" y="224650"/>
                  </a:lnTo>
                  <a:lnTo>
                    <a:pt x="21526" y="225983"/>
                  </a:lnTo>
                  <a:lnTo>
                    <a:pt x="21882" y="227291"/>
                  </a:lnTo>
                  <a:lnTo>
                    <a:pt x="22250" y="228574"/>
                  </a:lnTo>
                  <a:lnTo>
                    <a:pt x="23596" y="229336"/>
                  </a:lnTo>
                  <a:lnTo>
                    <a:pt x="24879" y="228968"/>
                  </a:lnTo>
                  <a:lnTo>
                    <a:pt x="26187" y="228612"/>
                  </a:lnTo>
                  <a:lnTo>
                    <a:pt x="26936" y="227266"/>
                  </a:lnTo>
                  <a:close/>
                </a:path>
                <a:path w="41275" h="308609">
                  <a:moveTo>
                    <a:pt x="26936" y="213436"/>
                  </a:moveTo>
                  <a:lnTo>
                    <a:pt x="26581" y="212140"/>
                  </a:lnTo>
                  <a:lnTo>
                    <a:pt x="26212" y="210832"/>
                  </a:lnTo>
                  <a:lnTo>
                    <a:pt x="24866" y="210083"/>
                  </a:lnTo>
                  <a:lnTo>
                    <a:pt x="22275" y="210807"/>
                  </a:lnTo>
                  <a:lnTo>
                    <a:pt x="21526" y="212153"/>
                  </a:lnTo>
                  <a:lnTo>
                    <a:pt x="21882" y="213448"/>
                  </a:lnTo>
                  <a:lnTo>
                    <a:pt x="22250" y="214731"/>
                  </a:lnTo>
                  <a:lnTo>
                    <a:pt x="23596" y="215493"/>
                  </a:lnTo>
                  <a:lnTo>
                    <a:pt x="24879" y="215125"/>
                  </a:lnTo>
                  <a:lnTo>
                    <a:pt x="26187" y="214769"/>
                  </a:lnTo>
                  <a:lnTo>
                    <a:pt x="26936" y="213436"/>
                  </a:lnTo>
                  <a:close/>
                </a:path>
                <a:path w="41275" h="308609">
                  <a:moveTo>
                    <a:pt x="26936" y="199605"/>
                  </a:moveTo>
                  <a:lnTo>
                    <a:pt x="26581" y="198310"/>
                  </a:lnTo>
                  <a:lnTo>
                    <a:pt x="26212" y="197002"/>
                  </a:lnTo>
                  <a:lnTo>
                    <a:pt x="24866" y="196253"/>
                  </a:lnTo>
                  <a:lnTo>
                    <a:pt x="22275" y="196989"/>
                  </a:lnTo>
                  <a:lnTo>
                    <a:pt x="21526" y="198323"/>
                  </a:lnTo>
                  <a:lnTo>
                    <a:pt x="21882" y="199618"/>
                  </a:lnTo>
                  <a:lnTo>
                    <a:pt x="22250" y="200914"/>
                  </a:lnTo>
                  <a:lnTo>
                    <a:pt x="23596" y="201676"/>
                  </a:lnTo>
                  <a:lnTo>
                    <a:pt x="24879" y="201307"/>
                  </a:lnTo>
                  <a:lnTo>
                    <a:pt x="26187" y="200952"/>
                  </a:lnTo>
                  <a:lnTo>
                    <a:pt x="26936" y="199605"/>
                  </a:lnTo>
                  <a:close/>
                </a:path>
                <a:path w="41275" h="308609">
                  <a:moveTo>
                    <a:pt x="26936" y="185762"/>
                  </a:moveTo>
                  <a:lnTo>
                    <a:pt x="26581" y="184467"/>
                  </a:lnTo>
                  <a:lnTo>
                    <a:pt x="26212" y="183172"/>
                  </a:lnTo>
                  <a:lnTo>
                    <a:pt x="24866" y="182422"/>
                  </a:lnTo>
                  <a:lnTo>
                    <a:pt x="22275" y="183146"/>
                  </a:lnTo>
                  <a:lnTo>
                    <a:pt x="21526" y="184480"/>
                  </a:lnTo>
                  <a:lnTo>
                    <a:pt x="21882" y="185788"/>
                  </a:lnTo>
                  <a:lnTo>
                    <a:pt x="22250" y="187071"/>
                  </a:lnTo>
                  <a:lnTo>
                    <a:pt x="23596" y="187833"/>
                  </a:lnTo>
                  <a:lnTo>
                    <a:pt x="24879" y="187464"/>
                  </a:lnTo>
                  <a:lnTo>
                    <a:pt x="26187" y="187109"/>
                  </a:lnTo>
                  <a:lnTo>
                    <a:pt x="26936" y="185762"/>
                  </a:lnTo>
                  <a:close/>
                </a:path>
                <a:path w="41275" h="308609">
                  <a:moveTo>
                    <a:pt x="26936" y="171932"/>
                  </a:moveTo>
                  <a:lnTo>
                    <a:pt x="26581" y="170637"/>
                  </a:lnTo>
                  <a:lnTo>
                    <a:pt x="26212" y="169329"/>
                  </a:lnTo>
                  <a:lnTo>
                    <a:pt x="24866" y="168579"/>
                  </a:lnTo>
                  <a:lnTo>
                    <a:pt x="22275" y="169303"/>
                  </a:lnTo>
                  <a:lnTo>
                    <a:pt x="21526" y="170649"/>
                  </a:lnTo>
                  <a:lnTo>
                    <a:pt x="21882" y="171945"/>
                  </a:lnTo>
                  <a:lnTo>
                    <a:pt x="22250" y="173228"/>
                  </a:lnTo>
                  <a:lnTo>
                    <a:pt x="23596" y="173990"/>
                  </a:lnTo>
                  <a:lnTo>
                    <a:pt x="24879" y="173621"/>
                  </a:lnTo>
                  <a:lnTo>
                    <a:pt x="26187" y="173266"/>
                  </a:lnTo>
                  <a:lnTo>
                    <a:pt x="26936" y="171932"/>
                  </a:lnTo>
                  <a:close/>
                </a:path>
                <a:path w="41275" h="308609">
                  <a:moveTo>
                    <a:pt x="26936" y="158089"/>
                  </a:moveTo>
                  <a:lnTo>
                    <a:pt x="26581" y="156794"/>
                  </a:lnTo>
                  <a:lnTo>
                    <a:pt x="26212" y="155486"/>
                  </a:lnTo>
                  <a:lnTo>
                    <a:pt x="24866" y="154736"/>
                  </a:lnTo>
                  <a:lnTo>
                    <a:pt x="22275" y="155473"/>
                  </a:lnTo>
                  <a:lnTo>
                    <a:pt x="21526" y="156806"/>
                  </a:lnTo>
                  <a:lnTo>
                    <a:pt x="21882" y="158102"/>
                  </a:lnTo>
                  <a:lnTo>
                    <a:pt x="22250" y="159397"/>
                  </a:lnTo>
                  <a:lnTo>
                    <a:pt x="23596" y="160159"/>
                  </a:lnTo>
                  <a:lnTo>
                    <a:pt x="24879" y="159791"/>
                  </a:lnTo>
                  <a:lnTo>
                    <a:pt x="26187" y="159435"/>
                  </a:lnTo>
                  <a:lnTo>
                    <a:pt x="26936" y="158089"/>
                  </a:lnTo>
                  <a:close/>
                </a:path>
                <a:path w="41275" h="308609">
                  <a:moveTo>
                    <a:pt x="26936" y="144259"/>
                  </a:moveTo>
                  <a:lnTo>
                    <a:pt x="26581" y="142951"/>
                  </a:lnTo>
                  <a:lnTo>
                    <a:pt x="26212" y="141655"/>
                  </a:lnTo>
                  <a:lnTo>
                    <a:pt x="24866" y="140906"/>
                  </a:lnTo>
                  <a:lnTo>
                    <a:pt x="22275" y="141630"/>
                  </a:lnTo>
                  <a:lnTo>
                    <a:pt x="21526" y="142963"/>
                  </a:lnTo>
                  <a:lnTo>
                    <a:pt x="21882" y="144272"/>
                  </a:lnTo>
                  <a:lnTo>
                    <a:pt x="22250" y="145554"/>
                  </a:lnTo>
                  <a:lnTo>
                    <a:pt x="23596" y="146316"/>
                  </a:lnTo>
                  <a:lnTo>
                    <a:pt x="24879" y="145948"/>
                  </a:lnTo>
                  <a:lnTo>
                    <a:pt x="26187" y="145592"/>
                  </a:lnTo>
                  <a:lnTo>
                    <a:pt x="26936" y="144259"/>
                  </a:lnTo>
                  <a:close/>
                </a:path>
                <a:path w="41275" h="308609">
                  <a:moveTo>
                    <a:pt x="26936" y="130416"/>
                  </a:moveTo>
                  <a:lnTo>
                    <a:pt x="26581" y="129120"/>
                  </a:lnTo>
                  <a:lnTo>
                    <a:pt x="26212" y="127812"/>
                  </a:lnTo>
                  <a:lnTo>
                    <a:pt x="24866" y="127063"/>
                  </a:lnTo>
                  <a:lnTo>
                    <a:pt x="22275" y="127787"/>
                  </a:lnTo>
                  <a:lnTo>
                    <a:pt x="21526" y="129133"/>
                  </a:lnTo>
                  <a:lnTo>
                    <a:pt x="21882" y="130429"/>
                  </a:lnTo>
                  <a:lnTo>
                    <a:pt x="22250" y="131711"/>
                  </a:lnTo>
                  <a:lnTo>
                    <a:pt x="23596" y="132473"/>
                  </a:lnTo>
                  <a:lnTo>
                    <a:pt x="24879" y="132105"/>
                  </a:lnTo>
                  <a:lnTo>
                    <a:pt x="26187" y="131749"/>
                  </a:lnTo>
                  <a:lnTo>
                    <a:pt x="26936" y="130416"/>
                  </a:lnTo>
                  <a:close/>
                </a:path>
                <a:path w="41275" h="308609">
                  <a:moveTo>
                    <a:pt x="26936" y="116586"/>
                  </a:moveTo>
                  <a:lnTo>
                    <a:pt x="26581" y="115290"/>
                  </a:lnTo>
                  <a:lnTo>
                    <a:pt x="26212" y="113982"/>
                  </a:lnTo>
                  <a:lnTo>
                    <a:pt x="24866" y="113233"/>
                  </a:lnTo>
                  <a:lnTo>
                    <a:pt x="22275" y="113969"/>
                  </a:lnTo>
                  <a:lnTo>
                    <a:pt x="21526" y="115303"/>
                  </a:lnTo>
                  <a:lnTo>
                    <a:pt x="21882" y="116598"/>
                  </a:lnTo>
                  <a:lnTo>
                    <a:pt x="22250" y="117894"/>
                  </a:lnTo>
                  <a:lnTo>
                    <a:pt x="23596" y="118656"/>
                  </a:lnTo>
                  <a:lnTo>
                    <a:pt x="24879" y="118287"/>
                  </a:lnTo>
                  <a:lnTo>
                    <a:pt x="26187" y="117932"/>
                  </a:lnTo>
                  <a:lnTo>
                    <a:pt x="26936" y="116586"/>
                  </a:lnTo>
                  <a:close/>
                </a:path>
                <a:path w="41275" h="308609">
                  <a:moveTo>
                    <a:pt x="26936" y="102755"/>
                  </a:moveTo>
                  <a:lnTo>
                    <a:pt x="26581" y="101447"/>
                  </a:lnTo>
                  <a:lnTo>
                    <a:pt x="26212" y="100152"/>
                  </a:lnTo>
                  <a:lnTo>
                    <a:pt x="24866" y="99402"/>
                  </a:lnTo>
                  <a:lnTo>
                    <a:pt x="22275" y="100126"/>
                  </a:lnTo>
                  <a:lnTo>
                    <a:pt x="21526" y="101460"/>
                  </a:lnTo>
                  <a:lnTo>
                    <a:pt x="21882" y="102768"/>
                  </a:lnTo>
                  <a:lnTo>
                    <a:pt x="22250" y="104051"/>
                  </a:lnTo>
                  <a:lnTo>
                    <a:pt x="23596" y="104813"/>
                  </a:lnTo>
                  <a:lnTo>
                    <a:pt x="24879" y="104444"/>
                  </a:lnTo>
                  <a:lnTo>
                    <a:pt x="26187" y="104089"/>
                  </a:lnTo>
                  <a:lnTo>
                    <a:pt x="26936" y="102755"/>
                  </a:lnTo>
                  <a:close/>
                </a:path>
                <a:path w="41275" h="308609">
                  <a:moveTo>
                    <a:pt x="26936" y="88912"/>
                  </a:moveTo>
                  <a:lnTo>
                    <a:pt x="26581" y="87617"/>
                  </a:lnTo>
                  <a:lnTo>
                    <a:pt x="26212" y="86309"/>
                  </a:lnTo>
                  <a:lnTo>
                    <a:pt x="24866" y="85559"/>
                  </a:lnTo>
                  <a:lnTo>
                    <a:pt x="22275" y="86283"/>
                  </a:lnTo>
                  <a:lnTo>
                    <a:pt x="21526" y="87630"/>
                  </a:lnTo>
                  <a:lnTo>
                    <a:pt x="21882" y="88925"/>
                  </a:lnTo>
                  <a:lnTo>
                    <a:pt x="22250" y="90208"/>
                  </a:lnTo>
                  <a:lnTo>
                    <a:pt x="23596" y="90970"/>
                  </a:lnTo>
                  <a:lnTo>
                    <a:pt x="24879" y="90601"/>
                  </a:lnTo>
                  <a:lnTo>
                    <a:pt x="26187" y="90246"/>
                  </a:lnTo>
                  <a:lnTo>
                    <a:pt x="26936" y="88912"/>
                  </a:lnTo>
                  <a:close/>
                </a:path>
                <a:path w="41275" h="308609">
                  <a:moveTo>
                    <a:pt x="26936" y="75069"/>
                  </a:moveTo>
                  <a:lnTo>
                    <a:pt x="26581" y="73774"/>
                  </a:lnTo>
                  <a:lnTo>
                    <a:pt x="26212" y="72466"/>
                  </a:lnTo>
                  <a:lnTo>
                    <a:pt x="24866" y="71716"/>
                  </a:lnTo>
                  <a:lnTo>
                    <a:pt x="22275" y="72453"/>
                  </a:lnTo>
                  <a:lnTo>
                    <a:pt x="21526" y="73787"/>
                  </a:lnTo>
                  <a:lnTo>
                    <a:pt x="21882" y="75082"/>
                  </a:lnTo>
                  <a:lnTo>
                    <a:pt x="22250" y="76377"/>
                  </a:lnTo>
                  <a:lnTo>
                    <a:pt x="23596" y="77139"/>
                  </a:lnTo>
                  <a:lnTo>
                    <a:pt x="24879" y="76771"/>
                  </a:lnTo>
                  <a:lnTo>
                    <a:pt x="26187" y="76415"/>
                  </a:lnTo>
                  <a:lnTo>
                    <a:pt x="26936" y="75069"/>
                  </a:lnTo>
                  <a:close/>
                </a:path>
                <a:path w="41275" h="308609">
                  <a:moveTo>
                    <a:pt x="26936" y="61239"/>
                  </a:moveTo>
                  <a:lnTo>
                    <a:pt x="26581" y="59931"/>
                  </a:lnTo>
                  <a:lnTo>
                    <a:pt x="26212" y="58635"/>
                  </a:lnTo>
                  <a:lnTo>
                    <a:pt x="24866" y="57886"/>
                  </a:lnTo>
                  <a:lnTo>
                    <a:pt x="22275" y="58610"/>
                  </a:lnTo>
                  <a:lnTo>
                    <a:pt x="21526" y="59944"/>
                  </a:lnTo>
                  <a:lnTo>
                    <a:pt x="21882" y="61252"/>
                  </a:lnTo>
                  <a:lnTo>
                    <a:pt x="22250" y="62534"/>
                  </a:lnTo>
                  <a:lnTo>
                    <a:pt x="23596" y="63296"/>
                  </a:lnTo>
                  <a:lnTo>
                    <a:pt x="24879" y="62928"/>
                  </a:lnTo>
                  <a:lnTo>
                    <a:pt x="26187" y="62572"/>
                  </a:lnTo>
                  <a:lnTo>
                    <a:pt x="26936" y="61239"/>
                  </a:lnTo>
                  <a:close/>
                </a:path>
                <a:path w="41275" h="308609">
                  <a:moveTo>
                    <a:pt x="33959" y="308330"/>
                  </a:moveTo>
                  <a:lnTo>
                    <a:pt x="33235" y="305727"/>
                  </a:lnTo>
                  <a:lnTo>
                    <a:pt x="31889" y="304977"/>
                  </a:lnTo>
                  <a:lnTo>
                    <a:pt x="29298" y="305727"/>
                  </a:lnTo>
                  <a:lnTo>
                    <a:pt x="28549" y="307047"/>
                  </a:lnTo>
                  <a:lnTo>
                    <a:pt x="28968" y="308495"/>
                  </a:lnTo>
                  <a:lnTo>
                    <a:pt x="33870"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17" y="73126"/>
                  </a:lnTo>
                  <a:lnTo>
                    <a:pt x="29273" y="74422"/>
                  </a:lnTo>
                  <a:lnTo>
                    <a:pt x="30619" y="75184"/>
                  </a:lnTo>
                  <a:lnTo>
                    <a:pt x="31902" y="74803"/>
                  </a:lnTo>
                  <a:lnTo>
                    <a:pt x="33210" y="74447"/>
                  </a:lnTo>
                  <a:lnTo>
                    <a:pt x="33959" y="73113"/>
                  </a:lnTo>
                  <a:close/>
                </a:path>
                <a:path w="41275" h="308609">
                  <a:moveTo>
                    <a:pt x="33959" y="59270"/>
                  </a:moveTo>
                  <a:lnTo>
                    <a:pt x="33604" y="57975"/>
                  </a:lnTo>
                  <a:lnTo>
                    <a:pt x="33235" y="56680"/>
                  </a:lnTo>
                  <a:lnTo>
                    <a:pt x="31889" y="55918"/>
                  </a:lnTo>
                  <a:lnTo>
                    <a:pt x="29298" y="56654"/>
                  </a:lnTo>
                  <a:lnTo>
                    <a:pt x="28549" y="57988"/>
                  </a:lnTo>
                  <a:lnTo>
                    <a:pt x="28917" y="59283"/>
                  </a:lnTo>
                  <a:lnTo>
                    <a:pt x="29273" y="60579"/>
                  </a:lnTo>
                  <a:lnTo>
                    <a:pt x="30619" y="61341"/>
                  </a:lnTo>
                  <a:lnTo>
                    <a:pt x="31902" y="60972"/>
                  </a:lnTo>
                  <a:lnTo>
                    <a:pt x="33210" y="60617"/>
                  </a:lnTo>
                  <a:lnTo>
                    <a:pt x="33959" y="59270"/>
                  </a:lnTo>
                  <a:close/>
                </a:path>
                <a:path w="41275" h="308609">
                  <a:moveTo>
                    <a:pt x="40995" y="306374"/>
                  </a:moveTo>
                  <a:lnTo>
                    <a:pt x="40640" y="305066"/>
                  </a:lnTo>
                  <a:lnTo>
                    <a:pt x="40284" y="303771"/>
                  </a:lnTo>
                  <a:lnTo>
                    <a:pt x="38925" y="303022"/>
                  </a:lnTo>
                  <a:lnTo>
                    <a:pt x="36347" y="303745"/>
                  </a:lnTo>
                  <a:lnTo>
                    <a:pt x="35598" y="305092"/>
                  </a:lnTo>
                  <a:lnTo>
                    <a:pt x="36309" y="307670"/>
                  </a:lnTo>
                  <a:lnTo>
                    <a:pt x="37655" y="308432"/>
                  </a:lnTo>
                  <a:lnTo>
                    <a:pt x="38938" y="308063"/>
                  </a:lnTo>
                  <a:lnTo>
                    <a:pt x="40246" y="307708"/>
                  </a:lnTo>
                  <a:lnTo>
                    <a:pt x="40995" y="306374"/>
                  </a:lnTo>
                  <a:close/>
                </a:path>
                <a:path w="41275" h="308609">
                  <a:moveTo>
                    <a:pt x="40995" y="292531"/>
                  </a:moveTo>
                  <a:lnTo>
                    <a:pt x="40640" y="291236"/>
                  </a:lnTo>
                  <a:lnTo>
                    <a:pt x="40284" y="289941"/>
                  </a:lnTo>
                  <a:lnTo>
                    <a:pt x="38925" y="289191"/>
                  </a:lnTo>
                  <a:lnTo>
                    <a:pt x="36347" y="289915"/>
                  </a:lnTo>
                  <a:lnTo>
                    <a:pt x="35598" y="291249"/>
                  </a:lnTo>
                  <a:lnTo>
                    <a:pt x="36309" y="293839"/>
                  </a:lnTo>
                  <a:lnTo>
                    <a:pt x="37655" y="294601"/>
                  </a:lnTo>
                  <a:lnTo>
                    <a:pt x="38938" y="294233"/>
                  </a:lnTo>
                  <a:lnTo>
                    <a:pt x="40246" y="293878"/>
                  </a:lnTo>
                  <a:lnTo>
                    <a:pt x="40995" y="292531"/>
                  </a:lnTo>
                  <a:close/>
                </a:path>
                <a:path w="41275" h="308609">
                  <a:moveTo>
                    <a:pt x="40995" y="278701"/>
                  </a:moveTo>
                  <a:lnTo>
                    <a:pt x="40640" y="277393"/>
                  </a:lnTo>
                  <a:lnTo>
                    <a:pt x="40284" y="276098"/>
                  </a:lnTo>
                  <a:lnTo>
                    <a:pt x="38925" y="275348"/>
                  </a:lnTo>
                  <a:lnTo>
                    <a:pt x="36347" y="276072"/>
                  </a:lnTo>
                  <a:lnTo>
                    <a:pt x="35598" y="277406"/>
                  </a:lnTo>
                  <a:lnTo>
                    <a:pt x="36309" y="279996"/>
                  </a:lnTo>
                  <a:lnTo>
                    <a:pt x="37655" y="280758"/>
                  </a:lnTo>
                  <a:lnTo>
                    <a:pt x="38938" y="280390"/>
                  </a:lnTo>
                  <a:lnTo>
                    <a:pt x="40246" y="280035"/>
                  </a:lnTo>
                  <a:lnTo>
                    <a:pt x="40995" y="278701"/>
                  </a:lnTo>
                  <a:close/>
                </a:path>
                <a:path w="41275" h="308609">
                  <a:moveTo>
                    <a:pt x="40995" y="264858"/>
                  </a:moveTo>
                  <a:lnTo>
                    <a:pt x="40640" y="263550"/>
                  </a:lnTo>
                  <a:lnTo>
                    <a:pt x="40284" y="262255"/>
                  </a:lnTo>
                  <a:lnTo>
                    <a:pt x="38925" y="261505"/>
                  </a:lnTo>
                  <a:lnTo>
                    <a:pt x="36347" y="262229"/>
                  </a:lnTo>
                  <a:lnTo>
                    <a:pt x="35598" y="263575"/>
                  </a:lnTo>
                  <a:lnTo>
                    <a:pt x="36309" y="266153"/>
                  </a:lnTo>
                  <a:lnTo>
                    <a:pt x="37655" y="266928"/>
                  </a:lnTo>
                  <a:lnTo>
                    <a:pt x="38938" y="266547"/>
                  </a:lnTo>
                  <a:lnTo>
                    <a:pt x="40246" y="266192"/>
                  </a:lnTo>
                  <a:lnTo>
                    <a:pt x="40995" y="264858"/>
                  </a:lnTo>
                  <a:close/>
                </a:path>
                <a:path w="41275" h="308609">
                  <a:moveTo>
                    <a:pt x="40995" y="251015"/>
                  </a:moveTo>
                  <a:lnTo>
                    <a:pt x="40640" y="249720"/>
                  </a:lnTo>
                  <a:lnTo>
                    <a:pt x="40284" y="248424"/>
                  </a:lnTo>
                  <a:lnTo>
                    <a:pt x="38925" y="247675"/>
                  </a:lnTo>
                  <a:lnTo>
                    <a:pt x="36347" y="248399"/>
                  </a:lnTo>
                  <a:lnTo>
                    <a:pt x="35598" y="249732"/>
                  </a:lnTo>
                  <a:lnTo>
                    <a:pt x="36309" y="252323"/>
                  </a:lnTo>
                  <a:lnTo>
                    <a:pt x="37655" y="253085"/>
                  </a:lnTo>
                  <a:lnTo>
                    <a:pt x="38938" y="252717"/>
                  </a:lnTo>
                  <a:lnTo>
                    <a:pt x="40246" y="252361"/>
                  </a:lnTo>
                  <a:lnTo>
                    <a:pt x="40995" y="251015"/>
                  </a:lnTo>
                  <a:close/>
                </a:path>
                <a:path w="41275" h="308609">
                  <a:moveTo>
                    <a:pt x="40995" y="237197"/>
                  </a:moveTo>
                  <a:lnTo>
                    <a:pt x="40640" y="235889"/>
                  </a:lnTo>
                  <a:lnTo>
                    <a:pt x="40284" y="234594"/>
                  </a:lnTo>
                  <a:lnTo>
                    <a:pt x="38925" y="233845"/>
                  </a:lnTo>
                  <a:lnTo>
                    <a:pt x="36347" y="234569"/>
                  </a:lnTo>
                  <a:lnTo>
                    <a:pt x="35598" y="235902"/>
                  </a:lnTo>
                  <a:lnTo>
                    <a:pt x="36309" y="238493"/>
                  </a:lnTo>
                  <a:lnTo>
                    <a:pt x="37655" y="239255"/>
                  </a:lnTo>
                  <a:lnTo>
                    <a:pt x="38938" y="238887"/>
                  </a:lnTo>
                  <a:lnTo>
                    <a:pt x="40246" y="238531"/>
                  </a:lnTo>
                  <a:lnTo>
                    <a:pt x="40995" y="237197"/>
                  </a:lnTo>
                  <a:close/>
                </a:path>
                <a:path w="41275" h="308609">
                  <a:moveTo>
                    <a:pt x="40995" y="223354"/>
                  </a:moveTo>
                  <a:lnTo>
                    <a:pt x="40640" y="222059"/>
                  </a:lnTo>
                  <a:lnTo>
                    <a:pt x="40284" y="220751"/>
                  </a:lnTo>
                  <a:lnTo>
                    <a:pt x="38925" y="220002"/>
                  </a:lnTo>
                  <a:lnTo>
                    <a:pt x="36347" y="220726"/>
                  </a:lnTo>
                  <a:lnTo>
                    <a:pt x="35598" y="222072"/>
                  </a:lnTo>
                  <a:lnTo>
                    <a:pt x="36309" y="224663"/>
                  </a:lnTo>
                  <a:lnTo>
                    <a:pt x="37655" y="225425"/>
                  </a:lnTo>
                  <a:lnTo>
                    <a:pt x="38938" y="225044"/>
                  </a:lnTo>
                  <a:lnTo>
                    <a:pt x="40246" y="224688"/>
                  </a:lnTo>
                  <a:lnTo>
                    <a:pt x="40995" y="223354"/>
                  </a:lnTo>
                  <a:close/>
                </a:path>
                <a:path w="41275" h="308609">
                  <a:moveTo>
                    <a:pt x="40995" y="209511"/>
                  </a:moveTo>
                  <a:lnTo>
                    <a:pt x="40640" y="208216"/>
                  </a:lnTo>
                  <a:lnTo>
                    <a:pt x="40284" y="206921"/>
                  </a:lnTo>
                  <a:lnTo>
                    <a:pt x="38925" y="206171"/>
                  </a:lnTo>
                  <a:lnTo>
                    <a:pt x="36347" y="206895"/>
                  </a:lnTo>
                  <a:lnTo>
                    <a:pt x="35598" y="208229"/>
                  </a:lnTo>
                  <a:lnTo>
                    <a:pt x="36309" y="210820"/>
                  </a:lnTo>
                  <a:lnTo>
                    <a:pt x="37655" y="211582"/>
                  </a:lnTo>
                  <a:lnTo>
                    <a:pt x="38938" y="211213"/>
                  </a:lnTo>
                  <a:lnTo>
                    <a:pt x="40246" y="210858"/>
                  </a:lnTo>
                  <a:lnTo>
                    <a:pt x="40995" y="209511"/>
                  </a:lnTo>
                  <a:close/>
                </a:path>
                <a:path w="41275" h="308609">
                  <a:moveTo>
                    <a:pt x="40995" y="195681"/>
                  </a:moveTo>
                  <a:lnTo>
                    <a:pt x="40640" y="194373"/>
                  </a:lnTo>
                  <a:lnTo>
                    <a:pt x="40284" y="193078"/>
                  </a:lnTo>
                  <a:lnTo>
                    <a:pt x="38925" y="192328"/>
                  </a:lnTo>
                  <a:lnTo>
                    <a:pt x="36347" y="193052"/>
                  </a:lnTo>
                  <a:lnTo>
                    <a:pt x="35598" y="194386"/>
                  </a:lnTo>
                  <a:lnTo>
                    <a:pt x="36309" y="196977"/>
                  </a:lnTo>
                  <a:lnTo>
                    <a:pt x="37655" y="197739"/>
                  </a:lnTo>
                  <a:lnTo>
                    <a:pt x="38938" y="197370"/>
                  </a:lnTo>
                  <a:lnTo>
                    <a:pt x="40246" y="197015"/>
                  </a:lnTo>
                  <a:lnTo>
                    <a:pt x="40995" y="195681"/>
                  </a:lnTo>
                  <a:close/>
                </a:path>
                <a:path w="41275" h="308609">
                  <a:moveTo>
                    <a:pt x="40995" y="181838"/>
                  </a:moveTo>
                  <a:lnTo>
                    <a:pt x="40640" y="180543"/>
                  </a:lnTo>
                  <a:lnTo>
                    <a:pt x="40284" y="179235"/>
                  </a:lnTo>
                  <a:lnTo>
                    <a:pt x="38925" y="178485"/>
                  </a:lnTo>
                  <a:lnTo>
                    <a:pt x="36347" y="179209"/>
                  </a:lnTo>
                  <a:lnTo>
                    <a:pt x="35598" y="180555"/>
                  </a:lnTo>
                  <a:lnTo>
                    <a:pt x="36309" y="183146"/>
                  </a:lnTo>
                  <a:lnTo>
                    <a:pt x="37655" y="183908"/>
                  </a:lnTo>
                  <a:lnTo>
                    <a:pt x="38938" y="183527"/>
                  </a:lnTo>
                  <a:lnTo>
                    <a:pt x="40246" y="183172"/>
                  </a:lnTo>
                  <a:lnTo>
                    <a:pt x="40995" y="181838"/>
                  </a:lnTo>
                  <a:close/>
                </a:path>
                <a:path w="41275" h="308609">
                  <a:moveTo>
                    <a:pt x="40995" y="167995"/>
                  </a:moveTo>
                  <a:lnTo>
                    <a:pt x="40640" y="166700"/>
                  </a:lnTo>
                  <a:lnTo>
                    <a:pt x="40284" y="165404"/>
                  </a:lnTo>
                  <a:lnTo>
                    <a:pt x="38925" y="164655"/>
                  </a:lnTo>
                  <a:lnTo>
                    <a:pt x="36347" y="165379"/>
                  </a:lnTo>
                  <a:lnTo>
                    <a:pt x="35598" y="166712"/>
                  </a:lnTo>
                  <a:lnTo>
                    <a:pt x="36309" y="169303"/>
                  </a:lnTo>
                  <a:lnTo>
                    <a:pt x="37655" y="170065"/>
                  </a:lnTo>
                  <a:lnTo>
                    <a:pt x="38938" y="169697"/>
                  </a:lnTo>
                  <a:lnTo>
                    <a:pt x="40246" y="169341"/>
                  </a:lnTo>
                  <a:lnTo>
                    <a:pt x="40995" y="167995"/>
                  </a:lnTo>
                  <a:close/>
                </a:path>
                <a:path w="41275" h="308609">
                  <a:moveTo>
                    <a:pt x="40995" y="154165"/>
                  </a:moveTo>
                  <a:lnTo>
                    <a:pt x="40640" y="152857"/>
                  </a:lnTo>
                  <a:lnTo>
                    <a:pt x="40284" y="151561"/>
                  </a:lnTo>
                  <a:lnTo>
                    <a:pt x="38925" y="150812"/>
                  </a:lnTo>
                  <a:lnTo>
                    <a:pt x="36347" y="151536"/>
                  </a:lnTo>
                  <a:lnTo>
                    <a:pt x="35598" y="152869"/>
                  </a:lnTo>
                  <a:lnTo>
                    <a:pt x="36309" y="155460"/>
                  </a:lnTo>
                  <a:lnTo>
                    <a:pt x="37655" y="156222"/>
                  </a:lnTo>
                  <a:lnTo>
                    <a:pt x="38938" y="155854"/>
                  </a:lnTo>
                  <a:lnTo>
                    <a:pt x="40246" y="155498"/>
                  </a:lnTo>
                  <a:lnTo>
                    <a:pt x="40995" y="154165"/>
                  </a:lnTo>
                  <a:close/>
                </a:path>
                <a:path w="41275" h="308609">
                  <a:moveTo>
                    <a:pt x="40995" y="140335"/>
                  </a:moveTo>
                  <a:lnTo>
                    <a:pt x="40640" y="139039"/>
                  </a:lnTo>
                  <a:lnTo>
                    <a:pt x="40284" y="137731"/>
                  </a:lnTo>
                  <a:lnTo>
                    <a:pt x="38925" y="136982"/>
                  </a:lnTo>
                  <a:lnTo>
                    <a:pt x="36347" y="137706"/>
                  </a:lnTo>
                  <a:lnTo>
                    <a:pt x="35598" y="139052"/>
                  </a:lnTo>
                  <a:lnTo>
                    <a:pt x="36309" y="141643"/>
                  </a:lnTo>
                  <a:lnTo>
                    <a:pt x="37655" y="142405"/>
                  </a:lnTo>
                  <a:lnTo>
                    <a:pt x="38938" y="142024"/>
                  </a:lnTo>
                  <a:lnTo>
                    <a:pt x="40246" y="141668"/>
                  </a:lnTo>
                  <a:lnTo>
                    <a:pt x="40995" y="140335"/>
                  </a:lnTo>
                  <a:close/>
                </a:path>
                <a:path w="41275" h="308609">
                  <a:moveTo>
                    <a:pt x="40995" y="126492"/>
                  </a:moveTo>
                  <a:lnTo>
                    <a:pt x="40640" y="125196"/>
                  </a:lnTo>
                  <a:lnTo>
                    <a:pt x="40284" y="123901"/>
                  </a:lnTo>
                  <a:lnTo>
                    <a:pt x="38925" y="123139"/>
                  </a:lnTo>
                  <a:lnTo>
                    <a:pt x="36347" y="123875"/>
                  </a:lnTo>
                  <a:lnTo>
                    <a:pt x="35598" y="125209"/>
                  </a:lnTo>
                  <a:lnTo>
                    <a:pt x="36309" y="127800"/>
                  </a:lnTo>
                  <a:lnTo>
                    <a:pt x="37655" y="128562"/>
                  </a:lnTo>
                  <a:lnTo>
                    <a:pt x="38938" y="128193"/>
                  </a:lnTo>
                  <a:lnTo>
                    <a:pt x="40246" y="127838"/>
                  </a:lnTo>
                  <a:lnTo>
                    <a:pt x="40995" y="126492"/>
                  </a:lnTo>
                  <a:close/>
                </a:path>
                <a:path w="41275" h="308609">
                  <a:moveTo>
                    <a:pt x="40995" y="112661"/>
                  </a:moveTo>
                  <a:lnTo>
                    <a:pt x="40640" y="111353"/>
                  </a:lnTo>
                  <a:lnTo>
                    <a:pt x="40284" y="110058"/>
                  </a:lnTo>
                  <a:lnTo>
                    <a:pt x="38925" y="109308"/>
                  </a:lnTo>
                  <a:lnTo>
                    <a:pt x="36347" y="110032"/>
                  </a:lnTo>
                  <a:lnTo>
                    <a:pt x="35598" y="111366"/>
                  </a:lnTo>
                  <a:lnTo>
                    <a:pt x="36309" y="113957"/>
                  </a:lnTo>
                  <a:lnTo>
                    <a:pt x="37655" y="114719"/>
                  </a:lnTo>
                  <a:lnTo>
                    <a:pt x="38938" y="114350"/>
                  </a:lnTo>
                  <a:lnTo>
                    <a:pt x="40246" y="113995"/>
                  </a:lnTo>
                  <a:lnTo>
                    <a:pt x="40995" y="112661"/>
                  </a:lnTo>
                  <a:close/>
                </a:path>
                <a:path w="41275" h="308609">
                  <a:moveTo>
                    <a:pt x="40995" y="98818"/>
                  </a:moveTo>
                  <a:lnTo>
                    <a:pt x="40640" y="97523"/>
                  </a:lnTo>
                  <a:lnTo>
                    <a:pt x="40284" y="96215"/>
                  </a:lnTo>
                  <a:lnTo>
                    <a:pt x="38925" y="95465"/>
                  </a:lnTo>
                  <a:lnTo>
                    <a:pt x="36347" y="96189"/>
                  </a:lnTo>
                  <a:lnTo>
                    <a:pt x="35598" y="97536"/>
                  </a:lnTo>
                  <a:lnTo>
                    <a:pt x="36309" y="100126"/>
                  </a:lnTo>
                  <a:lnTo>
                    <a:pt x="37655" y="100888"/>
                  </a:lnTo>
                  <a:lnTo>
                    <a:pt x="38938" y="100507"/>
                  </a:lnTo>
                  <a:lnTo>
                    <a:pt x="40246" y="100152"/>
                  </a:lnTo>
                  <a:lnTo>
                    <a:pt x="40995" y="98818"/>
                  </a:lnTo>
                  <a:close/>
                </a:path>
                <a:path w="41275" h="308609">
                  <a:moveTo>
                    <a:pt x="40995" y="84975"/>
                  </a:moveTo>
                  <a:lnTo>
                    <a:pt x="40640" y="83680"/>
                  </a:lnTo>
                  <a:lnTo>
                    <a:pt x="40284" y="82384"/>
                  </a:lnTo>
                  <a:lnTo>
                    <a:pt x="38925" y="81635"/>
                  </a:lnTo>
                  <a:lnTo>
                    <a:pt x="36347" y="82359"/>
                  </a:lnTo>
                  <a:lnTo>
                    <a:pt x="35598" y="83693"/>
                  </a:lnTo>
                  <a:lnTo>
                    <a:pt x="36309" y="86283"/>
                  </a:lnTo>
                  <a:lnTo>
                    <a:pt x="37655" y="87045"/>
                  </a:lnTo>
                  <a:lnTo>
                    <a:pt x="38938" y="86677"/>
                  </a:lnTo>
                  <a:lnTo>
                    <a:pt x="40246" y="86321"/>
                  </a:lnTo>
                  <a:lnTo>
                    <a:pt x="40995" y="84975"/>
                  </a:lnTo>
                  <a:close/>
                </a:path>
                <a:path w="41275" h="308609">
                  <a:moveTo>
                    <a:pt x="40995" y="71145"/>
                  </a:moveTo>
                  <a:lnTo>
                    <a:pt x="40640" y="69837"/>
                  </a:lnTo>
                  <a:lnTo>
                    <a:pt x="40284" y="68541"/>
                  </a:lnTo>
                  <a:lnTo>
                    <a:pt x="38925" y="67792"/>
                  </a:lnTo>
                  <a:lnTo>
                    <a:pt x="36347" y="68516"/>
                  </a:lnTo>
                  <a:lnTo>
                    <a:pt x="35598" y="69850"/>
                  </a:lnTo>
                  <a:lnTo>
                    <a:pt x="36309" y="72440"/>
                  </a:lnTo>
                  <a:lnTo>
                    <a:pt x="37655" y="73202"/>
                  </a:lnTo>
                  <a:lnTo>
                    <a:pt x="38938" y="72834"/>
                  </a:lnTo>
                  <a:lnTo>
                    <a:pt x="40246" y="72478"/>
                  </a:lnTo>
                  <a:lnTo>
                    <a:pt x="40995" y="71145"/>
                  </a:lnTo>
                  <a:close/>
                </a:path>
                <a:path w="41275" h="308609">
                  <a:moveTo>
                    <a:pt x="40995" y="57315"/>
                  </a:moveTo>
                  <a:lnTo>
                    <a:pt x="40640" y="56019"/>
                  </a:lnTo>
                  <a:lnTo>
                    <a:pt x="40284" y="54711"/>
                  </a:lnTo>
                  <a:lnTo>
                    <a:pt x="38925" y="53962"/>
                  </a:lnTo>
                  <a:lnTo>
                    <a:pt x="36347" y="54686"/>
                  </a:lnTo>
                  <a:lnTo>
                    <a:pt x="35598" y="56032"/>
                  </a:lnTo>
                  <a:lnTo>
                    <a:pt x="36309" y="58623"/>
                  </a:lnTo>
                  <a:lnTo>
                    <a:pt x="37655" y="59385"/>
                  </a:lnTo>
                  <a:lnTo>
                    <a:pt x="38938" y="59004"/>
                  </a:lnTo>
                  <a:lnTo>
                    <a:pt x="40246" y="58648"/>
                  </a:lnTo>
                  <a:lnTo>
                    <a:pt x="40995" y="57315"/>
                  </a:lnTo>
                  <a:close/>
                </a:path>
                <a:path w="41275" h="308609">
                  <a:moveTo>
                    <a:pt x="40995" y="43472"/>
                  </a:moveTo>
                  <a:lnTo>
                    <a:pt x="40640" y="42176"/>
                  </a:lnTo>
                  <a:lnTo>
                    <a:pt x="40284" y="40881"/>
                  </a:lnTo>
                  <a:lnTo>
                    <a:pt x="38925" y="40132"/>
                  </a:lnTo>
                  <a:lnTo>
                    <a:pt x="36347" y="40855"/>
                  </a:lnTo>
                  <a:lnTo>
                    <a:pt x="35598" y="42189"/>
                  </a:lnTo>
                  <a:lnTo>
                    <a:pt x="36309" y="44780"/>
                  </a:lnTo>
                  <a:lnTo>
                    <a:pt x="37655" y="45542"/>
                  </a:lnTo>
                  <a:lnTo>
                    <a:pt x="38938" y="45173"/>
                  </a:lnTo>
                  <a:lnTo>
                    <a:pt x="40246" y="44818"/>
                  </a:lnTo>
                  <a:lnTo>
                    <a:pt x="40995" y="43472"/>
                  </a:lnTo>
                  <a:close/>
                </a:path>
              </a:pathLst>
            </a:custGeom>
            <a:solidFill>
              <a:srgbClr val="FFFFFF"/>
            </a:solidFill>
          </p:spPr>
          <p:txBody>
            <a:bodyPr wrap="square" lIns="0" tIns="0" rIns="0" bIns="0" rtlCol="0"/>
            <a:lstStyle/>
            <a:p>
              <a:endParaRPr/>
            </a:p>
          </p:txBody>
        </p:sp>
        <p:sp>
          <p:nvSpPr>
            <p:cNvPr id="84" name="object 84"/>
            <p:cNvSpPr/>
            <p:nvPr/>
          </p:nvSpPr>
          <p:spPr>
            <a:xfrm>
              <a:off x="6388671" y="8268195"/>
              <a:ext cx="41275" cy="308610"/>
            </a:xfrm>
            <a:custGeom>
              <a:avLst/>
              <a:gdLst/>
              <a:ahLst/>
              <a:cxnLst/>
              <a:rect l="l" t="t" r="r" b="b"/>
              <a:pathLst>
                <a:path w="41275" h="308609">
                  <a:moveTo>
                    <a:pt x="5410" y="61239"/>
                  </a:moveTo>
                  <a:lnTo>
                    <a:pt x="5041" y="59931"/>
                  </a:lnTo>
                  <a:lnTo>
                    <a:pt x="4686" y="58635"/>
                  </a:lnTo>
                  <a:lnTo>
                    <a:pt x="3340" y="57886"/>
                  </a:lnTo>
                  <a:lnTo>
                    <a:pt x="749" y="58610"/>
                  </a:lnTo>
                  <a:lnTo>
                    <a:pt x="0" y="59944"/>
                  </a:lnTo>
                  <a:lnTo>
                    <a:pt x="711" y="62534"/>
                  </a:lnTo>
                  <a:lnTo>
                    <a:pt x="2070" y="63296"/>
                  </a:lnTo>
                  <a:lnTo>
                    <a:pt x="3352" y="62928"/>
                  </a:lnTo>
                  <a:lnTo>
                    <a:pt x="4660" y="62572"/>
                  </a:lnTo>
                  <a:lnTo>
                    <a:pt x="5410" y="61239"/>
                  </a:lnTo>
                  <a:close/>
                </a:path>
                <a:path w="41275" h="308609">
                  <a:moveTo>
                    <a:pt x="5410" y="47396"/>
                  </a:moveTo>
                  <a:lnTo>
                    <a:pt x="5041" y="46101"/>
                  </a:lnTo>
                  <a:lnTo>
                    <a:pt x="4686" y="44792"/>
                  </a:lnTo>
                  <a:lnTo>
                    <a:pt x="3340" y="44043"/>
                  </a:lnTo>
                  <a:lnTo>
                    <a:pt x="749" y="44767"/>
                  </a:lnTo>
                  <a:lnTo>
                    <a:pt x="0" y="46113"/>
                  </a:lnTo>
                  <a:lnTo>
                    <a:pt x="711" y="48704"/>
                  </a:lnTo>
                  <a:lnTo>
                    <a:pt x="2070" y="49466"/>
                  </a:lnTo>
                  <a:lnTo>
                    <a:pt x="3352" y="49085"/>
                  </a:lnTo>
                  <a:lnTo>
                    <a:pt x="4660" y="48729"/>
                  </a:lnTo>
                  <a:lnTo>
                    <a:pt x="5410" y="47396"/>
                  </a:lnTo>
                  <a:close/>
                </a:path>
                <a:path w="41275" h="308609">
                  <a:moveTo>
                    <a:pt x="5410" y="33553"/>
                  </a:moveTo>
                  <a:lnTo>
                    <a:pt x="5041" y="32258"/>
                  </a:lnTo>
                  <a:lnTo>
                    <a:pt x="4686" y="30949"/>
                  </a:lnTo>
                  <a:lnTo>
                    <a:pt x="3340" y="30200"/>
                  </a:lnTo>
                  <a:lnTo>
                    <a:pt x="749" y="30937"/>
                  </a:lnTo>
                  <a:lnTo>
                    <a:pt x="0" y="32270"/>
                  </a:lnTo>
                  <a:lnTo>
                    <a:pt x="711" y="34861"/>
                  </a:lnTo>
                  <a:lnTo>
                    <a:pt x="2070" y="35623"/>
                  </a:lnTo>
                  <a:lnTo>
                    <a:pt x="3352" y="35255"/>
                  </a:lnTo>
                  <a:lnTo>
                    <a:pt x="4660" y="34899"/>
                  </a:lnTo>
                  <a:lnTo>
                    <a:pt x="5410" y="33553"/>
                  </a:lnTo>
                  <a:close/>
                </a:path>
                <a:path w="41275" h="308609">
                  <a:moveTo>
                    <a:pt x="5410" y="19735"/>
                  </a:moveTo>
                  <a:lnTo>
                    <a:pt x="5041" y="18427"/>
                  </a:lnTo>
                  <a:lnTo>
                    <a:pt x="4686" y="17132"/>
                  </a:lnTo>
                  <a:lnTo>
                    <a:pt x="3340" y="16383"/>
                  </a:lnTo>
                  <a:lnTo>
                    <a:pt x="749" y="17106"/>
                  </a:lnTo>
                  <a:lnTo>
                    <a:pt x="0" y="18440"/>
                  </a:lnTo>
                  <a:lnTo>
                    <a:pt x="711" y="21031"/>
                  </a:lnTo>
                  <a:lnTo>
                    <a:pt x="2070" y="21793"/>
                  </a:lnTo>
                  <a:lnTo>
                    <a:pt x="3352" y="21424"/>
                  </a:lnTo>
                  <a:lnTo>
                    <a:pt x="4660" y="21069"/>
                  </a:lnTo>
                  <a:lnTo>
                    <a:pt x="5410" y="19735"/>
                  </a:lnTo>
                  <a:close/>
                </a:path>
                <a:path w="41275" h="308609">
                  <a:moveTo>
                    <a:pt x="5410" y="5892"/>
                  </a:moveTo>
                  <a:lnTo>
                    <a:pt x="5041" y="4597"/>
                  </a:lnTo>
                  <a:lnTo>
                    <a:pt x="4686" y="3289"/>
                  </a:lnTo>
                  <a:lnTo>
                    <a:pt x="3340" y="2540"/>
                  </a:lnTo>
                  <a:lnTo>
                    <a:pt x="749" y="3263"/>
                  </a:lnTo>
                  <a:lnTo>
                    <a:pt x="0" y="4610"/>
                  </a:lnTo>
                  <a:lnTo>
                    <a:pt x="711" y="7200"/>
                  </a:lnTo>
                  <a:lnTo>
                    <a:pt x="2070" y="7962"/>
                  </a:lnTo>
                  <a:lnTo>
                    <a:pt x="3352" y="7581"/>
                  </a:lnTo>
                  <a:lnTo>
                    <a:pt x="4660" y="7226"/>
                  </a:lnTo>
                  <a:lnTo>
                    <a:pt x="5410" y="5892"/>
                  </a:lnTo>
                  <a:close/>
                </a:path>
                <a:path w="41275" h="308609">
                  <a:moveTo>
                    <a:pt x="12446" y="59270"/>
                  </a:moveTo>
                  <a:lnTo>
                    <a:pt x="12090" y="57975"/>
                  </a:lnTo>
                  <a:lnTo>
                    <a:pt x="11722" y="56680"/>
                  </a:lnTo>
                  <a:lnTo>
                    <a:pt x="10375" y="55918"/>
                  </a:lnTo>
                  <a:lnTo>
                    <a:pt x="7785" y="56654"/>
                  </a:lnTo>
                  <a:lnTo>
                    <a:pt x="7035" y="57988"/>
                  </a:lnTo>
                  <a:lnTo>
                    <a:pt x="7404" y="59283"/>
                  </a:lnTo>
                  <a:lnTo>
                    <a:pt x="7759" y="60579"/>
                  </a:lnTo>
                  <a:lnTo>
                    <a:pt x="9105" y="61341"/>
                  </a:lnTo>
                  <a:lnTo>
                    <a:pt x="10388" y="60972"/>
                  </a:lnTo>
                  <a:lnTo>
                    <a:pt x="11696" y="60617"/>
                  </a:lnTo>
                  <a:lnTo>
                    <a:pt x="12446" y="59270"/>
                  </a:lnTo>
                  <a:close/>
                </a:path>
                <a:path w="41275" h="308609">
                  <a:moveTo>
                    <a:pt x="12446" y="45440"/>
                  </a:moveTo>
                  <a:lnTo>
                    <a:pt x="12090" y="44132"/>
                  </a:lnTo>
                  <a:lnTo>
                    <a:pt x="11722" y="42837"/>
                  </a:lnTo>
                  <a:lnTo>
                    <a:pt x="10375" y="42087"/>
                  </a:lnTo>
                  <a:lnTo>
                    <a:pt x="7785" y="42811"/>
                  </a:lnTo>
                  <a:lnTo>
                    <a:pt x="7035" y="44145"/>
                  </a:lnTo>
                  <a:lnTo>
                    <a:pt x="7759" y="46736"/>
                  </a:lnTo>
                  <a:lnTo>
                    <a:pt x="9105" y="47498"/>
                  </a:lnTo>
                  <a:lnTo>
                    <a:pt x="10388" y="47129"/>
                  </a:lnTo>
                  <a:lnTo>
                    <a:pt x="11696" y="46774"/>
                  </a:lnTo>
                  <a:lnTo>
                    <a:pt x="12446" y="45440"/>
                  </a:lnTo>
                  <a:close/>
                </a:path>
                <a:path w="41275" h="308609">
                  <a:moveTo>
                    <a:pt x="12446" y="31597"/>
                  </a:moveTo>
                  <a:lnTo>
                    <a:pt x="12090" y="30302"/>
                  </a:lnTo>
                  <a:lnTo>
                    <a:pt x="11722" y="28994"/>
                  </a:lnTo>
                  <a:lnTo>
                    <a:pt x="10375" y="28244"/>
                  </a:lnTo>
                  <a:lnTo>
                    <a:pt x="7785" y="28968"/>
                  </a:lnTo>
                  <a:lnTo>
                    <a:pt x="7035" y="30314"/>
                  </a:lnTo>
                  <a:lnTo>
                    <a:pt x="7404" y="31610"/>
                  </a:lnTo>
                  <a:lnTo>
                    <a:pt x="7759" y="32905"/>
                  </a:lnTo>
                  <a:lnTo>
                    <a:pt x="9105" y="33667"/>
                  </a:lnTo>
                  <a:lnTo>
                    <a:pt x="10388" y="33286"/>
                  </a:lnTo>
                  <a:lnTo>
                    <a:pt x="11696" y="32931"/>
                  </a:lnTo>
                  <a:lnTo>
                    <a:pt x="12446" y="31597"/>
                  </a:lnTo>
                  <a:close/>
                </a:path>
                <a:path w="41275" h="308609">
                  <a:moveTo>
                    <a:pt x="12446" y="17754"/>
                  </a:moveTo>
                  <a:lnTo>
                    <a:pt x="12090" y="16459"/>
                  </a:lnTo>
                  <a:lnTo>
                    <a:pt x="11722" y="15163"/>
                  </a:lnTo>
                  <a:lnTo>
                    <a:pt x="10375" y="14401"/>
                  </a:lnTo>
                  <a:lnTo>
                    <a:pt x="7785" y="15138"/>
                  </a:lnTo>
                  <a:lnTo>
                    <a:pt x="7035" y="16471"/>
                  </a:lnTo>
                  <a:lnTo>
                    <a:pt x="7404" y="17767"/>
                  </a:lnTo>
                  <a:lnTo>
                    <a:pt x="7759" y="19062"/>
                  </a:lnTo>
                  <a:lnTo>
                    <a:pt x="9105" y="19824"/>
                  </a:lnTo>
                  <a:lnTo>
                    <a:pt x="10388" y="19456"/>
                  </a:lnTo>
                  <a:lnTo>
                    <a:pt x="11696" y="19100"/>
                  </a:lnTo>
                  <a:lnTo>
                    <a:pt x="12446" y="17754"/>
                  </a:lnTo>
                  <a:close/>
                </a:path>
                <a:path w="41275" h="308609">
                  <a:moveTo>
                    <a:pt x="12446" y="3924"/>
                  </a:moveTo>
                  <a:lnTo>
                    <a:pt x="12090" y="2616"/>
                  </a:lnTo>
                  <a:lnTo>
                    <a:pt x="11722" y="1320"/>
                  </a:lnTo>
                  <a:lnTo>
                    <a:pt x="10375" y="571"/>
                  </a:lnTo>
                  <a:lnTo>
                    <a:pt x="7785" y="1295"/>
                  </a:lnTo>
                  <a:lnTo>
                    <a:pt x="7035" y="2628"/>
                  </a:lnTo>
                  <a:lnTo>
                    <a:pt x="7759" y="5219"/>
                  </a:lnTo>
                  <a:lnTo>
                    <a:pt x="9105" y="5981"/>
                  </a:lnTo>
                  <a:lnTo>
                    <a:pt x="10388" y="5613"/>
                  </a:lnTo>
                  <a:lnTo>
                    <a:pt x="11696" y="5257"/>
                  </a:lnTo>
                  <a:lnTo>
                    <a:pt x="12446" y="3924"/>
                  </a:lnTo>
                  <a:close/>
                </a:path>
                <a:path w="41275" h="308609">
                  <a:moveTo>
                    <a:pt x="19469" y="43472"/>
                  </a:moveTo>
                  <a:lnTo>
                    <a:pt x="19113" y="42176"/>
                  </a:lnTo>
                  <a:lnTo>
                    <a:pt x="18757" y="40881"/>
                  </a:lnTo>
                  <a:lnTo>
                    <a:pt x="17399" y="40132"/>
                  </a:lnTo>
                  <a:lnTo>
                    <a:pt x="14820" y="40855"/>
                  </a:lnTo>
                  <a:lnTo>
                    <a:pt x="14058" y="42189"/>
                  </a:lnTo>
                  <a:lnTo>
                    <a:pt x="14427" y="43484"/>
                  </a:lnTo>
                  <a:lnTo>
                    <a:pt x="14782" y="44780"/>
                  </a:lnTo>
                  <a:lnTo>
                    <a:pt x="16129" y="45542"/>
                  </a:lnTo>
                  <a:lnTo>
                    <a:pt x="17411" y="45173"/>
                  </a:lnTo>
                  <a:lnTo>
                    <a:pt x="18719" y="44818"/>
                  </a:lnTo>
                  <a:lnTo>
                    <a:pt x="19469" y="43472"/>
                  </a:lnTo>
                  <a:close/>
                </a:path>
                <a:path w="41275" h="308609">
                  <a:moveTo>
                    <a:pt x="19469" y="29641"/>
                  </a:moveTo>
                  <a:lnTo>
                    <a:pt x="19113" y="28333"/>
                  </a:lnTo>
                  <a:lnTo>
                    <a:pt x="18757" y="27038"/>
                  </a:lnTo>
                  <a:lnTo>
                    <a:pt x="17399" y="26289"/>
                  </a:lnTo>
                  <a:lnTo>
                    <a:pt x="14820" y="27012"/>
                  </a:lnTo>
                  <a:lnTo>
                    <a:pt x="14058" y="28346"/>
                  </a:lnTo>
                  <a:lnTo>
                    <a:pt x="14782" y="30937"/>
                  </a:lnTo>
                  <a:lnTo>
                    <a:pt x="16129" y="31699"/>
                  </a:lnTo>
                  <a:lnTo>
                    <a:pt x="17411" y="31330"/>
                  </a:lnTo>
                  <a:lnTo>
                    <a:pt x="18719" y="30975"/>
                  </a:lnTo>
                  <a:lnTo>
                    <a:pt x="19469" y="29641"/>
                  </a:lnTo>
                  <a:close/>
                </a:path>
                <a:path w="41275" h="308609">
                  <a:moveTo>
                    <a:pt x="19469" y="15798"/>
                  </a:moveTo>
                  <a:lnTo>
                    <a:pt x="19113" y="14503"/>
                  </a:lnTo>
                  <a:lnTo>
                    <a:pt x="18757" y="13195"/>
                  </a:lnTo>
                  <a:lnTo>
                    <a:pt x="17399" y="12446"/>
                  </a:lnTo>
                  <a:lnTo>
                    <a:pt x="14820" y="13169"/>
                  </a:lnTo>
                  <a:lnTo>
                    <a:pt x="14058" y="14516"/>
                  </a:lnTo>
                  <a:lnTo>
                    <a:pt x="14427" y="15811"/>
                  </a:lnTo>
                  <a:lnTo>
                    <a:pt x="14782" y="17106"/>
                  </a:lnTo>
                  <a:lnTo>
                    <a:pt x="16129" y="17868"/>
                  </a:lnTo>
                  <a:lnTo>
                    <a:pt x="17411" y="17487"/>
                  </a:lnTo>
                  <a:lnTo>
                    <a:pt x="18719" y="17132"/>
                  </a:lnTo>
                  <a:lnTo>
                    <a:pt x="19469" y="15798"/>
                  </a:lnTo>
                  <a:close/>
                </a:path>
                <a:path w="41275" h="308609">
                  <a:moveTo>
                    <a:pt x="19469" y="1955"/>
                  </a:moveTo>
                  <a:lnTo>
                    <a:pt x="18935" y="0"/>
                  </a:lnTo>
                  <a:lnTo>
                    <a:pt x="14452" y="0"/>
                  </a:lnTo>
                  <a:lnTo>
                    <a:pt x="14058" y="673"/>
                  </a:lnTo>
                  <a:lnTo>
                    <a:pt x="14782" y="3263"/>
                  </a:lnTo>
                  <a:lnTo>
                    <a:pt x="16129" y="4025"/>
                  </a:lnTo>
                  <a:lnTo>
                    <a:pt x="18719" y="3302"/>
                  </a:lnTo>
                  <a:lnTo>
                    <a:pt x="19469" y="1955"/>
                  </a:lnTo>
                  <a:close/>
                </a:path>
                <a:path w="41275" h="308609">
                  <a:moveTo>
                    <a:pt x="26441" y="308495"/>
                  </a:moveTo>
                  <a:lnTo>
                    <a:pt x="26212" y="307695"/>
                  </a:lnTo>
                  <a:lnTo>
                    <a:pt x="24866" y="306946"/>
                  </a:lnTo>
                  <a:lnTo>
                    <a:pt x="22275" y="307670"/>
                  </a:lnTo>
                  <a:lnTo>
                    <a:pt x="21818" y="308495"/>
                  </a:lnTo>
                  <a:lnTo>
                    <a:pt x="26441"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66" y="57886"/>
                  </a:lnTo>
                  <a:lnTo>
                    <a:pt x="23571" y="58242"/>
                  </a:lnTo>
                  <a:lnTo>
                    <a:pt x="22275" y="58610"/>
                  </a:lnTo>
                  <a:lnTo>
                    <a:pt x="21526" y="59944"/>
                  </a:lnTo>
                  <a:lnTo>
                    <a:pt x="22237" y="62534"/>
                  </a:lnTo>
                  <a:lnTo>
                    <a:pt x="23583" y="63296"/>
                  </a:lnTo>
                  <a:lnTo>
                    <a:pt x="24879" y="62928"/>
                  </a:lnTo>
                  <a:lnTo>
                    <a:pt x="26174" y="62572"/>
                  </a:lnTo>
                  <a:lnTo>
                    <a:pt x="26924" y="61239"/>
                  </a:lnTo>
                  <a:close/>
                </a:path>
                <a:path w="41275" h="308609">
                  <a:moveTo>
                    <a:pt x="33959" y="308330"/>
                  </a:moveTo>
                  <a:lnTo>
                    <a:pt x="33248" y="305727"/>
                  </a:lnTo>
                  <a:lnTo>
                    <a:pt x="31902" y="304977"/>
                  </a:lnTo>
                  <a:lnTo>
                    <a:pt x="29298"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68"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68"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68"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68"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68"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68"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68"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68"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68"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68"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68"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68"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68"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68"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68"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68"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68"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68"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68" y="59385"/>
                  </a:lnTo>
                  <a:lnTo>
                    <a:pt x="38950" y="59004"/>
                  </a:lnTo>
                  <a:lnTo>
                    <a:pt x="40246" y="58648"/>
                  </a:lnTo>
                  <a:lnTo>
                    <a:pt x="40995" y="57315"/>
                  </a:lnTo>
                  <a:close/>
                </a:path>
              </a:pathLst>
            </a:custGeom>
            <a:solidFill>
              <a:srgbClr val="FFFFFF"/>
            </a:solidFill>
          </p:spPr>
          <p:txBody>
            <a:bodyPr wrap="square" lIns="0" tIns="0" rIns="0" bIns="0" rtlCol="0"/>
            <a:lstStyle/>
            <a:p>
              <a:endParaRPr/>
            </a:p>
          </p:txBody>
        </p:sp>
        <p:sp>
          <p:nvSpPr>
            <p:cNvPr id="85" name="object 85"/>
            <p:cNvSpPr/>
            <p:nvPr/>
          </p:nvSpPr>
          <p:spPr>
            <a:xfrm>
              <a:off x="6367157" y="8268195"/>
              <a:ext cx="41275" cy="308610"/>
            </a:xfrm>
            <a:custGeom>
              <a:avLst/>
              <a:gdLst/>
              <a:ahLst/>
              <a:cxnLst/>
              <a:rect l="l" t="t" r="r" b="b"/>
              <a:pathLst>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20" y="59270"/>
                  </a:moveTo>
                  <a:lnTo>
                    <a:pt x="12065" y="57975"/>
                  </a:lnTo>
                  <a:lnTo>
                    <a:pt x="11709" y="56680"/>
                  </a:lnTo>
                  <a:lnTo>
                    <a:pt x="10363" y="55918"/>
                  </a:lnTo>
                  <a:lnTo>
                    <a:pt x="7772" y="56654"/>
                  </a:lnTo>
                  <a:lnTo>
                    <a:pt x="7023" y="57988"/>
                  </a:lnTo>
                  <a:lnTo>
                    <a:pt x="7734" y="60579"/>
                  </a:lnTo>
                  <a:lnTo>
                    <a:pt x="9080" y="61341"/>
                  </a:lnTo>
                  <a:lnTo>
                    <a:pt x="10375" y="60972"/>
                  </a:lnTo>
                  <a:lnTo>
                    <a:pt x="11671" y="60617"/>
                  </a:lnTo>
                  <a:lnTo>
                    <a:pt x="12420" y="59270"/>
                  </a:lnTo>
                  <a:close/>
                </a:path>
                <a:path w="41275" h="308609">
                  <a:moveTo>
                    <a:pt x="12420" y="45440"/>
                  </a:moveTo>
                  <a:lnTo>
                    <a:pt x="12065" y="44132"/>
                  </a:lnTo>
                  <a:lnTo>
                    <a:pt x="11709" y="42837"/>
                  </a:lnTo>
                  <a:lnTo>
                    <a:pt x="10363" y="42087"/>
                  </a:lnTo>
                  <a:lnTo>
                    <a:pt x="9067" y="42443"/>
                  </a:lnTo>
                  <a:lnTo>
                    <a:pt x="7772" y="42811"/>
                  </a:lnTo>
                  <a:lnTo>
                    <a:pt x="7023" y="44145"/>
                  </a:lnTo>
                  <a:lnTo>
                    <a:pt x="7734" y="46736"/>
                  </a:lnTo>
                  <a:lnTo>
                    <a:pt x="9080" y="47498"/>
                  </a:lnTo>
                  <a:lnTo>
                    <a:pt x="10375" y="47129"/>
                  </a:lnTo>
                  <a:lnTo>
                    <a:pt x="11671" y="46774"/>
                  </a:lnTo>
                  <a:lnTo>
                    <a:pt x="12420" y="45440"/>
                  </a:lnTo>
                  <a:close/>
                </a:path>
                <a:path w="41275" h="308609">
                  <a:moveTo>
                    <a:pt x="12420" y="31597"/>
                  </a:moveTo>
                  <a:lnTo>
                    <a:pt x="12065" y="30302"/>
                  </a:lnTo>
                  <a:lnTo>
                    <a:pt x="11709" y="28994"/>
                  </a:lnTo>
                  <a:lnTo>
                    <a:pt x="10363" y="28244"/>
                  </a:lnTo>
                  <a:lnTo>
                    <a:pt x="9067" y="28600"/>
                  </a:lnTo>
                  <a:lnTo>
                    <a:pt x="7772" y="28968"/>
                  </a:lnTo>
                  <a:lnTo>
                    <a:pt x="7023" y="30314"/>
                  </a:lnTo>
                  <a:lnTo>
                    <a:pt x="7734" y="32905"/>
                  </a:lnTo>
                  <a:lnTo>
                    <a:pt x="9080" y="33667"/>
                  </a:lnTo>
                  <a:lnTo>
                    <a:pt x="10375" y="33286"/>
                  </a:lnTo>
                  <a:lnTo>
                    <a:pt x="11671" y="32931"/>
                  </a:lnTo>
                  <a:lnTo>
                    <a:pt x="12420" y="31597"/>
                  </a:lnTo>
                  <a:close/>
                </a:path>
                <a:path w="41275" h="308609">
                  <a:moveTo>
                    <a:pt x="12420" y="17754"/>
                  </a:moveTo>
                  <a:lnTo>
                    <a:pt x="12065" y="16459"/>
                  </a:lnTo>
                  <a:lnTo>
                    <a:pt x="11709" y="15163"/>
                  </a:lnTo>
                  <a:lnTo>
                    <a:pt x="10363" y="14401"/>
                  </a:lnTo>
                  <a:lnTo>
                    <a:pt x="7772" y="15138"/>
                  </a:lnTo>
                  <a:lnTo>
                    <a:pt x="7023" y="16471"/>
                  </a:lnTo>
                  <a:lnTo>
                    <a:pt x="7734" y="19062"/>
                  </a:lnTo>
                  <a:lnTo>
                    <a:pt x="9080" y="19824"/>
                  </a:lnTo>
                  <a:lnTo>
                    <a:pt x="10375" y="19456"/>
                  </a:lnTo>
                  <a:lnTo>
                    <a:pt x="11671" y="19100"/>
                  </a:lnTo>
                  <a:lnTo>
                    <a:pt x="12420" y="17754"/>
                  </a:lnTo>
                  <a:close/>
                </a:path>
                <a:path w="41275" h="308609">
                  <a:moveTo>
                    <a:pt x="12420" y="3924"/>
                  </a:moveTo>
                  <a:lnTo>
                    <a:pt x="12065" y="2616"/>
                  </a:lnTo>
                  <a:lnTo>
                    <a:pt x="11709" y="1320"/>
                  </a:lnTo>
                  <a:lnTo>
                    <a:pt x="10363" y="571"/>
                  </a:lnTo>
                  <a:lnTo>
                    <a:pt x="9067" y="927"/>
                  </a:lnTo>
                  <a:lnTo>
                    <a:pt x="7772" y="1295"/>
                  </a:lnTo>
                  <a:lnTo>
                    <a:pt x="7023" y="2628"/>
                  </a:lnTo>
                  <a:lnTo>
                    <a:pt x="7734" y="5219"/>
                  </a:lnTo>
                  <a:lnTo>
                    <a:pt x="9080" y="5981"/>
                  </a:lnTo>
                  <a:lnTo>
                    <a:pt x="10375" y="5613"/>
                  </a:lnTo>
                  <a:lnTo>
                    <a:pt x="11671" y="5257"/>
                  </a:lnTo>
                  <a:lnTo>
                    <a:pt x="12420" y="3924"/>
                  </a:lnTo>
                  <a:close/>
                </a:path>
                <a:path w="41275" h="308609">
                  <a:moveTo>
                    <a:pt x="19456" y="57315"/>
                  </a:moveTo>
                  <a:lnTo>
                    <a:pt x="19100" y="56019"/>
                  </a:lnTo>
                  <a:lnTo>
                    <a:pt x="18745" y="54711"/>
                  </a:lnTo>
                  <a:lnTo>
                    <a:pt x="17399" y="53962"/>
                  </a:lnTo>
                  <a:lnTo>
                    <a:pt x="16103" y="54317"/>
                  </a:lnTo>
                  <a:lnTo>
                    <a:pt x="14808" y="54686"/>
                  </a:lnTo>
                  <a:lnTo>
                    <a:pt x="14058" y="56032"/>
                  </a:lnTo>
                  <a:lnTo>
                    <a:pt x="14770" y="58623"/>
                  </a:lnTo>
                  <a:lnTo>
                    <a:pt x="16129" y="59385"/>
                  </a:lnTo>
                  <a:lnTo>
                    <a:pt x="17411" y="59004"/>
                  </a:lnTo>
                  <a:lnTo>
                    <a:pt x="18707" y="58648"/>
                  </a:lnTo>
                  <a:lnTo>
                    <a:pt x="19456" y="57315"/>
                  </a:lnTo>
                  <a:close/>
                </a:path>
                <a:path w="41275" h="308609">
                  <a:moveTo>
                    <a:pt x="19456" y="43472"/>
                  </a:moveTo>
                  <a:lnTo>
                    <a:pt x="19100" y="42176"/>
                  </a:lnTo>
                  <a:lnTo>
                    <a:pt x="18745" y="40881"/>
                  </a:lnTo>
                  <a:lnTo>
                    <a:pt x="17399" y="40132"/>
                  </a:lnTo>
                  <a:lnTo>
                    <a:pt x="16103" y="40487"/>
                  </a:lnTo>
                  <a:lnTo>
                    <a:pt x="14808" y="40855"/>
                  </a:lnTo>
                  <a:lnTo>
                    <a:pt x="14058" y="42189"/>
                  </a:lnTo>
                  <a:lnTo>
                    <a:pt x="14770" y="44780"/>
                  </a:lnTo>
                  <a:lnTo>
                    <a:pt x="16129" y="45542"/>
                  </a:lnTo>
                  <a:lnTo>
                    <a:pt x="17411" y="45173"/>
                  </a:lnTo>
                  <a:lnTo>
                    <a:pt x="18707" y="44818"/>
                  </a:lnTo>
                  <a:lnTo>
                    <a:pt x="19456" y="43472"/>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39" y="0"/>
                  </a:lnTo>
                  <a:lnTo>
                    <a:pt x="14058" y="673"/>
                  </a:lnTo>
                  <a:lnTo>
                    <a:pt x="14770" y="3263"/>
                  </a:lnTo>
                  <a:lnTo>
                    <a:pt x="16129" y="4025"/>
                  </a:lnTo>
                  <a:lnTo>
                    <a:pt x="18707" y="3302"/>
                  </a:lnTo>
                  <a:lnTo>
                    <a:pt x="19456" y="1955"/>
                  </a:lnTo>
                  <a:close/>
                </a:path>
                <a:path w="41275" h="308609">
                  <a:moveTo>
                    <a:pt x="26416" y="308495"/>
                  </a:moveTo>
                  <a:lnTo>
                    <a:pt x="26200" y="307695"/>
                  </a:lnTo>
                  <a:lnTo>
                    <a:pt x="24853" y="306946"/>
                  </a:lnTo>
                  <a:lnTo>
                    <a:pt x="22263" y="307670"/>
                  </a:lnTo>
                  <a:lnTo>
                    <a:pt x="21793" y="308495"/>
                  </a:lnTo>
                  <a:lnTo>
                    <a:pt x="26416" y="308495"/>
                  </a:lnTo>
                  <a:close/>
                </a:path>
                <a:path w="41275" h="308609">
                  <a:moveTo>
                    <a:pt x="26924" y="296468"/>
                  </a:moveTo>
                  <a:lnTo>
                    <a:pt x="26555" y="295173"/>
                  </a:lnTo>
                  <a:lnTo>
                    <a:pt x="26200" y="293865"/>
                  </a:lnTo>
                  <a:lnTo>
                    <a:pt x="24853" y="293116"/>
                  </a:lnTo>
                  <a:lnTo>
                    <a:pt x="22263" y="293839"/>
                  </a:lnTo>
                  <a:lnTo>
                    <a:pt x="21513" y="295186"/>
                  </a:lnTo>
                  <a:lnTo>
                    <a:pt x="22225" y="297764"/>
                  </a:lnTo>
                  <a:lnTo>
                    <a:pt x="23583" y="298526"/>
                  </a:lnTo>
                  <a:lnTo>
                    <a:pt x="24866" y="298157"/>
                  </a:lnTo>
                  <a:lnTo>
                    <a:pt x="26174" y="297802"/>
                  </a:lnTo>
                  <a:lnTo>
                    <a:pt x="26924" y="296468"/>
                  </a:lnTo>
                  <a:close/>
                </a:path>
                <a:path w="41275" h="308609">
                  <a:moveTo>
                    <a:pt x="26924" y="282625"/>
                  </a:moveTo>
                  <a:lnTo>
                    <a:pt x="26555" y="281330"/>
                  </a:lnTo>
                  <a:lnTo>
                    <a:pt x="26200" y="280022"/>
                  </a:lnTo>
                  <a:lnTo>
                    <a:pt x="24853" y="279273"/>
                  </a:lnTo>
                  <a:lnTo>
                    <a:pt x="22263" y="280009"/>
                  </a:lnTo>
                  <a:lnTo>
                    <a:pt x="21513" y="281343"/>
                  </a:lnTo>
                  <a:lnTo>
                    <a:pt x="22225" y="283933"/>
                  </a:lnTo>
                  <a:lnTo>
                    <a:pt x="23583" y="284695"/>
                  </a:lnTo>
                  <a:lnTo>
                    <a:pt x="24866" y="284327"/>
                  </a:lnTo>
                  <a:lnTo>
                    <a:pt x="26174" y="283972"/>
                  </a:lnTo>
                  <a:lnTo>
                    <a:pt x="26924" y="282625"/>
                  </a:lnTo>
                  <a:close/>
                </a:path>
                <a:path w="41275" h="308609">
                  <a:moveTo>
                    <a:pt x="26924" y="268782"/>
                  </a:moveTo>
                  <a:lnTo>
                    <a:pt x="26555" y="267487"/>
                  </a:lnTo>
                  <a:lnTo>
                    <a:pt x="26200" y="266192"/>
                  </a:lnTo>
                  <a:lnTo>
                    <a:pt x="24853" y="265442"/>
                  </a:lnTo>
                  <a:lnTo>
                    <a:pt x="22263" y="266166"/>
                  </a:lnTo>
                  <a:lnTo>
                    <a:pt x="21513" y="267500"/>
                  </a:lnTo>
                  <a:lnTo>
                    <a:pt x="22225" y="270090"/>
                  </a:lnTo>
                  <a:lnTo>
                    <a:pt x="23583" y="270852"/>
                  </a:lnTo>
                  <a:lnTo>
                    <a:pt x="24866" y="270484"/>
                  </a:lnTo>
                  <a:lnTo>
                    <a:pt x="26174" y="270129"/>
                  </a:lnTo>
                  <a:lnTo>
                    <a:pt x="26924" y="268782"/>
                  </a:lnTo>
                  <a:close/>
                </a:path>
                <a:path w="41275" h="308609">
                  <a:moveTo>
                    <a:pt x="26924" y="254952"/>
                  </a:moveTo>
                  <a:lnTo>
                    <a:pt x="26555" y="253644"/>
                  </a:lnTo>
                  <a:lnTo>
                    <a:pt x="26200" y="252349"/>
                  </a:lnTo>
                  <a:lnTo>
                    <a:pt x="24853" y="251599"/>
                  </a:lnTo>
                  <a:lnTo>
                    <a:pt x="22263" y="252323"/>
                  </a:lnTo>
                  <a:lnTo>
                    <a:pt x="21513" y="253669"/>
                  </a:lnTo>
                  <a:lnTo>
                    <a:pt x="22225" y="256247"/>
                  </a:lnTo>
                  <a:lnTo>
                    <a:pt x="23583" y="257009"/>
                  </a:lnTo>
                  <a:lnTo>
                    <a:pt x="24866" y="256641"/>
                  </a:lnTo>
                  <a:lnTo>
                    <a:pt x="26174" y="256286"/>
                  </a:lnTo>
                  <a:lnTo>
                    <a:pt x="26924" y="254952"/>
                  </a:lnTo>
                  <a:close/>
                </a:path>
                <a:path w="41275" h="308609">
                  <a:moveTo>
                    <a:pt x="26924" y="241109"/>
                  </a:moveTo>
                  <a:lnTo>
                    <a:pt x="26555" y="239814"/>
                  </a:lnTo>
                  <a:lnTo>
                    <a:pt x="26200" y="238506"/>
                  </a:lnTo>
                  <a:lnTo>
                    <a:pt x="24853" y="237756"/>
                  </a:lnTo>
                  <a:lnTo>
                    <a:pt x="22263" y="238493"/>
                  </a:lnTo>
                  <a:lnTo>
                    <a:pt x="21513" y="239826"/>
                  </a:lnTo>
                  <a:lnTo>
                    <a:pt x="22225" y="242417"/>
                  </a:lnTo>
                  <a:lnTo>
                    <a:pt x="23583" y="243179"/>
                  </a:lnTo>
                  <a:lnTo>
                    <a:pt x="24866" y="242811"/>
                  </a:lnTo>
                  <a:lnTo>
                    <a:pt x="26174" y="242455"/>
                  </a:lnTo>
                  <a:lnTo>
                    <a:pt x="26924" y="241109"/>
                  </a:lnTo>
                  <a:close/>
                </a:path>
                <a:path w="41275" h="308609">
                  <a:moveTo>
                    <a:pt x="26924" y="227266"/>
                  </a:moveTo>
                  <a:lnTo>
                    <a:pt x="26555" y="225971"/>
                  </a:lnTo>
                  <a:lnTo>
                    <a:pt x="26200" y="224675"/>
                  </a:lnTo>
                  <a:lnTo>
                    <a:pt x="24853" y="223926"/>
                  </a:lnTo>
                  <a:lnTo>
                    <a:pt x="22263" y="224650"/>
                  </a:lnTo>
                  <a:lnTo>
                    <a:pt x="21513" y="225983"/>
                  </a:lnTo>
                  <a:lnTo>
                    <a:pt x="22225" y="228574"/>
                  </a:lnTo>
                  <a:lnTo>
                    <a:pt x="23583" y="229336"/>
                  </a:lnTo>
                  <a:lnTo>
                    <a:pt x="24866" y="228968"/>
                  </a:lnTo>
                  <a:lnTo>
                    <a:pt x="26174" y="228612"/>
                  </a:lnTo>
                  <a:lnTo>
                    <a:pt x="26924" y="227266"/>
                  </a:lnTo>
                  <a:close/>
                </a:path>
                <a:path w="41275" h="308609">
                  <a:moveTo>
                    <a:pt x="26924" y="213436"/>
                  </a:moveTo>
                  <a:lnTo>
                    <a:pt x="26555" y="212140"/>
                  </a:lnTo>
                  <a:lnTo>
                    <a:pt x="26200" y="210832"/>
                  </a:lnTo>
                  <a:lnTo>
                    <a:pt x="24853" y="210083"/>
                  </a:lnTo>
                  <a:lnTo>
                    <a:pt x="22263" y="210807"/>
                  </a:lnTo>
                  <a:lnTo>
                    <a:pt x="21513" y="212153"/>
                  </a:lnTo>
                  <a:lnTo>
                    <a:pt x="22225" y="214731"/>
                  </a:lnTo>
                  <a:lnTo>
                    <a:pt x="23583" y="215493"/>
                  </a:lnTo>
                  <a:lnTo>
                    <a:pt x="24866" y="215125"/>
                  </a:lnTo>
                  <a:lnTo>
                    <a:pt x="26174" y="214769"/>
                  </a:lnTo>
                  <a:lnTo>
                    <a:pt x="26924" y="213436"/>
                  </a:lnTo>
                  <a:close/>
                </a:path>
                <a:path w="41275" h="308609">
                  <a:moveTo>
                    <a:pt x="26924" y="199605"/>
                  </a:moveTo>
                  <a:lnTo>
                    <a:pt x="26555" y="198310"/>
                  </a:lnTo>
                  <a:lnTo>
                    <a:pt x="26200" y="197002"/>
                  </a:lnTo>
                  <a:lnTo>
                    <a:pt x="24853" y="196253"/>
                  </a:lnTo>
                  <a:lnTo>
                    <a:pt x="22263" y="196989"/>
                  </a:lnTo>
                  <a:lnTo>
                    <a:pt x="21513" y="198323"/>
                  </a:lnTo>
                  <a:lnTo>
                    <a:pt x="22225" y="200914"/>
                  </a:lnTo>
                  <a:lnTo>
                    <a:pt x="23583" y="201676"/>
                  </a:lnTo>
                  <a:lnTo>
                    <a:pt x="24866" y="201307"/>
                  </a:lnTo>
                  <a:lnTo>
                    <a:pt x="26174" y="200952"/>
                  </a:lnTo>
                  <a:lnTo>
                    <a:pt x="26924" y="199605"/>
                  </a:lnTo>
                  <a:close/>
                </a:path>
                <a:path w="41275" h="308609">
                  <a:moveTo>
                    <a:pt x="26924" y="185762"/>
                  </a:moveTo>
                  <a:lnTo>
                    <a:pt x="26555" y="184467"/>
                  </a:lnTo>
                  <a:lnTo>
                    <a:pt x="26200" y="183172"/>
                  </a:lnTo>
                  <a:lnTo>
                    <a:pt x="24853" y="182422"/>
                  </a:lnTo>
                  <a:lnTo>
                    <a:pt x="22263" y="183146"/>
                  </a:lnTo>
                  <a:lnTo>
                    <a:pt x="21513" y="184480"/>
                  </a:lnTo>
                  <a:lnTo>
                    <a:pt x="22225" y="187071"/>
                  </a:lnTo>
                  <a:lnTo>
                    <a:pt x="23583" y="187833"/>
                  </a:lnTo>
                  <a:lnTo>
                    <a:pt x="24866" y="187464"/>
                  </a:lnTo>
                  <a:lnTo>
                    <a:pt x="26174" y="187109"/>
                  </a:lnTo>
                  <a:lnTo>
                    <a:pt x="26924" y="185762"/>
                  </a:lnTo>
                  <a:close/>
                </a:path>
                <a:path w="41275" h="308609">
                  <a:moveTo>
                    <a:pt x="26924" y="171932"/>
                  </a:moveTo>
                  <a:lnTo>
                    <a:pt x="26555" y="170637"/>
                  </a:lnTo>
                  <a:lnTo>
                    <a:pt x="26200" y="169329"/>
                  </a:lnTo>
                  <a:lnTo>
                    <a:pt x="24853" y="168579"/>
                  </a:lnTo>
                  <a:lnTo>
                    <a:pt x="22263" y="169303"/>
                  </a:lnTo>
                  <a:lnTo>
                    <a:pt x="21513" y="170649"/>
                  </a:lnTo>
                  <a:lnTo>
                    <a:pt x="22225" y="173228"/>
                  </a:lnTo>
                  <a:lnTo>
                    <a:pt x="23583" y="173990"/>
                  </a:lnTo>
                  <a:lnTo>
                    <a:pt x="24866" y="173621"/>
                  </a:lnTo>
                  <a:lnTo>
                    <a:pt x="26174" y="173266"/>
                  </a:lnTo>
                  <a:lnTo>
                    <a:pt x="26924" y="171932"/>
                  </a:lnTo>
                  <a:close/>
                </a:path>
                <a:path w="41275" h="308609">
                  <a:moveTo>
                    <a:pt x="26924" y="158089"/>
                  </a:moveTo>
                  <a:lnTo>
                    <a:pt x="26555" y="156794"/>
                  </a:lnTo>
                  <a:lnTo>
                    <a:pt x="26200" y="155486"/>
                  </a:lnTo>
                  <a:lnTo>
                    <a:pt x="24853" y="154736"/>
                  </a:lnTo>
                  <a:lnTo>
                    <a:pt x="22263" y="155473"/>
                  </a:lnTo>
                  <a:lnTo>
                    <a:pt x="21513" y="156806"/>
                  </a:lnTo>
                  <a:lnTo>
                    <a:pt x="22225" y="159397"/>
                  </a:lnTo>
                  <a:lnTo>
                    <a:pt x="23583" y="160159"/>
                  </a:lnTo>
                  <a:lnTo>
                    <a:pt x="24866" y="159791"/>
                  </a:lnTo>
                  <a:lnTo>
                    <a:pt x="26174" y="159435"/>
                  </a:lnTo>
                  <a:lnTo>
                    <a:pt x="26924" y="158089"/>
                  </a:lnTo>
                  <a:close/>
                </a:path>
                <a:path w="41275" h="308609">
                  <a:moveTo>
                    <a:pt x="26924" y="144259"/>
                  </a:moveTo>
                  <a:lnTo>
                    <a:pt x="26555" y="142951"/>
                  </a:lnTo>
                  <a:lnTo>
                    <a:pt x="26200" y="141655"/>
                  </a:lnTo>
                  <a:lnTo>
                    <a:pt x="24853" y="140906"/>
                  </a:lnTo>
                  <a:lnTo>
                    <a:pt x="22263" y="141630"/>
                  </a:lnTo>
                  <a:lnTo>
                    <a:pt x="21513" y="142963"/>
                  </a:lnTo>
                  <a:lnTo>
                    <a:pt x="22225" y="145554"/>
                  </a:lnTo>
                  <a:lnTo>
                    <a:pt x="23583" y="146316"/>
                  </a:lnTo>
                  <a:lnTo>
                    <a:pt x="24866" y="145948"/>
                  </a:lnTo>
                  <a:lnTo>
                    <a:pt x="26174" y="145592"/>
                  </a:lnTo>
                  <a:lnTo>
                    <a:pt x="26924" y="144259"/>
                  </a:lnTo>
                  <a:close/>
                </a:path>
                <a:path w="41275" h="308609">
                  <a:moveTo>
                    <a:pt x="26924" y="130416"/>
                  </a:moveTo>
                  <a:lnTo>
                    <a:pt x="26555" y="129120"/>
                  </a:lnTo>
                  <a:lnTo>
                    <a:pt x="26200" y="127812"/>
                  </a:lnTo>
                  <a:lnTo>
                    <a:pt x="24853" y="127063"/>
                  </a:lnTo>
                  <a:lnTo>
                    <a:pt x="22263" y="127787"/>
                  </a:lnTo>
                  <a:lnTo>
                    <a:pt x="21513" y="129133"/>
                  </a:lnTo>
                  <a:lnTo>
                    <a:pt x="22225" y="131711"/>
                  </a:lnTo>
                  <a:lnTo>
                    <a:pt x="23583" y="132473"/>
                  </a:lnTo>
                  <a:lnTo>
                    <a:pt x="24866" y="132105"/>
                  </a:lnTo>
                  <a:lnTo>
                    <a:pt x="26174" y="131749"/>
                  </a:lnTo>
                  <a:lnTo>
                    <a:pt x="26924" y="130416"/>
                  </a:lnTo>
                  <a:close/>
                </a:path>
                <a:path w="41275" h="308609">
                  <a:moveTo>
                    <a:pt x="26924" y="116586"/>
                  </a:moveTo>
                  <a:lnTo>
                    <a:pt x="26555" y="115290"/>
                  </a:lnTo>
                  <a:lnTo>
                    <a:pt x="26200" y="113982"/>
                  </a:lnTo>
                  <a:lnTo>
                    <a:pt x="24853" y="113233"/>
                  </a:lnTo>
                  <a:lnTo>
                    <a:pt x="22263" y="113969"/>
                  </a:lnTo>
                  <a:lnTo>
                    <a:pt x="21513" y="115303"/>
                  </a:lnTo>
                  <a:lnTo>
                    <a:pt x="22225" y="117894"/>
                  </a:lnTo>
                  <a:lnTo>
                    <a:pt x="23583" y="118656"/>
                  </a:lnTo>
                  <a:lnTo>
                    <a:pt x="24866" y="118287"/>
                  </a:lnTo>
                  <a:lnTo>
                    <a:pt x="26174" y="117932"/>
                  </a:lnTo>
                  <a:lnTo>
                    <a:pt x="26924" y="116586"/>
                  </a:lnTo>
                  <a:close/>
                </a:path>
                <a:path w="41275" h="308609">
                  <a:moveTo>
                    <a:pt x="26924" y="102755"/>
                  </a:moveTo>
                  <a:lnTo>
                    <a:pt x="26555" y="101447"/>
                  </a:lnTo>
                  <a:lnTo>
                    <a:pt x="26200" y="100152"/>
                  </a:lnTo>
                  <a:lnTo>
                    <a:pt x="24853" y="99402"/>
                  </a:lnTo>
                  <a:lnTo>
                    <a:pt x="22263" y="100126"/>
                  </a:lnTo>
                  <a:lnTo>
                    <a:pt x="21513" y="101460"/>
                  </a:lnTo>
                  <a:lnTo>
                    <a:pt x="22225" y="104051"/>
                  </a:lnTo>
                  <a:lnTo>
                    <a:pt x="23583" y="104813"/>
                  </a:lnTo>
                  <a:lnTo>
                    <a:pt x="24866" y="104444"/>
                  </a:lnTo>
                  <a:lnTo>
                    <a:pt x="26174" y="104089"/>
                  </a:lnTo>
                  <a:lnTo>
                    <a:pt x="26924" y="102755"/>
                  </a:lnTo>
                  <a:close/>
                </a:path>
                <a:path w="41275" h="308609">
                  <a:moveTo>
                    <a:pt x="26924" y="88912"/>
                  </a:moveTo>
                  <a:lnTo>
                    <a:pt x="26555" y="87617"/>
                  </a:lnTo>
                  <a:lnTo>
                    <a:pt x="26200" y="86309"/>
                  </a:lnTo>
                  <a:lnTo>
                    <a:pt x="24853" y="85559"/>
                  </a:lnTo>
                  <a:lnTo>
                    <a:pt x="22263" y="86283"/>
                  </a:lnTo>
                  <a:lnTo>
                    <a:pt x="21513" y="87630"/>
                  </a:lnTo>
                  <a:lnTo>
                    <a:pt x="22225" y="90208"/>
                  </a:lnTo>
                  <a:lnTo>
                    <a:pt x="23583" y="90970"/>
                  </a:lnTo>
                  <a:lnTo>
                    <a:pt x="24866" y="90601"/>
                  </a:lnTo>
                  <a:lnTo>
                    <a:pt x="26174" y="90246"/>
                  </a:lnTo>
                  <a:lnTo>
                    <a:pt x="26924" y="88912"/>
                  </a:lnTo>
                  <a:close/>
                </a:path>
                <a:path w="41275" h="308609">
                  <a:moveTo>
                    <a:pt x="26924" y="75069"/>
                  </a:moveTo>
                  <a:lnTo>
                    <a:pt x="26555" y="73774"/>
                  </a:lnTo>
                  <a:lnTo>
                    <a:pt x="26200" y="72466"/>
                  </a:lnTo>
                  <a:lnTo>
                    <a:pt x="24853" y="71716"/>
                  </a:lnTo>
                  <a:lnTo>
                    <a:pt x="22263" y="72453"/>
                  </a:lnTo>
                  <a:lnTo>
                    <a:pt x="21513" y="73787"/>
                  </a:lnTo>
                  <a:lnTo>
                    <a:pt x="22225" y="76377"/>
                  </a:lnTo>
                  <a:lnTo>
                    <a:pt x="23583" y="77139"/>
                  </a:lnTo>
                  <a:lnTo>
                    <a:pt x="24866" y="76771"/>
                  </a:lnTo>
                  <a:lnTo>
                    <a:pt x="26174" y="76415"/>
                  </a:lnTo>
                  <a:lnTo>
                    <a:pt x="26924" y="75069"/>
                  </a:lnTo>
                  <a:close/>
                </a:path>
                <a:path w="41275" h="308609">
                  <a:moveTo>
                    <a:pt x="33959" y="308330"/>
                  </a:moveTo>
                  <a:lnTo>
                    <a:pt x="33235" y="305727"/>
                  </a:lnTo>
                  <a:lnTo>
                    <a:pt x="31889" y="304977"/>
                  </a:lnTo>
                  <a:lnTo>
                    <a:pt x="29286" y="305727"/>
                  </a:lnTo>
                  <a:lnTo>
                    <a:pt x="28549" y="307047"/>
                  </a:lnTo>
                  <a:lnTo>
                    <a:pt x="28956" y="308495"/>
                  </a:lnTo>
                  <a:lnTo>
                    <a:pt x="33858"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17" y="73126"/>
                  </a:lnTo>
                  <a:lnTo>
                    <a:pt x="29273" y="74422"/>
                  </a:lnTo>
                  <a:lnTo>
                    <a:pt x="30619" y="75184"/>
                  </a:lnTo>
                  <a:lnTo>
                    <a:pt x="31902" y="74803"/>
                  </a:lnTo>
                  <a:lnTo>
                    <a:pt x="33210" y="74447"/>
                  </a:lnTo>
                  <a:lnTo>
                    <a:pt x="33959" y="73113"/>
                  </a:lnTo>
                  <a:close/>
                </a:path>
                <a:path w="41275" h="308609">
                  <a:moveTo>
                    <a:pt x="33959" y="59270"/>
                  </a:moveTo>
                  <a:lnTo>
                    <a:pt x="33604" y="57975"/>
                  </a:lnTo>
                  <a:lnTo>
                    <a:pt x="33235" y="56680"/>
                  </a:lnTo>
                  <a:lnTo>
                    <a:pt x="31889" y="55918"/>
                  </a:lnTo>
                  <a:lnTo>
                    <a:pt x="29298" y="56654"/>
                  </a:lnTo>
                  <a:lnTo>
                    <a:pt x="28549" y="57988"/>
                  </a:lnTo>
                  <a:lnTo>
                    <a:pt x="28917" y="59283"/>
                  </a:lnTo>
                  <a:lnTo>
                    <a:pt x="29273" y="60579"/>
                  </a:lnTo>
                  <a:lnTo>
                    <a:pt x="30619" y="61341"/>
                  </a:lnTo>
                  <a:lnTo>
                    <a:pt x="31902" y="60972"/>
                  </a:lnTo>
                  <a:lnTo>
                    <a:pt x="33210" y="60617"/>
                  </a:lnTo>
                  <a:lnTo>
                    <a:pt x="33959" y="59270"/>
                  </a:lnTo>
                  <a:close/>
                </a:path>
                <a:path w="41275" h="308609">
                  <a:moveTo>
                    <a:pt x="40982" y="306374"/>
                  </a:moveTo>
                  <a:lnTo>
                    <a:pt x="40627" y="305066"/>
                  </a:lnTo>
                  <a:lnTo>
                    <a:pt x="40271" y="303771"/>
                  </a:lnTo>
                  <a:lnTo>
                    <a:pt x="38912" y="303022"/>
                  </a:lnTo>
                  <a:lnTo>
                    <a:pt x="36334" y="303745"/>
                  </a:lnTo>
                  <a:lnTo>
                    <a:pt x="35572" y="305092"/>
                  </a:lnTo>
                  <a:lnTo>
                    <a:pt x="36296" y="307670"/>
                  </a:lnTo>
                  <a:lnTo>
                    <a:pt x="37642" y="308432"/>
                  </a:lnTo>
                  <a:lnTo>
                    <a:pt x="38925" y="308063"/>
                  </a:lnTo>
                  <a:lnTo>
                    <a:pt x="40233" y="307708"/>
                  </a:lnTo>
                  <a:lnTo>
                    <a:pt x="40982" y="306374"/>
                  </a:lnTo>
                  <a:close/>
                </a:path>
                <a:path w="41275" h="308609">
                  <a:moveTo>
                    <a:pt x="40982" y="292531"/>
                  </a:moveTo>
                  <a:lnTo>
                    <a:pt x="40627" y="291236"/>
                  </a:lnTo>
                  <a:lnTo>
                    <a:pt x="40271" y="289941"/>
                  </a:lnTo>
                  <a:lnTo>
                    <a:pt x="38912" y="289191"/>
                  </a:lnTo>
                  <a:lnTo>
                    <a:pt x="36334" y="289915"/>
                  </a:lnTo>
                  <a:lnTo>
                    <a:pt x="35572" y="291249"/>
                  </a:lnTo>
                  <a:lnTo>
                    <a:pt x="35941" y="292544"/>
                  </a:lnTo>
                  <a:lnTo>
                    <a:pt x="36296" y="293839"/>
                  </a:lnTo>
                  <a:lnTo>
                    <a:pt x="37642" y="294601"/>
                  </a:lnTo>
                  <a:lnTo>
                    <a:pt x="38925" y="294233"/>
                  </a:lnTo>
                  <a:lnTo>
                    <a:pt x="40233" y="293878"/>
                  </a:lnTo>
                  <a:lnTo>
                    <a:pt x="40982" y="292531"/>
                  </a:lnTo>
                  <a:close/>
                </a:path>
                <a:path w="41275" h="308609">
                  <a:moveTo>
                    <a:pt x="40982" y="278701"/>
                  </a:moveTo>
                  <a:lnTo>
                    <a:pt x="40627" y="277393"/>
                  </a:lnTo>
                  <a:lnTo>
                    <a:pt x="40271" y="276098"/>
                  </a:lnTo>
                  <a:lnTo>
                    <a:pt x="38912" y="275348"/>
                  </a:lnTo>
                  <a:lnTo>
                    <a:pt x="36334" y="276072"/>
                  </a:lnTo>
                  <a:lnTo>
                    <a:pt x="35572" y="277406"/>
                  </a:lnTo>
                  <a:lnTo>
                    <a:pt x="36296" y="279996"/>
                  </a:lnTo>
                  <a:lnTo>
                    <a:pt x="37642" y="280758"/>
                  </a:lnTo>
                  <a:lnTo>
                    <a:pt x="38925" y="280390"/>
                  </a:lnTo>
                  <a:lnTo>
                    <a:pt x="40233" y="280035"/>
                  </a:lnTo>
                  <a:lnTo>
                    <a:pt x="40982" y="278701"/>
                  </a:lnTo>
                  <a:close/>
                </a:path>
                <a:path w="41275" h="308609">
                  <a:moveTo>
                    <a:pt x="40982" y="264858"/>
                  </a:moveTo>
                  <a:lnTo>
                    <a:pt x="40627" y="263550"/>
                  </a:lnTo>
                  <a:lnTo>
                    <a:pt x="40271" y="262255"/>
                  </a:lnTo>
                  <a:lnTo>
                    <a:pt x="38912" y="261505"/>
                  </a:lnTo>
                  <a:lnTo>
                    <a:pt x="36334" y="262229"/>
                  </a:lnTo>
                  <a:lnTo>
                    <a:pt x="35572" y="263575"/>
                  </a:lnTo>
                  <a:lnTo>
                    <a:pt x="36296" y="266153"/>
                  </a:lnTo>
                  <a:lnTo>
                    <a:pt x="37642" y="266928"/>
                  </a:lnTo>
                  <a:lnTo>
                    <a:pt x="38925" y="266547"/>
                  </a:lnTo>
                  <a:lnTo>
                    <a:pt x="40233" y="266192"/>
                  </a:lnTo>
                  <a:lnTo>
                    <a:pt x="40982" y="264858"/>
                  </a:lnTo>
                  <a:close/>
                </a:path>
                <a:path w="41275" h="308609">
                  <a:moveTo>
                    <a:pt x="40982" y="251015"/>
                  </a:moveTo>
                  <a:lnTo>
                    <a:pt x="40627" y="249720"/>
                  </a:lnTo>
                  <a:lnTo>
                    <a:pt x="40271" y="248424"/>
                  </a:lnTo>
                  <a:lnTo>
                    <a:pt x="38912" y="247675"/>
                  </a:lnTo>
                  <a:lnTo>
                    <a:pt x="36334" y="248399"/>
                  </a:lnTo>
                  <a:lnTo>
                    <a:pt x="35572" y="249732"/>
                  </a:lnTo>
                  <a:lnTo>
                    <a:pt x="35941" y="251028"/>
                  </a:lnTo>
                  <a:lnTo>
                    <a:pt x="36296" y="252323"/>
                  </a:lnTo>
                  <a:lnTo>
                    <a:pt x="37642" y="253085"/>
                  </a:lnTo>
                  <a:lnTo>
                    <a:pt x="38925" y="252717"/>
                  </a:lnTo>
                  <a:lnTo>
                    <a:pt x="40233" y="252361"/>
                  </a:lnTo>
                  <a:lnTo>
                    <a:pt x="40982" y="251015"/>
                  </a:lnTo>
                  <a:close/>
                </a:path>
                <a:path w="41275" h="308609">
                  <a:moveTo>
                    <a:pt x="40982" y="237197"/>
                  </a:moveTo>
                  <a:lnTo>
                    <a:pt x="40627" y="235889"/>
                  </a:lnTo>
                  <a:lnTo>
                    <a:pt x="40271" y="234594"/>
                  </a:lnTo>
                  <a:lnTo>
                    <a:pt x="38912" y="233845"/>
                  </a:lnTo>
                  <a:lnTo>
                    <a:pt x="36334" y="234569"/>
                  </a:lnTo>
                  <a:lnTo>
                    <a:pt x="35572" y="235902"/>
                  </a:lnTo>
                  <a:lnTo>
                    <a:pt x="36296" y="238493"/>
                  </a:lnTo>
                  <a:lnTo>
                    <a:pt x="37642" y="239255"/>
                  </a:lnTo>
                  <a:lnTo>
                    <a:pt x="38925" y="238887"/>
                  </a:lnTo>
                  <a:lnTo>
                    <a:pt x="40233" y="238531"/>
                  </a:lnTo>
                  <a:lnTo>
                    <a:pt x="40982" y="237197"/>
                  </a:lnTo>
                  <a:close/>
                </a:path>
                <a:path w="41275" h="308609">
                  <a:moveTo>
                    <a:pt x="40982" y="223354"/>
                  </a:moveTo>
                  <a:lnTo>
                    <a:pt x="40627" y="222059"/>
                  </a:lnTo>
                  <a:lnTo>
                    <a:pt x="40271" y="220751"/>
                  </a:lnTo>
                  <a:lnTo>
                    <a:pt x="38912" y="220002"/>
                  </a:lnTo>
                  <a:lnTo>
                    <a:pt x="36334" y="220726"/>
                  </a:lnTo>
                  <a:lnTo>
                    <a:pt x="35572" y="222072"/>
                  </a:lnTo>
                  <a:lnTo>
                    <a:pt x="35941" y="223367"/>
                  </a:lnTo>
                  <a:lnTo>
                    <a:pt x="36296" y="224663"/>
                  </a:lnTo>
                  <a:lnTo>
                    <a:pt x="37642" y="225425"/>
                  </a:lnTo>
                  <a:lnTo>
                    <a:pt x="38925" y="225044"/>
                  </a:lnTo>
                  <a:lnTo>
                    <a:pt x="40233" y="224688"/>
                  </a:lnTo>
                  <a:lnTo>
                    <a:pt x="40982" y="223354"/>
                  </a:lnTo>
                  <a:close/>
                </a:path>
                <a:path w="41275" h="308609">
                  <a:moveTo>
                    <a:pt x="40982" y="209511"/>
                  </a:moveTo>
                  <a:lnTo>
                    <a:pt x="40627" y="208216"/>
                  </a:lnTo>
                  <a:lnTo>
                    <a:pt x="40271" y="206921"/>
                  </a:lnTo>
                  <a:lnTo>
                    <a:pt x="38912" y="206171"/>
                  </a:lnTo>
                  <a:lnTo>
                    <a:pt x="36334" y="206895"/>
                  </a:lnTo>
                  <a:lnTo>
                    <a:pt x="35572" y="208229"/>
                  </a:lnTo>
                  <a:lnTo>
                    <a:pt x="35941" y="209524"/>
                  </a:lnTo>
                  <a:lnTo>
                    <a:pt x="36296" y="210820"/>
                  </a:lnTo>
                  <a:lnTo>
                    <a:pt x="37642" y="211582"/>
                  </a:lnTo>
                  <a:lnTo>
                    <a:pt x="38925" y="211213"/>
                  </a:lnTo>
                  <a:lnTo>
                    <a:pt x="40233" y="210858"/>
                  </a:lnTo>
                  <a:lnTo>
                    <a:pt x="40982" y="209511"/>
                  </a:lnTo>
                  <a:close/>
                </a:path>
                <a:path w="41275" h="308609">
                  <a:moveTo>
                    <a:pt x="40982" y="195681"/>
                  </a:moveTo>
                  <a:lnTo>
                    <a:pt x="40627" y="194373"/>
                  </a:lnTo>
                  <a:lnTo>
                    <a:pt x="40271" y="193078"/>
                  </a:lnTo>
                  <a:lnTo>
                    <a:pt x="38912" y="192328"/>
                  </a:lnTo>
                  <a:lnTo>
                    <a:pt x="36334" y="193052"/>
                  </a:lnTo>
                  <a:lnTo>
                    <a:pt x="35572" y="194386"/>
                  </a:lnTo>
                  <a:lnTo>
                    <a:pt x="36296" y="196977"/>
                  </a:lnTo>
                  <a:lnTo>
                    <a:pt x="37642" y="197739"/>
                  </a:lnTo>
                  <a:lnTo>
                    <a:pt x="38925" y="197370"/>
                  </a:lnTo>
                  <a:lnTo>
                    <a:pt x="40233" y="197015"/>
                  </a:lnTo>
                  <a:lnTo>
                    <a:pt x="40982" y="195681"/>
                  </a:lnTo>
                  <a:close/>
                </a:path>
                <a:path w="41275" h="308609">
                  <a:moveTo>
                    <a:pt x="40982" y="181838"/>
                  </a:moveTo>
                  <a:lnTo>
                    <a:pt x="40627" y="180543"/>
                  </a:lnTo>
                  <a:lnTo>
                    <a:pt x="40271" y="179235"/>
                  </a:lnTo>
                  <a:lnTo>
                    <a:pt x="38912" y="178485"/>
                  </a:lnTo>
                  <a:lnTo>
                    <a:pt x="36334" y="179209"/>
                  </a:lnTo>
                  <a:lnTo>
                    <a:pt x="35572" y="180555"/>
                  </a:lnTo>
                  <a:lnTo>
                    <a:pt x="35941" y="181851"/>
                  </a:lnTo>
                  <a:lnTo>
                    <a:pt x="36296" y="183146"/>
                  </a:lnTo>
                  <a:lnTo>
                    <a:pt x="37642" y="183908"/>
                  </a:lnTo>
                  <a:lnTo>
                    <a:pt x="38925" y="183527"/>
                  </a:lnTo>
                  <a:lnTo>
                    <a:pt x="40233" y="183172"/>
                  </a:lnTo>
                  <a:lnTo>
                    <a:pt x="40982" y="181838"/>
                  </a:lnTo>
                  <a:close/>
                </a:path>
                <a:path w="41275" h="308609">
                  <a:moveTo>
                    <a:pt x="40982" y="167995"/>
                  </a:moveTo>
                  <a:lnTo>
                    <a:pt x="40627" y="166700"/>
                  </a:lnTo>
                  <a:lnTo>
                    <a:pt x="40271" y="165404"/>
                  </a:lnTo>
                  <a:lnTo>
                    <a:pt x="38912" y="164655"/>
                  </a:lnTo>
                  <a:lnTo>
                    <a:pt x="36334" y="165379"/>
                  </a:lnTo>
                  <a:lnTo>
                    <a:pt x="35572" y="166712"/>
                  </a:lnTo>
                  <a:lnTo>
                    <a:pt x="35941" y="168008"/>
                  </a:lnTo>
                  <a:lnTo>
                    <a:pt x="36296" y="169303"/>
                  </a:lnTo>
                  <a:lnTo>
                    <a:pt x="37642" y="170065"/>
                  </a:lnTo>
                  <a:lnTo>
                    <a:pt x="38925" y="169697"/>
                  </a:lnTo>
                  <a:lnTo>
                    <a:pt x="40233" y="169341"/>
                  </a:lnTo>
                  <a:lnTo>
                    <a:pt x="40982" y="167995"/>
                  </a:lnTo>
                  <a:close/>
                </a:path>
                <a:path w="41275" h="308609">
                  <a:moveTo>
                    <a:pt x="40982" y="154165"/>
                  </a:moveTo>
                  <a:lnTo>
                    <a:pt x="40627" y="152857"/>
                  </a:lnTo>
                  <a:lnTo>
                    <a:pt x="40271" y="151561"/>
                  </a:lnTo>
                  <a:lnTo>
                    <a:pt x="38912" y="150812"/>
                  </a:lnTo>
                  <a:lnTo>
                    <a:pt x="36334" y="151536"/>
                  </a:lnTo>
                  <a:lnTo>
                    <a:pt x="35572" y="152869"/>
                  </a:lnTo>
                  <a:lnTo>
                    <a:pt x="36296" y="155460"/>
                  </a:lnTo>
                  <a:lnTo>
                    <a:pt x="37642" y="156222"/>
                  </a:lnTo>
                  <a:lnTo>
                    <a:pt x="38925" y="155854"/>
                  </a:lnTo>
                  <a:lnTo>
                    <a:pt x="40233" y="155498"/>
                  </a:lnTo>
                  <a:lnTo>
                    <a:pt x="40982" y="154165"/>
                  </a:lnTo>
                  <a:close/>
                </a:path>
                <a:path w="41275" h="308609">
                  <a:moveTo>
                    <a:pt x="40982" y="140335"/>
                  </a:moveTo>
                  <a:lnTo>
                    <a:pt x="40627" y="139039"/>
                  </a:lnTo>
                  <a:lnTo>
                    <a:pt x="40271" y="137731"/>
                  </a:lnTo>
                  <a:lnTo>
                    <a:pt x="38912" y="136982"/>
                  </a:lnTo>
                  <a:lnTo>
                    <a:pt x="36334" y="137706"/>
                  </a:lnTo>
                  <a:lnTo>
                    <a:pt x="35572" y="139052"/>
                  </a:lnTo>
                  <a:lnTo>
                    <a:pt x="35941" y="140347"/>
                  </a:lnTo>
                  <a:lnTo>
                    <a:pt x="36296" y="141643"/>
                  </a:lnTo>
                  <a:lnTo>
                    <a:pt x="37642" y="142405"/>
                  </a:lnTo>
                  <a:lnTo>
                    <a:pt x="38925" y="142024"/>
                  </a:lnTo>
                  <a:lnTo>
                    <a:pt x="40233" y="141668"/>
                  </a:lnTo>
                  <a:lnTo>
                    <a:pt x="40982" y="140335"/>
                  </a:lnTo>
                  <a:close/>
                </a:path>
                <a:path w="41275" h="308609">
                  <a:moveTo>
                    <a:pt x="40982" y="126492"/>
                  </a:moveTo>
                  <a:lnTo>
                    <a:pt x="40627" y="125196"/>
                  </a:lnTo>
                  <a:lnTo>
                    <a:pt x="40271" y="123901"/>
                  </a:lnTo>
                  <a:lnTo>
                    <a:pt x="38912" y="123139"/>
                  </a:lnTo>
                  <a:lnTo>
                    <a:pt x="36334" y="123875"/>
                  </a:lnTo>
                  <a:lnTo>
                    <a:pt x="35572" y="125209"/>
                  </a:lnTo>
                  <a:lnTo>
                    <a:pt x="35941" y="126504"/>
                  </a:lnTo>
                  <a:lnTo>
                    <a:pt x="36296" y="127800"/>
                  </a:lnTo>
                  <a:lnTo>
                    <a:pt x="37642" y="128562"/>
                  </a:lnTo>
                  <a:lnTo>
                    <a:pt x="38925" y="128193"/>
                  </a:lnTo>
                  <a:lnTo>
                    <a:pt x="40233" y="127838"/>
                  </a:lnTo>
                  <a:lnTo>
                    <a:pt x="40982" y="126492"/>
                  </a:lnTo>
                  <a:close/>
                </a:path>
                <a:path w="41275" h="308609">
                  <a:moveTo>
                    <a:pt x="40982" y="112661"/>
                  </a:moveTo>
                  <a:lnTo>
                    <a:pt x="40627" y="111353"/>
                  </a:lnTo>
                  <a:lnTo>
                    <a:pt x="40271" y="110058"/>
                  </a:lnTo>
                  <a:lnTo>
                    <a:pt x="38912" y="109308"/>
                  </a:lnTo>
                  <a:lnTo>
                    <a:pt x="36334" y="110032"/>
                  </a:lnTo>
                  <a:lnTo>
                    <a:pt x="35572" y="111366"/>
                  </a:lnTo>
                  <a:lnTo>
                    <a:pt x="36296" y="113957"/>
                  </a:lnTo>
                  <a:lnTo>
                    <a:pt x="37642" y="114719"/>
                  </a:lnTo>
                  <a:lnTo>
                    <a:pt x="38925" y="114350"/>
                  </a:lnTo>
                  <a:lnTo>
                    <a:pt x="40233" y="113995"/>
                  </a:lnTo>
                  <a:lnTo>
                    <a:pt x="40982" y="112661"/>
                  </a:lnTo>
                  <a:close/>
                </a:path>
                <a:path w="41275" h="308609">
                  <a:moveTo>
                    <a:pt x="40982" y="98818"/>
                  </a:moveTo>
                  <a:lnTo>
                    <a:pt x="40627" y="97523"/>
                  </a:lnTo>
                  <a:lnTo>
                    <a:pt x="40271" y="96215"/>
                  </a:lnTo>
                  <a:lnTo>
                    <a:pt x="38912" y="95465"/>
                  </a:lnTo>
                  <a:lnTo>
                    <a:pt x="36334" y="96189"/>
                  </a:lnTo>
                  <a:lnTo>
                    <a:pt x="35572" y="97536"/>
                  </a:lnTo>
                  <a:lnTo>
                    <a:pt x="35941" y="98831"/>
                  </a:lnTo>
                  <a:lnTo>
                    <a:pt x="36296" y="100126"/>
                  </a:lnTo>
                  <a:lnTo>
                    <a:pt x="37642" y="100888"/>
                  </a:lnTo>
                  <a:lnTo>
                    <a:pt x="38925" y="100507"/>
                  </a:lnTo>
                  <a:lnTo>
                    <a:pt x="40233" y="100152"/>
                  </a:lnTo>
                  <a:lnTo>
                    <a:pt x="40982" y="98818"/>
                  </a:lnTo>
                  <a:close/>
                </a:path>
                <a:path w="41275" h="308609">
                  <a:moveTo>
                    <a:pt x="40982" y="84975"/>
                  </a:moveTo>
                  <a:lnTo>
                    <a:pt x="40627" y="83680"/>
                  </a:lnTo>
                  <a:lnTo>
                    <a:pt x="40271" y="82384"/>
                  </a:lnTo>
                  <a:lnTo>
                    <a:pt x="38912" y="81635"/>
                  </a:lnTo>
                  <a:lnTo>
                    <a:pt x="36334" y="82359"/>
                  </a:lnTo>
                  <a:lnTo>
                    <a:pt x="35572" y="83693"/>
                  </a:lnTo>
                  <a:lnTo>
                    <a:pt x="35941" y="84988"/>
                  </a:lnTo>
                  <a:lnTo>
                    <a:pt x="36296" y="86283"/>
                  </a:lnTo>
                  <a:lnTo>
                    <a:pt x="37642" y="87045"/>
                  </a:lnTo>
                  <a:lnTo>
                    <a:pt x="38925" y="86677"/>
                  </a:lnTo>
                  <a:lnTo>
                    <a:pt x="40233" y="86321"/>
                  </a:lnTo>
                  <a:lnTo>
                    <a:pt x="40982" y="84975"/>
                  </a:lnTo>
                  <a:close/>
                </a:path>
                <a:path w="41275" h="308609">
                  <a:moveTo>
                    <a:pt x="40982" y="71145"/>
                  </a:moveTo>
                  <a:lnTo>
                    <a:pt x="40627" y="69837"/>
                  </a:lnTo>
                  <a:lnTo>
                    <a:pt x="40271" y="68541"/>
                  </a:lnTo>
                  <a:lnTo>
                    <a:pt x="38912" y="67792"/>
                  </a:lnTo>
                  <a:lnTo>
                    <a:pt x="36334" y="68516"/>
                  </a:lnTo>
                  <a:lnTo>
                    <a:pt x="35572" y="69850"/>
                  </a:lnTo>
                  <a:lnTo>
                    <a:pt x="36296" y="72440"/>
                  </a:lnTo>
                  <a:lnTo>
                    <a:pt x="37642" y="73202"/>
                  </a:lnTo>
                  <a:lnTo>
                    <a:pt x="38925" y="72834"/>
                  </a:lnTo>
                  <a:lnTo>
                    <a:pt x="40233" y="72478"/>
                  </a:lnTo>
                  <a:lnTo>
                    <a:pt x="40982" y="71145"/>
                  </a:lnTo>
                  <a:close/>
                </a:path>
                <a:path w="41275" h="308609">
                  <a:moveTo>
                    <a:pt x="40982" y="57315"/>
                  </a:moveTo>
                  <a:lnTo>
                    <a:pt x="40627" y="56019"/>
                  </a:lnTo>
                  <a:lnTo>
                    <a:pt x="40271" y="54711"/>
                  </a:lnTo>
                  <a:lnTo>
                    <a:pt x="38912" y="53962"/>
                  </a:lnTo>
                  <a:lnTo>
                    <a:pt x="36334" y="54686"/>
                  </a:lnTo>
                  <a:lnTo>
                    <a:pt x="35572" y="56032"/>
                  </a:lnTo>
                  <a:lnTo>
                    <a:pt x="35941" y="57327"/>
                  </a:lnTo>
                  <a:lnTo>
                    <a:pt x="36296" y="58623"/>
                  </a:lnTo>
                  <a:lnTo>
                    <a:pt x="37642" y="59385"/>
                  </a:lnTo>
                  <a:lnTo>
                    <a:pt x="38925" y="59004"/>
                  </a:lnTo>
                  <a:lnTo>
                    <a:pt x="40233" y="58648"/>
                  </a:lnTo>
                  <a:lnTo>
                    <a:pt x="40982" y="57315"/>
                  </a:lnTo>
                  <a:close/>
                </a:path>
              </a:pathLst>
            </a:custGeom>
            <a:solidFill>
              <a:srgbClr val="FFFFFF"/>
            </a:solidFill>
          </p:spPr>
          <p:txBody>
            <a:bodyPr wrap="square" lIns="0" tIns="0" rIns="0" bIns="0" rtlCol="0"/>
            <a:lstStyle/>
            <a:p>
              <a:endParaRPr/>
            </a:p>
          </p:txBody>
        </p:sp>
        <p:sp>
          <p:nvSpPr>
            <p:cNvPr id="86" name="object 86"/>
            <p:cNvSpPr/>
            <p:nvPr/>
          </p:nvSpPr>
          <p:spPr>
            <a:xfrm>
              <a:off x="6345618" y="8268195"/>
              <a:ext cx="41275" cy="308610"/>
            </a:xfrm>
            <a:custGeom>
              <a:avLst/>
              <a:gdLst/>
              <a:ahLst/>
              <a:cxnLst/>
              <a:rect l="l" t="t" r="r" b="b"/>
              <a:pathLst>
                <a:path w="41275" h="308609">
                  <a:moveTo>
                    <a:pt x="5410" y="75069"/>
                  </a:moveTo>
                  <a:lnTo>
                    <a:pt x="5041" y="73774"/>
                  </a:lnTo>
                  <a:lnTo>
                    <a:pt x="4686" y="72466"/>
                  </a:lnTo>
                  <a:lnTo>
                    <a:pt x="3340" y="71716"/>
                  </a:lnTo>
                  <a:lnTo>
                    <a:pt x="749" y="72453"/>
                  </a:lnTo>
                  <a:lnTo>
                    <a:pt x="0" y="73787"/>
                  </a:lnTo>
                  <a:lnTo>
                    <a:pt x="355" y="75082"/>
                  </a:lnTo>
                  <a:lnTo>
                    <a:pt x="723" y="76377"/>
                  </a:lnTo>
                  <a:lnTo>
                    <a:pt x="2070" y="77139"/>
                  </a:lnTo>
                  <a:lnTo>
                    <a:pt x="3352" y="76771"/>
                  </a:lnTo>
                  <a:lnTo>
                    <a:pt x="4660" y="76415"/>
                  </a:lnTo>
                  <a:lnTo>
                    <a:pt x="5410" y="75069"/>
                  </a:lnTo>
                  <a:close/>
                </a:path>
                <a:path w="41275" h="308609">
                  <a:moveTo>
                    <a:pt x="5410" y="61239"/>
                  </a:moveTo>
                  <a:lnTo>
                    <a:pt x="5041" y="59931"/>
                  </a:lnTo>
                  <a:lnTo>
                    <a:pt x="4686" y="58635"/>
                  </a:lnTo>
                  <a:lnTo>
                    <a:pt x="3340" y="57886"/>
                  </a:lnTo>
                  <a:lnTo>
                    <a:pt x="749" y="58610"/>
                  </a:lnTo>
                  <a:lnTo>
                    <a:pt x="0" y="59944"/>
                  </a:lnTo>
                  <a:lnTo>
                    <a:pt x="355" y="61252"/>
                  </a:lnTo>
                  <a:lnTo>
                    <a:pt x="723" y="62534"/>
                  </a:lnTo>
                  <a:lnTo>
                    <a:pt x="2070" y="63296"/>
                  </a:lnTo>
                  <a:lnTo>
                    <a:pt x="3352" y="62928"/>
                  </a:lnTo>
                  <a:lnTo>
                    <a:pt x="4660" y="62572"/>
                  </a:lnTo>
                  <a:lnTo>
                    <a:pt x="5410" y="61239"/>
                  </a:lnTo>
                  <a:close/>
                </a:path>
                <a:path w="41275" h="308609">
                  <a:moveTo>
                    <a:pt x="5410" y="47396"/>
                  </a:moveTo>
                  <a:lnTo>
                    <a:pt x="5041"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41"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41"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41"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46" y="59270"/>
                  </a:moveTo>
                  <a:lnTo>
                    <a:pt x="12090" y="57975"/>
                  </a:lnTo>
                  <a:lnTo>
                    <a:pt x="11722" y="56680"/>
                  </a:lnTo>
                  <a:lnTo>
                    <a:pt x="10375" y="55918"/>
                  </a:lnTo>
                  <a:lnTo>
                    <a:pt x="7785" y="56654"/>
                  </a:lnTo>
                  <a:lnTo>
                    <a:pt x="7035" y="57988"/>
                  </a:lnTo>
                  <a:lnTo>
                    <a:pt x="7404" y="59283"/>
                  </a:lnTo>
                  <a:lnTo>
                    <a:pt x="7759" y="60579"/>
                  </a:lnTo>
                  <a:lnTo>
                    <a:pt x="9105" y="61341"/>
                  </a:lnTo>
                  <a:lnTo>
                    <a:pt x="10388" y="60972"/>
                  </a:lnTo>
                  <a:lnTo>
                    <a:pt x="11696" y="60617"/>
                  </a:lnTo>
                  <a:lnTo>
                    <a:pt x="12446" y="59270"/>
                  </a:lnTo>
                  <a:close/>
                </a:path>
                <a:path w="41275" h="308609">
                  <a:moveTo>
                    <a:pt x="12446" y="45440"/>
                  </a:moveTo>
                  <a:lnTo>
                    <a:pt x="12090" y="44132"/>
                  </a:lnTo>
                  <a:lnTo>
                    <a:pt x="11722" y="42837"/>
                  </a:lnTo>
                  <a:lnTo>
                    <a:pt x="10375" y="42087"/>
                  </a:lnTo>
                  <a:lnTo>
                    <a:pt x="7785" y="42811"/>
                  </a:lnTo>
                  <a:lnTo>
                    <a:pt x="7035" y="44145"/>
                  </a:lnTo>
                  <a:lnTo>
                    <a:pt x="7759" y="46736"/>
                  </a:lnTo>
                  <a:lnTo>
                    <a:pt x="9105" y="47498"/>
                  </a:lnTo>
                  <a:lnTo>
                    <a:pt x="10388" y="47129"/>
                  </a:lnTo>
                  <a:lnTo>
                    <a:pt x="11696" y="46774"/>
                  </a:lnTo>
                  <a:lnTo>
                    <a:pt x="12446" y="45440"/>
                  </a:lnTo>
                  <a:close/>
                </a:path>
                <a:path w="41275" h="308609">
                  <a:moveTo>
                    <a:pt x="12446" y="31597"/>
                  </a:moveTo>
                  <a:lnTo>
                    <a:pt x="12090" y="30302"/>
                  </a:lnTo>
                  <a:lnTo>
                    <a:pt x="11722" y="28994"/>
                  </a:lnTo>
                  <a:lnTo>
                    <a:pt x="10375" y="28244"/>
                  </a:lnTo>
                  <a:lnTo>
                    <a:pt x="7785" y="28968"/>
                  </a:lnTo>
                  <a:lnTo>
                    <a:pt x="7035" y="30314"/>
                  </a:lnTo>
                  <a:lnTo>
                    <a:pt x="7404" y="31610"/>
                  </a:lnTo>
                  <a:lnTo>
                    <a:pt x="7759" y="32905"/>
                  </a:lnTo>
                  <a:lnTo>
                    <a:pt x="9105" y="33667"/>
                  </a:lnTo>
                  <a:lnTo>
                    <a:pt x="10388" y="33286"/>
                  </a:lnTo>
                  <a:lnTo>
                    <a:pt x="11696" y="32931"/>
                  </a:lnTo>
                  <a:lnTo>
                    <a:pt x="12446" y="31597"/>
                  </a:lnTo>
                  <a:close/>
                </a:path>
                <a:path w="41275" h="308609">
                  <a:moveTo>
                    <a:pt x="12446" y="17754"/>
                  </a:moveTo>
                  <a:lnTo>
                    <a:pt x="12090" y="16459"/>
                  </a:lnTo>
                  <a:lnTo>
                    <a:pt x="11722" y="15163"/>
                  </a:lnTo>
                  <a:lnTo>
                    <a:pt x="10375" y="14401"/>
                  </a:lnTo>
                  <a:lnTo>
                    <a:pt x="7785" y="15138"/>
                  </a:lnTo>
                  <a:lnTo>
                    <a:pt x="7035" y="16471"/>
                  </a:lnTo>
                  <a:lnTo>
                    <a:pt x="7404" y="17767"/>
                  </a:lnTo>
                  <a:lnTo>
                    <a:pt x="7759" y="19062"/>
                  </a:lnTo>
                  <a:lnTo>
                    <a:pt x="9105" y="19824"/>
                  </a:lnTo>
                  <a:lnTo>
                    <a:pt x="10388" y="19456"/>
                  </a:lnTo>
                  <a:lnTo>
                    <a:pt x="11696" y="19100"/>
                  </a:lnTo>
                  <a:lnTo>
                    <a:pt x="12446" y="17754"/>
                  </a:lnTo>
                  <a:close/>
                </a:path>
                <a:path w="41275" h="308609">
                  <a:moveTo>
                    <a:pt x="12446" y="3924"/>
                  </a:moveTo>
                  <a:lnTo>
                    <a:pt x="12090" y="2616"/>
                  </a:lnTo>
                  <a:lnTo>
                    <a:pt x="11722" y="1320"/>
                  </a:lnTo>
                  <a:lnTo>
                    <a:pt x="10375" y="571"/>
                  </a:lnTo>
                  <a:lnTo>
                    <a:pt x="7785" y="1295"/>
                  </a:lnTo>
                  <a:lnTo>
                    <a:pt x="7035" y="2628"/>
                  </a:lnTo>
                  <a:lnTo>
                    <a:pt x="7759" y="5219"/>
                  </a:lnTo>
                  <a:lnTo>
                    <a:pt x="9105" y="5981"/>
                  </a:lnTo>
                  <a:lnTo>
                    <a:pt x="10388" y="5613"/>
                  </a:lnTo>
                  <a:lnTo>
                    <a:pt x="11696" y="5257"/>
                  </a:lnTo>
                  <a:lnTo>
                    <a:pt x="12446" y="3924"/>
                  </a:lnTo>
                  <a:close/>
                </a:path>
                <a:path w="41275" h="308609">
                  <a:moveTo>
                    <a:pt x="19481" y="57315"/>
                  </a:moveTo>
                  <a:lnTo>
                    <a:pt x="19126" y="56019"/>
                  </a:lnTo>
                  <a:lnTo>
                    <a:pt x="18770" y="54711"/>
                  </a:lnTo>
                  <a:lnTo>
                    <a:pt x="17411" y="53962"/>
                  </a:lnTo>
                  <a:lnTo>
                    <a:pt x="14833" y="54686"/>
                  </a:lnTo>
                  <a:lnTo>
                    <a:pt x="14084" y="56032"/>
                  </a:lnTo>
                  <a:lnTo>
                    <a:pt x="14795" y="58623"/>
                  </a:lnTo>
                  <a:lnTo>
                    <a:pt x="16141" y="59385"/>
                  </a:lnTo>
                  <a:lnTo>
                    <a:pt x="17424" y="59004"/>
                  </a:lnTo>
                  <a:lnTo>
                    <a:pt x="18732" y="58648"/>
                  </a:lnTo>
                  <a:lnTo>
                    <a:pt x="19481" y="57315"/>
                  </a:lnTo>
                  <a:close/>
                </a:path>
                <a:path w="41275" h="308609">
                  <a:moveTo>
                    <a:pt x="19481" y="43472"/>
                  </a:moveTo>
                  <a:lnTo>
                    <a:pt x="19126" y="42176"/>
                  </a:lnTo>
                  <a:lnTo>
                    <a:pt x="18770" y="40881"/>
                  </a:lnTo>
                  <a:lnTo>
                    <a:pt x="17411" y="40132"/>
                  </a:lnTo>
                  <a:lnTo>
                    <a:pt x="14833" y="40855"/>
                  </a:lnTo>
                  <a:lnTo>
                    <a:pt x="14084" y="42189"/>
                  </a:lnTo>
                  <a:lnTo>
                    <a:pt x="14795" y="44780"/>
                  </a:lnTo>
                  <a:lnTo>
                    <a:pt x="16141" y="45542"/>
                  </a:lnTo>
                  <a:lnTo>
                    <a:pt x="17424" y="45173"/>
                  </a:lnTo>
                  <a:lnTo>
                    <a:pt x="18732" y="44818"/>
                  </a:lnTo>
                  <a:lnTo>
                    <a:pt x="19481" y="43472"/>
                  </a:lnTo>
                  <a:close/>
                </a:path>
                <a:path w="41275" h="308609">
                  <a:moveTo>
                    <a:pt x="19481" y="29641"/>
                  </a:moveTo>
                  <a:lnTo>
                    <a:pt x="19126" y="28333"/>
                  </a:lnTo>
                  <a:lnTo>
                    <a:pt x="18770" y="27038"/>
                  </a:lnTo>
                  <a:lnTo>
                    <a:pt x="17411" y="26289"/>
                  </a:lnTo>
                  <a:lnTo>
                    <a:pt x="14833" y="27012"/>
                  </a:lnTo>
                  <a:lnTo>
                    <a:pt x="14084" y="28346"/>
                  </a:lnTo>
                  <a:lnTo>
                    <a:pt x="14795" y="30937"/>
                  </a:lnTo>
                  <a:lnTo>
                    <a:pt x="16141" y="31699"/>
                  </a:lnTo>
                  <a:lnTo>
                    <a:pt x="17424" y="31330"/>
                  </a:lnTo>
                  <a:lnTo>
                    <a:pt x="18732" y="30975"/>
                  </a:lnTo>
                  <a:lnTo>
                    <a:pt x="19481" y="29641"/>
                  </a:lnTo>
                  <a:close/>
                </a:path>
                <a:path w="41275" h="308609">
                  <a:moveTo>
                    <a:pt x="19481" y="15798"/>
                  </a:moveTo>
                  <a:lnTo>
                    <a:pt x="19126" y="14503"/>
                  </a:lnTo>
                  <a:lnTo>
                    <a:pt x="18770" y="13195"/>
                  </a:lnTo>
                  <a:lnTo>
                    <a:pt x="17411" y="12446"/>
                  </a:lnTo>
                  <a:lnTo>
                    <a:pt x="14833" y="13169"/>
                  </a:lnTo>
                  <a:lnTo>
                    <a:pt x="14084" y="14516"/>
                  </a:lnTo>
                  <a:lnTo>
                    <a:pt x="14795" y="17106"/>
                  </a:lnTo>
                  <a:lnTo>
                    <a:pt x="16141" y="17868"/>
                  </a:lnTo>
                  <a:lnTo>
                    <a:pt x="17424" y="17487"/>
                  </a:lnTo>
                  <a:lnTo>
                    <a:pt x="18732" y="17132"/>
                  </a:lnTo>
                  <a:lnTo>
                    <a:pt x="19481" y="15798"/>
                  </a:lnTo>
                  <a:close/>
                </a:path>
                <a:path w="41275" h="308609">
                  <a:moveTo>
                    <a:pt x="19481" y="1955"/>
                  </a:moveTo>
                  <a:lnTo>
                    <a:pt x="18935" y="0"/>
                  </a:lnTo>
                  <a:lnTo>
                    <a:pt x="14465" y="0"/>
                  </a:lnTo>
                  <a:lnTo>
                    <a:pt x="14084" y="673"/>
                  </a:lnTo>
                  <a:lnTo>
                    <a:pt x="14795" y="3263"/>
                  </a:lnTo>
                  <a:lnTo>
                    <a:pt x="16141" y="4025"/>
                  </a:lnTo>
                  <a:lnTo>
                    <a:pt x="18732" y="3302"/>
                  </a:lnTo>
                  <a:lnTo>
                    <a:pt x="19481" y="1955"/>
                  </a:lnTo>
                  <a:close/>
                </a:path>
                <a:path w="41275" h="308609">
                  <a:moveTo>
                    <a:pt x="26441" y="308495"/>
                  </a:moveTo>
                  <a:lnTo>
                    <a:pt x="26225" y="307695"/>
                  </a:lnTo>
                  <a:lnTo>
                    <a:pt x="24879" y="306946"/>
                  </a:lnTo>
                  <a:lnTo>
                    <a:pt x="22288" y="307670"/>
                  </a:lnTo>
                  <a:lnTo>
                    <a:pt x="21818" y="308495"/>
                  </a:lnTo>
                  <a:lnTo>
                    <a:pt x="26441" y="308495"/>
                  </a:lnTo>
                  <a:close/>
                </a:path>
                <a:path w="41275" h="308609">
                  <a:moveTo>
                    <a:pt x="26936" y="296468"/>
                  </a:moveTo>
                  <a:lnTo>
                    <a:pt x="26581" y="295173"/>
                  </a:lnTo>
                  <a:lnTo>
                    <a:pt x="26225" y="293865"/>
                  </a:lnTo>
                  <a:lnTo>
                    <a:pt x="24879" y="293116"/>
                  </a:lnTo>
                  <a:lnTo>
                    <a:pt x="23583" y="293471"/>
                  </a:lnTo>
                  <a:lnTo>
                    <a:pt x="22288" y="293839"/>
                  </a:lnTo>
                  <a:lnTo>
                    <a:pt x="21539" y="295186"/>
                  </a:lnTo>
                  <a:lnTo>
                    <a:pt x="22250" y="297764"/>
                  </a:lnTo>
                  <a:lnTo>
                    <a:pt x="23596" y="298526"/>
                  </a:lnTo>
                  <a:lnTo>
                    <a:pt x="24892" y="298157"/>
                  </a:lnTo>
                  <a:lnTo>
                    <a:pt x="26187" y="297802"/>
                  </a:lnTo>
                  <a:lnTo>
                    <a:pt x="26936" y="296468"/>
                  </a:lnTo>
                  <a:close/>
                </a:path>
                <a:path w="41275" h="308609">
                  <a:moveTo>
                    <a:pt x="26936" y="282625"/>
                  </a:moveTo>
                  <a:lnTo>
                    <a:pt x="26581" y="281330"/>
                  </a:lnTo>
                  <a:lnTo>
                    <a:pt x="26225" y="280022"/>
                  </a:lnTo>
                  <a:lnTo>
                    <a:pt x="24879" y="279273"/>
                  </a:lnTo>
                  <a:lnTo>
                    <a:pt x="22288" y="280009"/>
                  </a:lnTo>
                  <a:lnTo>
                    <a:pt x="21539" y="281343"/>
                  </a:lnTo>
                  <a:lnTo>
                    <a:pt x="22250" y="283933"/>
                  </a:lnTo>
                  <a:lnTo>
                    <a:pt x="23596" y="284695"/>
                  </a:lnTo>
                  <a:lnTo>
                    <a:pt x="24892" y="284327"/>
                  </a:lnTo>
                  <a:lnTo>
                    <a:pt x="26187" y="283972"/>
                  </a:lnTo>
                  <a:lnTo>
                    <a:pt x="26936" y="282625"/>
                  </a:lnTo>
                  <a:close/>
                </a:path>
                <a:path w="41275" h="308609">
                  <a:moveTo>
                    <a:pt x="26936" y="268782"/>
                  </a:moveTo>
                  <a:lnTo>
                    <a:pt x="26581" y="267487"/>
                  </a:lnTo>
                  <a:lnTo>
                    <a:pt x="26225" y="266192"/>
                  </a:lnTo>
                  <a:lnTo>
                    <a:pt x="24879" y="265442"/>
                  </a:lnTo>
                  <a:lnTo>
                    <a:pt x="23583" y="265798"/>
                  </a:lnTo>
                  <a:lnTo>
                    <a:pt x="22288" y="266166"/>
                  </a:lnTo>
                  <a:lnTo>
                    <a:pt x="21539" y="267500"/>
                  </a:lnTo>
                  <a:lnTo>
                    <a:pt x="22250" y="270090"/>
                  </a:lnTo>
                  <a:lnTo>
                    <a:pt x="23596" y="270852"/>
                  </a:lnTo>
                  <a:lnTo>
                    <a:pt x="24892" y="270484"/>
                  </a:lnTo>
                  <a:lnTo>
                    <a:pt x="26187" y="270129"/>
                  </a:lnTo>
                  <a:lnTo>
                    <a:pt x="26936" y="268782"/>
                  </a:lnTo>
                  <a:close/>
                </a:path>
                <a:path w="41275" h="308609">
                  <a:moveTo>
                    <a:pt x="26936" y="254952"/>
                  </a:moveTo>
                  <a:lnTo>
                    <a:pt x="26581" y="253644"/>
                  </a:lnTo>
                  <a:lnTo>
                    <a:pt x="26225" y="252349"/>
                  </a:lnTo>
                  <a:lnTo>
                    <a:pt x="24879" y="251599"/>
                  </a:lnTo>
                  <a:lnTo>
                    <a:pt x="23583" y="251955"/>
                  </a:lnTo>
                  <a:lnTo>
                    <a:pt x="22288" y="252323"/>
                  </a:lnTo>
                  <a:lnTo>
                    <a:pt x="21539" y="253669"/>
                  </a:lnTo>
                  <a:lnTo>
                    <a:pt x="22250" y="256247"/>
                  </a:lnTo>
                  <a:lnTo>
                    <a:pt x="23596" y="257009"/>
                  </a:lnTo>
                  <a:lnTo>
                    <a:pt x="24892" y="256641"/>
                  </a:lnTo>
                  <a:lnTo>
                    <a:pt x="26187" y="256286"/>
                  </a:lnTo>
                  <a:lnTo>
                    <a:pt x="26936" y="254952"/>
                  </a:lnTo>
                  <a:close/>
                </a:path>
                <a:path w="41275" h="308609">
                  <a:moveTo>
                    <a:pt x="26936" y="241109"/>
                  </a:moveTo>
                  <a:lnTo>
                    <a:pt x="26581" y="239814"/>
                  </a:lnTo>
                  <a:lnTo>
                    <a:pt x="26225" y="238506"/>
                  </a:lnTo>
                  <a:lnTo>
                    <a:pt x="24879" y="237756"/>
                  </a:lnTo>
                  <a:lnTo>
                    <a:pt x="22288" y="238493"/>
                  </a:lnTo>
                  <a:lnTo>
                    <a:pt x="21539" y="239826"/>
                  </a:lnTo>
                  <a:lnTo>
                    <a:pt x="22250" y="242417"/>
                  </a:lnTo>
                  <a:lnTo>
                    <a:pt x="23596" y="243179"/>
                  </a:lnTo>
                  <a:lnTo>
                    <a:pt x="24892" y="242811"/>
                  </a:lnTo>
                  <a:lnTo>
                    <a:pt x="26187" y="242455"/>
                  </a:lnTo>
                  <a:lnTo>
                    <a:pt x="26936" y="241109"/>
                  </a:lnTo>
                  <a:close/>
                </a:path>
                <a:path w="41275" h="308609">
                  <a:moveTo>
                    <a:pt x="26936" y="227266"/>
                  </a:moveTo>
                  <a:lnTo>
                    <a:pt x="26581" y="225971"/>
                  </a:lnTo>
                  <a:lnTo>
                    <a:pt x="26225" y="224675"/>
                  </a:lnTo>
                  <a:lnTo>
                    <a:pt x="24879" y="223926"/>
                  </a:lnTo>
                  <a:lnTo>
                    <a:pt x="23583" y="224282"/>
                  </a:lnTo>
                  <a:lnTo>
                    <a:pt x="22288" y="224650"/>
                  </a:lnTo>
                  <a:lnTo>
                    <a:pt x="21539" y="225983"/>
                  </a:lnTo>
                  <a:lnTo>
                    <a:pt x="22250" y="228574"/>
                  </a:lnTo>
                  <a:lnTo>
                    <a:pt x="23596" y="229336"/>
                  </a:lnTo>
                  <a:lnTo>
                    <a:pt x="24892" y="228968"/>
                  </a:lnTo>
                  <a:lnTo>
                    <a:pt x="26187" y="228612"/>
                  </a:lnTo>
                  <a:lnTo>
                    <a:pt x="26936" y="227266"/>
                  </a:lnTo>
                  <a:close/>
                </a:path>
                <a:path w="41275" h="308609">
                  <a:moveTo>
                    <a:pt x="26936" y="213436"/>
                  </a:moveTo>
                  <a:lnTo>
                    <a:pt x="26581" y="212140"/>
                  </a:lnTo>
                  <a:lnTo>
                    <a:pt x="26225" y="210832"/>
                  </a:lnTo>
                  <a:lnTo>
                    <a:pt x="24879" y="210083"/>
                  </a:lnTo>
                  <a:lnTo>
                    <a:pt x="23583" y="210439"/>
                  </a:lnTo>
                  <a:lnTo>
                    <a:pt x="22288" y="210807"/>
                  </a:lnTo>
                  <a:lnTo>
                    <a:pt x="21539" y="212153"/>
                  </a:lnTo>
                  <a:lnTo>
                    <a:pt x="22250" y="214731"/>
                  </a:lnTo>
                  <a:lnTo>
                    <a:pt x="23596" y="215493"/>
                  </a:lnTo>
                  <a:lnTo>
                    <a:pt x="24892" y="215125"/>
                  </a:lnTo>
                  <a:lnTo>
                    <a:pt x="26187" y="214769"/>
                  </a:lnTo>
                  <a:lnTo>
                    <a:pt x="26936" y="213436"/>
                  </a:lnTo>
                  <a:close/>
                </a:path>
                <a:path w="41275" h="308609">
                  <a:moveTo>
                    <a:pt x="26936" y="199605"/>
                  </a:moveTo>
                  <a:lnTo>
                    <a:pt x="26581" y="198310"/>
                  </a:lnTo>
                  <a:lnTo>
                    <a:pt x="26225" y="197002"/>
                  </a:lnTo>
                  <a:lnTo>
                    <a:pt x="24879" y="196253"/>
                  </a:lnTo>
                  <a:lnTo>
                    <a:pt x="22288" y="196989"/>
                  </a:lnTo>
                  <a:lnTo>
                    <a:pt x="21539" y="198323"/>
                  </a:lnTo>
                  <a:lnTo>
                    <a:pt x="22250" y="200914"/>
                  </a:lnTo>
                  <a:lnTo>
                    <a:pt x="23596" y="201676"/>
                  </a:lnTo>
                  <a:lnTo>
                    <a:pt x="24892" y="201307"/>
                  </a:lnTo>
                  <a:lnTo>
                    <a:pt x="26187" y="200952"/>
                  </a:lnTo>
                  <a:lnTo>
                    <a:pt x="26936" y="199605"/>
                  </a:lnTo>
                  <a:close/>
                </a:path>
                <a:path w="41275" h="308609">
                  <a:moveTo>
                    <a:pt x="26936" y="185762"/>
                  </a:moveTo>
                  <a:lnTo>
                    <a:pt x="26581" y="184467"/>
                  </a:lnTo>
                  <a:lnTo>
                    <a:pt x="26225" y="183172"/>
                  </a:lnTo>
                  <a:lnTo>
                    <a:pt x="24879" y="182422"/>
                  </a:lnTo>
                  <a:lnTo>
                    <a:pt x="23583" y="182778"/>
                  </a:lnTo>
                  <a:lnTo>
                    <a:pt x="22288" y="183146"/>
                  </a:lnTo>
                  <a:lnTo>
                    <a:pt x="21539" y="184480"/>
                  </a:lnTo>
                  <a:lnTo>
                    <a:pt x="22250" y="187071"/>
                  </a:lnTo>
                  <a:lnTo>
                    <a:pt x="23596" y="187833"/>
                  </a:lnTo>
                  <a:lnTo>
                    <a:pt x="24892" y="187464"/>
                  </a:lnTo>
                  <a:lnTo>
                    <a:pt x="26187" y="187109"/>
                  </a:lnTo>
                  <a:lnTo>
                    <a:pt x="26936" y="185762"/>
                  </a:lnTo>
                  <a:close/>
                </a:path>
                <a:path w="41275" h="308609">
                  <a:moveTo>
                    <a:pt x="26936" y="171932"/>
                  </a:moveTo>
                  <a:lnTo>
                    <a:pt x="26581" y="170637"/>
                  </a:lnTo>
                  <a:lnTo>
                    <a:pt x="26225" y="169329"/>
                  </a:lnTo>
                  <a:lnTo>
                    <a:pt x="24879" y="168579"/>
                  </a:lnTo>
                  <a:lnTo>
                    <a:pt x="23583" y="168935"/>
                  </a:lnTo>
                  <a:lnTo>
                    <a:pt x="22288" y="169303"/>
                  </a:lnTo>
                  <a:lnTo>
                    <a:pt x="21539" y="170649"/>
                  </a:lnTo>
                  <a:lnTo>
                    <a:pt x="22250" y="173228"/>
                  </a:lnTo>
                  <a:lnTo>
                    <a:pt x="23596" y="173990"/>
                  </a:lnTo>
                  <a:lnTo>
                    <a:pt x="24892" y="173621"/>
                  </a:lnTo>
                  <a:lnTo>
                    <a:pt x="26187" y="173266"/>
                  </a:lnTo>
                  <a:lnTo>
                    <a:pt x="26936" y="171932"/>
                  </a:lnTo>
                  <a:close/>
                </a:path>
                <a:path w="41275" h="308609">
                  <a:moveTo>
                    <a:pt x="26936" y="158089"/>
                  </a:moveTo>
                  <a:lnTo>
                    <a:pt x="26581" y="156794"/>
                  </a:lnTo>
                  <a:lnTo>
                    <a:pt x="26225" y="155486"/>
                  </a:lnTo>
                  <a:lnTo>
                    <a:pt x="24879" y="154736"/>
                  </a:lnTo>
                  <a:lnTo>
                    <a:pt x="22288" y="155473"/>
                  </a:lnTo>
                  <a:lnTo>
                    <a:pt x="21539" y="156806"/>
                  </a:lnTo>
                  <a:lnTo>
                    <a:pt x="22250" y="159397"/>
                  </a:lnTo>
                  <a:lnTo>
                    <a:pt x="23596" y="160159"/>
                  </a:lnTo>
                  <a:lnTo>
                    <a:pt x="24892" y="159791"/>
                  </a:lnTo>
                  <a:lnTo>
                    <a:pt x="26187" y="159435"/>
                  </a:lnTo>
                  <a:lnTo>
                    <a:pt x="26936" y="158089"/>
                  </a:lnTo>
                  <a:close/>
                </a:path>
                <a:path w="41275" h="308609">
                  <a:moveTo>
                    <a:pt x="26936" y="144259"/>
                  </a:moveTo>
                  <a:lnTo>
                    <a:pt x="26581" y="142951"/>
                  </a:lnTo>
                  <a:lnTo>
                    <a:pt x="26225" y="141655"/>
                  </a:lnTo>
                  <a:lnTo>
                    <a:pt x="24879" y="140906"/>
                  </a:lnTo>
                  <a:lnTo>
                    <a:pt x="23583" y="141262"/>
                  </a:lnTo>
                  <a:lnTo>
                    <a:pt x="22288" y="141630"/>
                  </a:lnTo>
                  <a:lnTo>
                    <a:pt x="21539" y="142963"/>
                  </a:lnTo>
                  <a:lnTo>
                    <a:pt x="22250" y="145554"/>
                  </a:lnTo>
                  <a:lnTo>
                    <a:pt x="23596" y="146316"/>
                  </a:lnTo>
                  <a:lnTo>
                    <a:pt x="24892" y="145948"/>
                  </a:lnTo>
                  <a:lnTo>
                    <a:pt x="26187" y="145592"/>
                  </a:lnTo>
                  <a:lnTo>
                    <a:pt x="26936" y="144259"/>
                  </a:lnTo>
                  <a:close/>
                </a:path>
                <a:path w="41275" h="308609">
                  <a:moveTo>
                    <a:pt x="26936" y="130416"/>
                  </a:moveTo>
                  <a:lnTo>
                    <a:pt x="26581" y="129120"/>
                  </a:lnTo>
                  <a:lnTo>
                    <a:pt x="26225" y="127812"/>
                  </a:lnTo>
                  <a:lnTo>
                    <a:pt x="24879" y="127063"/>
                  </a:lnTo>
                  <a:lnTo>
                    <a:pt x="23583" y="127419"/>
                  </a:lnTo>
                  <a:lnTo>
                    <a:pt x="22288" y="127787"/>
                  </a:lnTo>
                  <a:lnTo>
                    <a:pt x="21539" y="129133"/>
                  </a:lnTo>
                  <a:lnTo>
                    <a:pt x="22250" y="131711"/>
                  </a:lnTo>
                  <a:lnTo>
                    <a:pt x="23596" y="132473"/>
                  </a:lnTo>
                  <a:lnTo>
                    <a:pt x="24892" y="132105"/>
                  </a:lnTo>
                  <a:lnTo>
                    <a:pt x="26187" y="131749"/>
                  </a:lnTo>
                  <a:lnTo>
                    <a:pt x="26936" y="130416"/>
                  </a:lnTo>
                  <a:close/>
                </a:path>
                <a:path w="41275" h="308609">
                  <a:moveTo>
                    <a:pt x="26936" y="116586"/>
                  </a:moveTo>
                  <a:lnTo>
                    <a:pt x="26581" y="115290"/>
                  </a:lnTo>
                  <a:lnTo>
                    <a:pt x="26225" y="113982"/>
                  </a:lnTo>
                  <a:lnTo>
                    <a:pt x="24879" y="113233"/>
                  </a:lnTo>
                  <a:lnTo>
                    <a:pt x="22288" y="113969"/>
                  </a:lnTo>
                  <a:lnTo>
                    <a:pt x="21539" y="115303"/>
                  </a:lnTo>
                  <a:lnTo>
                    <a:pt x="22250" y="117894"/>
                  </a:lnTo>
                  <a:lnTo>
                    <a:pt x="23596" y="118656"/>
                  </a:lnTo>
                  <a:lnTo>
                    <a:pt x="24892" y="118287"/>
                  </a:lnTo>
                  <a:lnTo>
                    <a:pt x="26187" y="117932"/>
                  </a:lnTo>
                  <a:lnTo>
                    <a:pt x="26936" y="116586"/>
                  </a:lnTo>
                  <a:close/>
                </a:path>
                <a:path w="41275" h="308609">
                  <a:moveTo>
                    <a:pt x="26936" y="102755"/>
                  </a:moveTo>
                  <a:lnTo>
                    <a:pt x="26581" y="101447"/>
                  </a:lnTo>
                  <a:lnTo>
                    <a:pt x="26225" y="100152"/>
                  </a:lnTo>
                  <a:lnTo>
                    <a:pt x="24879" y="99402"/>
                  </a:lnTo>
                  <a:lnTo>
                    <a:pt x="23583" y="99758"/>
                  </a:lnTo>
                  <a:lnTo>
                    <a:pt x="22288" y="100126"/>
                  </a:lnTo>
                  <a:lnTo>
                    <a:pt x="21539" y="101460"/>
                  </a:lnTo>
                  <a:lnTo>
                    <a:pt x="22250" y="104051"/>
                  </a:lnTo>
                  <a:lnTo>
                    <a:pt x="23596" y="104813"/>
                  </a:lnTo>
                  <a:lnTo>
                    <a:pt x="24892" y="104444"/>
                  </a:lnTo>
                  <a:lnTo>
                    <a:pt x="26187" y="104089"/>
                  </a:lnTo>
                  <a:lnTo>
                    <a:pt x="26936" y="102755"/>
                  </a:lnTo>
                  <a:close/>
                </a:path>
                <a:path w="41275" h="308609">
                  <a:moveTo>
                    <a:pt x="26936" y="88912"/>
                  </a:moveTo>
                  <a:lnTo>
                    <a:pt x="26581" y="87617"/>
                  </a:lnTo>
                  <a:lnTo>
                    <a:pt x="26225" y="86309"/>
                  </a:lnTo>
                  <a:lnTo>
                    <a:pt x="24879" y="85559"/>
                  </a:lnTo>
                  <a:lnTo>
                    <a:pt x="23583" y="85915"/>
                  </a:lnTo>
                  <a:lnTo>
                    <a:pt x="22288" y="86283"/>
                  </a:lnTo>
                  <a:lnTo>
                    <a:pt x="21539" y="87630"/>
                  </a:lnTo>
                  <a:lnTo>
                    <a:pt x="22250" y="90208"/>
                  </a:lnTo>
                  <a:lnTo>
                    <a:pt x="23596" y="90970"/>
                  </a:lnTo>
                  <a:lnTo>
                    <a:pt x="24892" y="90601"/>
                  </a:lnTo>
                  <a:lnTo>
                    <a:pt x="26187" y="90246"/>
                  </a:lnTo>
                  <a:lnTo>
                    <a:pt x="26936" y="88912"/>
                  </a:lnTo>
                  <a:close/>
                </a:path>
                <a:path w="41275" h="308609">
                  <a:moveTo>
                    <a:pt x="26936" y="75069"/>
                  </a:moveTo>
                  <a:lnTo>
                    <a:pt x="26581" y="73774"/>
                  </a:lnTo>
                  <a:lnTo>
                    <a:pt x="26225" y="72466"/>
                  </a:lnTo>
                  <a:lnTo>
                    <a:pt x="24879" y="71716"/>
                  </a:lnTo>
                  <a:lnTo>
                    <a:pt x="22288" y="72453"/>
                  </a:lnTo>
                  <a:lnTo>
                    <a:pt x="21539" y="73787"/>
                  </a:lnTo>
                  <a:lnTo>
                    <a:pt x="22250" y="76377"/>
                  </a:lnTo>
                  <a:lnTo>
                    <a:pt x="23596" y="77139"/>
                  </a:lnTo>
                  <a:lnTo>
                    <a:pt x="24892" y="76771"/>
                  </a:lnTo>
                  <a:lnTo>
                    <a:pt x="26187" y="76415"/>
                  </a:lnTo>
                  <a:lnTo>
                    <a:pt x="26936" y="75069"/>
                  </a:lnTo>
                  <a:close/>
                </a:path>
                <a:path w="41275" h="308609">
                  <a:moveTo>
                    <a:pt x="33959" y="308330"/>
                  </a:moveTo>
                  <a:lnTo>
                    <a:pt x="33248" y="305727"/>
                  </a:lnTo>
                  <a:lnTo>
                    <a:pt x="31902" y="304977"/>
                  </a:lnTo>
                  <a:lnTo>
                    <a:pt x="29311" y="305727"/>
                  </a:lnTo>
                  <a:lnTo>
                    <a:pt x="28562" y="307047"/>
                  </a:lnTo>
                  <a:lnTo>
                    <a:pt x="28968"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68"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68"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68"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68"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68"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68"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68"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68"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68"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68"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68"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68"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68"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68"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68"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68"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68"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68"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68" y="59385"/>
                  </a:lnTo>
                  <a:lnTo>
                    <a:pt x="38950" y="59004"/>
                  </a:lnTo>
                  <a:lnTo>
                    <a:pt x="40246" y="58648"/>
                  </a:lnTo>
                  <a:lnTo>
                    <a:pt x="40995" y="57315"/>
                  </a:lnTo>
                  <a:close/>
                </a:path>
              </a:pathLst>
            </a:custGeom>
            <a:solidFill>
              <a:srgbClr val="FFFFFF"/>
            </a:solidFill>
          </p:spPr>
          <p:txBody>
            <a:bodyPr wrap="square" lIns="0" tIns="0" rIns="0" bIns="0" rtlCol="0"/>
            <a:lstStyle/>
            <a:p>
              <a:endParaRPr/>
            </a:p>
          </p:txBody>
        </p:sp>
        <p:sp>
          <p:nvSpPr>
            <p:cNvPr id="87" name="object 87"/>
            <p:cNvSpPr/>
            <p:nvPr/>
          </p:nvSpPr>
          <p:spPr>
            <a:xfrm>
              <a:off x="6324104" y="8268195"/>
              <a:ext cx="41275" cy="308610"/>
            </a:xfrm>
            <a:custGeom>
              <a:avLst/>
              <a:gdLst/>
              <a:ahLst/>
              <a:cxnLst/>
              <a:rect l="l" t="t" r="r" b="b"/>
              <a:pathLst>
                <a:path w="41275" h="308609">
                  <a:moveTo>
                    <a:pt x="5397" y="75069"/>
                  </a:moveTo>
                  <a:lnTo>
                    <a:pt x="5041" y="73774"/>
                  </a:lnTo>
                  <a:lnTo>
                    <a:pt x="4686" y="72466"/>
                  </a:lnTo>
                  <a:lnTo>
                    <a:pt x="3340" y="71716"/>
                  </a:lnTo>
                  <a:lnTo>
                    <a:pt x="749" y="72453"/>
                  </a:lnTo>
                  <a:lnTo>
                    <a:pt x="0" y="73787"/>
                  </a:lnTo>
                  <a:lnTo>
                    <a:pt x="711" y="76377"/>
                  </a:lnTo>
                  <a:lnTo>
                    <a:pt x="2057"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73113"/>
                  </a:moveTo>
                  <a:lnTo>
                    <a:pt x="12077" y="71818"/>
                  </a:lnTo>
                  <a:lnTo>
                    <a:pt x="11722" y="70510"/>
                  </a:lnTo>
                  <a:lnTo>
                    <a:pt x="10375" y="69761"/>
                  </a:lnTo>
                  <a:lnTo>
                    <a:pt x="9080" y="70116"/>
                  </a:lnTo>
                  <a:lnTo>
                    <a:pt x="7785" y="70485"/>
                  </a:lnTo>
                  <a:lnTo>
                    <a:pt x="7035" y="71831"/>
                  </a:lnTo>
                  <a:lnTo>
                    <a:pt x="7747" y="74422"/>
                  </a:lnTo>
                  <a:lnTo>
                    <a:pt x="9093" y="75184"/>
                  </a:lnTo>
                  <a:lnTo>
                    <a:pt x="10388" y="74803"/>
                  </a:lnTo>
                  <a:lnTo>
                    <a:pt x="11684" y="74447"/>
                  </a:lnTo>
                  <a:lnTo>
                    <a:pt x="12433" y="73113"/>
                  </a:lnTo>
                  <a:close/>
                </a:path>
                <a:path w="41275" h="308609">
                  <a:moveTo>
                    <a:pt x="12433" y="59270"/>
                  </a:moveTo>
                  <a:lnTo>
                    <a:pt x="12077" y="57975"/>
                  </a:lnTo>
                  <a:lnTo>
                    <a:pt x="11722" y="56680"/>
                  </a:lnTo>
                  <a:lnTo>
                    <a:pt x="10375" y="55918"/>
                  </a:lnTo>
                  <a:lnTo>
                    <a:pt x="7785" y="56654"/>
                  </a:lnTo>
                  <a:lnTo>
                    <a:pt x="7035" y="57988"/>
                  </a:lnTo>
                  <a:lnTo>
                    <a:pt x="7747" y="60579"/>
                  </a:lnTo>
                  <a:lnTo>
                    <a:pt x="9093" y="61341"/>
                  </a:lnTo>
                  <a:lnTo>
                    <a:pt x="10388" y="60972"/>
                  </a:lnTo>
                  <a:lnTo>
                    <a:pt x="11684" y="60617"/>
                  </a:lnTo>
                  <a:lnTo>
                    <a:pt x="12433" y="59270"/>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56" y="57315"/>
                  </a:moveTo>
                  <a:lnTo>
                    <a:pt x="19100" y="56019"/>
                  </a:lnTo>
                  <a:lnTo>
                    <a:pt x="18745" y="54711"/>
                  </a:lnTo>
                  <a:lnTo>
                    <a:pt x="17399" y="53962"/>
                  </a:lnTo>
                  <a:lnTo>
                    <a:pt x="16103" y="54317"/>
                  </a:lnTo>
                  <a:lnTo>
                    <a:pt x="14808" y="54686"/>
                  </a:lnTo>
                  <a:lnTo>
                    <a:pt x="14058" y="56032"/>
                  </a:lnTo>
                  <a:lnTo>
                    <a:pt x="14770" y="58623"/>
                  </a:lnTo>
                  <a:lnTo>
                    <a:pt x="16129" y="59385"/>
                  </a:lnTo>
                  <a:lnTo>
                    <a:pt x="17411" y="59004"/>
                  </a:lnTo>
                  <a:lnTo>
                    <a:pt x="18707" y="58648"/>
                  </a:lnTo>
                  <a:lnTo>
                    <a:pt x="19456" y="57315"/>
                  </a:lnTo>
                  <a:close/>
                </a:path>
                <a:path w="41275" h="308609">
                  <a:moveTo>
                    <a:pt x="19456" y="43472"/>
                  </a:moveTo>
                  <a:lnTo>
                    <a:pt x="19100" y="42176"/>
                  </a:lnTo>
                  <a:lnTo>
                    <a:pt x="18745" y="40881"/>
                  </a:lnTo>
                  <a:lnTo>
                    <a:pt x="17399" y="40132"/>
                  </a:lnTo>
                  <a:lnTo>
                    <a:pt x="16103" y="40487"/>
                  </a:lnTo>
                  <a:lnTo>
                    <a:pt x="14808" y="40855"/>
                  </a:lnTo>
                  <a:lnTo>
                    <a:pt x="14058" y="42189"/>
                  </a:lnTo>
                  <a:lnTo>
                    <a:pt x="14770" y="44780"/>
                  </a:lnTo>
                  <a:lnTo>
                    <a:pt x="16129" y="45542"/>
                  </a:lnTo>
                  <a:lnTo>
                    <a:pt x="17411" y="45173"/>
                  </a:lnTo>
                  <a:lnTo>
                    <a:pt x="18707" y="44818"/>
                  </a:lnTo>
                  <a:lnTo>
                    <a:pt x="19456" y="43472"/>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52" y="0"/>
                  </a:lnTo>
                  <a:lnTo>
                    <a:pt x="14058" y="673"/>
                  </a:lnTo>
                  <a:lnTo>
                    <a:pt x="14770" y="3263"/>
                  </a:lnTo>
                  <a:lnTo>
                    <a:pt x="16129" y="4025"/>
                  </a:lnTo>
                  <a:lnTo>
                    <a:pt x="18707" y="3302"/>
                  </a:lnTo>
                  <a:lnTo>
                    <a:pt x="19456" y="1955"/>
                  </a:lnTo>
                  <a:close/>
                </a:path>
                <a:path w="41275" h="308609">
                  <a:moveTo>
                    <a:pt x="26428" y="308495"/>
                  </a:moveTo>
                  <a:lnTo>
                    <a:pt x="26200" y="307695"/>
                  </a:lnTo>
                  <a:lnTo>
                    <a:pt x="24853" y="306946"/>
                  </a:lnTo>
                  <a:lnTo>
                    <a:pt x="22263" y="307670"/>
                  </a:lnTo>
                  <a:lnTo>
                    <a:pt x="21805" y="308495"/>
                  </a:lnTo>
                  <a:lnTo>
                    <a:pt x="26428" y="308495"/>
                  </a:lnTo>
                  <a:close/>
                </a:path>
                <a:path w="41275" h="308609">
                  <a:moveTo>
                    <a:pt x="26924" y="296468"/>
                  </a:moveTo>
                  <a:lnTo>
                    <a:pt x="26555" y="295173"/>
                  </a:lnTo>
                  <a:lnTo>
                    <a:pt x="26200" y="293865"/>
                  </a:lnTo>
                  <a:lnTo>
                    <a:pt x="24853" y="293116"/>
                  </a:lnTo>
                  <a:lnTo>
                    <a:pt x="22263" y="293839"/>
                  </a:lnTo>
                  <a:lnTo>
                    <a:pt x="21513" y="295186"/>
                  </a:lnTo>
                  <a:lnTo>
                    <a:pt x="21869" y="296481"/>
                  </a:lnTo>
                  <a:lnTo>
                    <a:pt x="22237" y="297764"/>
                  </a:lnTo>
                  <a:lnTo>
                    <a:pt x="23583" y="298526"/>
                  </a:lnTo>
                  <a:lnTo>
                    <a:pt x="24866" y="298157"/>
                  </a:lnTo>
                  <a:lnTo>
                    <a:pt x="26174" y="297802"/>
                  </a:lnTo>
                  <a:lnTo>
                    <a:pt x="26924" y="296468"/>
                  </a:lnTo>
                  <a:close/>
                </a:path>
                <a:path w="41275" h="308609">
                  <a:moveTo>
                    <a:pt x="26924" y="282625"/>
                  </a:moveTo>
                  <a:lnTo>
                    <a:pt x="26555" y="281330"/>
                  </a:lnTo>
                  <a:lnTo>
                    <a:pt x="26200" y="280022"/>
                  </a:lnTo>
                  <a:lnTo>
                    <a:pt x="24853" y="279273"/>
                  </a:lnTo>
                  <a:lnTo>
                    <a:pt x="22263" y="280009"/>
                  </a:lnTo>
                  <a:lnTo>
                    <a:pt x="21513" y="281343"/>
                  </a:lnTo>
                  <a:lnTo>
                    <a:pt x="21869" y="282638"/>
                  </a:lnTo>
                  <a:lnTo>
                    <a:pt x="22237" y="283933"/>
                  </a:lnTo>
                  <a:lnTo>
                    <a:pt x="23583" y="284695"/>
                  </a:lnTo>
                  <a:lnTo>
                    <a:pt x="24866" y="284327"/>
                  </a:lnTo>
                  <a:lnTo>
                    <a:pt x="26174" y="283972"/>
                  </a:lnTo>
                  <a:lnTo>
                    <a:pt x="26924" y="282625"/>
                  </a:lnTo>
                  <a:close/>
                </a:path>
                <a:path w="41275" h="308609">
                  <a:moveTo>
                    <a:pt x="26924" y="268782"/>
                  </a:moveTo>
                  <a:lnTo>
                    <a:pt x="26555" y="267487"/>
                  </a:lnTo>
                  <a:lnTo>
                    <a:pt x="26200" y="266192"/>
                  </a:lnTo>
                  <a:lnTo>
                    <a:pt x="24853" y="265442"/>
                  </a:lnTo>
                  <a:lnTo>
                    <a:pt x="22263" y="266166"/>
                  </a:lnTo>
                  <a:lnTo>
                    <a:pt x="21513" y="267500"/>
                  </a:lnTo>
                  <a:lnTo>
                    <a:pt x="21869" y="268808"/>
                  </a:lnTo>
                  <a:lnTo>
                    <a:pt x="22237" y="270090"/>
                  </a:lnTo>
                  <a:lnTo>
                    <a:pt x="23583" y="270852"/>
                  </a:lnTo>
                  <a:lnTo>
                    <a:pt x="24866" y="270484"/>
                  </a:lnTo>
                  <a:lnTo>
                    <a:pt x="26174" y="270129"/>
                  </a:lnTo>
                  <a:lnTo>
                    <a:pt x="26924" y="268782"/>
                  </a:lnTo>
                  <a:close/>
                </a:path>
                <a:path w="41275" h="308609">
                  <a:moveTo>
                    <a:pt x="26924" y="254952"/>
                  </a:moveTo>
                  <a:lnTo>
                    <a:pt x="26555" y="253644"/>
                  </a:lnTo>
                  <a:lnTo>
                    <a:pt x="26200" y="252349"/>
                  </a:lnTo>
                  <a:lnTo>
                    <a:pt x="24853" y="251599"/>
                  </a:lnTo>
                  <a:lnTo>
                    <a:pt x="22263" y="252323"/>
                  </a:lnTo>
                  <a:lnTo>
                    <a:pt x="21513" y="253669"/>
                  </a:lnTo>
                  <a:lnTo>
                    <a:pt x="21869" y="254965"/>
                  </a:lnTo>
                  <a:lnTo>
                    <a:pt x="22237" y="256247"/>
                  </a:lnTo>
                  <a:lnTo>
                    <a:pt x="23583" y="257009"/>
                  </a:lnTo>
                  <a:lnTo>
                    <a:pt x="24866" y="256641"/>
                  </a:lnTo>
                  <a:lnTo>
                    <a:pt x="26174" y="256286"/>
                  </a:lnTo>
                  <a:lnTo>
                    <a:pt x="26924" y="254952"/>
                  </a:lnTo>
                  <a:close/>
                </a:path>
                <a:path w="41275" h="308609">
                  <a:moveTo>
                    <a:pt x="26924" y="241109"/>
                  </a:moveTo>
                  <a:lnTo>
                    <a:pt x="26555" y="239814"/>
                  </a:lnTo>
                  <a:lnTo>
                    <a:pt x="26200" y="238506"/>
                  </a:lnTo>
                  <a:lnTo>
                    <a:pt x="24853" y="237756"/>
                  </a:lnTo>
                  <a:lnTo>
                    <a:pt x="22263" y="238493"/>
                  </a:lnTo>
                  <a:lnTo>
                    <a:pt x="21513" y="239826"/>
                  </a:lnTo>
                  <a:lnTo>
                    <a:pt x="21869" y="241122"/>
                  </a:lnTo>
                  <a:lnTo>
                    <a:pt x="22237" y="242417"/>
                  </a:lnTo>
                  <a:lnTo>
                    <a:pt x="23583" y="243179"/>
                  </a:lnTo>
                  <a:lnTo>
                    <a:pt x="24866" y="242811"/>
                  </a:lnTo>
                  <a:lnTo>
                    <a:pt x="26174" y="242455"/>
                  </a:lnTo>
                  <a:lnTo>
                    <a:pt x="26924" y="241109"/>
                  </a:lnTo>
                  <a:close/>
                </a:path>
                <a:path w="41275" h="308609">
                  <a:moveTo>
                    <a:pt x="26924" y="227266"/>
                  </a:moveTo>
                  <a:lnTo>
                    <a:pt x="26555" y="225971"/>
                  </a:lnTo>
                  <a:lnTo>
                    <a:pt x="26200" y="224675"/>
                  </a:lnTo>
                  <a:lnTo>
                    <a:pt x="24853" y="223926"/>
                  </a:lnTo>
                  <a:lnTo>
                    <a:pt x="22263" y="224650"/>
                  </a:lnTo>
                  <a:lnTo>
                    <a:pt x="21513" y="225983"/>
                  </a:lnTo>
                  <a:lnTo>
                    <a:pt x="21869" y="227291"/>
                  </a:lnTo>
                  <a:lnTo>
                    <a:pt x="22237" y="228574"/>
                  </a:lnTo>
                  <a:lnTo>
                    <a:pt x="23583" y="229336"/>
                  </a:lnTo>
                  <a:lnTo>
                    <a:pt x="24866" y="228968"/>
                  </a:lnTo>
                  <a:lnTo>
                    <a:pt x="26174" y="228612"/>
                  </a:lnTo>
                  <a:lnTo>
                    <a:pt x="26924" y="227266"/>
                  </a:lnTo>
                  <a:close/>
                </a:path>
                <a:path w="41275" h="308609">
                  <a:moveTo>
                    <a:pt x="26924" y="213436"/>
                  </a:moveTo>
                  <a:lnTo>
                    <a:pt x="26555" y="212140"/>
                  </a:lnTo>
                  <a:lnTo>
                    <a:pt x="26200" y="210832"/>
                  </a:lnTo>
                  <a:lnTo>
                    <a:pt x="24853" y="210083"/>
                  </a:lnTo>
                  <a:lnTo>
                    <a:pt x="22263" y="210807"/>
                  </a:lnTo>
                  <a:lnTo>
                    <a:pt x="21513" y="212153"/>
                  </a:lnTo>
                  <a:lnTo>
                    <a:pt x="21869" y="213448"/>
                  </a:lnTo>
                  <a:lnTo>
                    <a:pt x="22237" y="214731"/>
                  </a:lnTo>
                  <a:lnTo>
                    <a:pt x="23583" y="215493"/>
                  </a:lnTo>
                  <a:lnTo>
                    <a:pt x="24866" y="215125"/>
                  </a:lnTo>
                  <a:lnTo>
                    <a:pt x="26174" y="214769"/>
                  </a:lnTo>
                  <a:lnTo>
                    <a:pt x="26924" y="213436"/>
                  </a:lnTo>
                  <a:close/>
                </a:path>
                <a:path w="41275" h="308609">
                  <a:moveTo>
                    <a:pt x="26924" y="199605"/>
                  </a:moveTo>
                  <a:lnTo>
                    <a:pt x="26555" y="198310"/>
                  </a:lnTo>
                  <a:lnTo>
                    <a:pt x="26200" y="197002"/>
                  </a:lnTo>
                  <a:lnTo>
                    <a:pt x="24853" y="196253"/>
                  </a:lnTo>
                  <a:lnTo>
                    <a:pt x="22263" y="196989"/>
                  </a:lnTo>
                  <a:lnTo>
                    <a:pt x="21513" y="198323"/>
                  </a:lnTo>
                  <a:lnTo>
                    <a:pt x="21869" y="199618"/>
                  </a:lnTo>
                  <a:lnTo>
                    <a:pt x="22237" y="200914"/>
                  </a:lnTo>
                  <a:lnTo>
                    <a:pt x="23583" y="201676"/>
                  </a:lnTo>
                  <a:lnTo>
                    <a:pt x="24866" y="201307"/>
                  </a:lnTo>
                  <a:lnTo>
                    <a:pt x="26174" y="200952"/>
                  </a:lnTo>
                  <a:lnTo>
                    <a:pt x="26924" y="199605"/>
                  </a:lnTo>
                  <a:close/>
                </a:path>
                <a:path w="41275" h="308609">
                  <a:moveTo>
                    <a:pt x="26924" y="185762"/>
                  </a:moveTo>
                  <a:lnTo>
                    <a:pt x="26555" y="184467"/>
                  </a:lnTo>
                  <a:lnTo>
                    <a:pt x="26200" y="183172"/>
                  </a:lnTo>
                  <a:lnTo>
                    <a:pt x="24853" y="182422"/>
                  </a:lnTo>
                  <a:lnTo>
                    <a:pt x="22263" y="183146"/>
                  </a:lnTo>
                  <a:lnTo>
                    <a:pt x="21513" y="184480"/>
                  </a:lnTo>
                  <a:lnTo>
                    <a:pt x="21869" y="185788"/>
                  </a:lnTo>
                  <a:lnTo>
                    <a:pt x="22237" y="187071"/>
                  </a:lnTo>
                  <a:lnTo>
                    <a:pt x="23583" y="187833"/>
                  </a:lnTo>
                  <a:lnTo>
                    <a:pt x="24866" y="187464"/>
                  </a:lnTo>
                  <a:lnTo>
                    <a:pt x="26174" y="187109"/>
                  </a:lnTo>
                  <a:lnTo>
                    <a:pt x="26924" y="185762"/>
                  </a:lnTo>
                  <a:close/>
                </a:path>
                <a:path w="41275" h="308609">
                  <a:moveTo>
                    <a:pt x="26924" y="171932"/>
                  </a:moveTo>
                  <a:lnTo>
                    <a:pt x="26555" y="170637"/>
                  </a:lnTo>
                  <a:lnTo>
                    <a:pt x="26200" y="169329"/>
                  </a:lnTo>
                  <a:lnTo>
                    <a:pt x="24853" y="168579"/>
                  </a:lnTo>
                  <a:lnTo>
                    <a:pt x="22263" y="169303"/>
                  </a:lnTo>
                  <a:lnTo>
                    <a:pt x="21513" y="170649"/>
                  </a:lnTo>
                  <a:lnTo>
                    <a:pt x="21869" y="171945"/>
                  </a:lnTo>
                  <a:lnTo>
                    <a:pt x="22237" y="173228"/>
                  </a:lnTo>
                  <a:lnTo>
                    <a:pt x="23583" y="173990"/>
                  </a:lnTo>
                  <a:lnTo>
                    <a:pt x="24866" y="173621"/>
                  </a:lnTo>
                  <a:lnTo>
                    <a:pt x="26174" y="173266"/>
                  </a:lnTo>
                  <a:lnTo>
                    <a:pt x="26924" y="171932"/>
                  </a:lnTo>
                  <a:close/>
                </a:path>
                <a:path w="41275" h="308609">
                  <a:moveTo>
                    <a:pt x="26924" y="158089"/>
                  </a:moveTo>
                  <a:lnTo>
                    <a:pt x="26555" y="156794"/>
                  </a:lnTo>
                  <a:lnTo>
                    <a:pt x="26200" y="155486"/>
                  </a:lnTo>
                  <a:lnTo>
                    <a:pt x="24853" y="154736"/>
                  </a:lnTo>
                  <a:lnTo>
                    <a:pt x="22263" y="155473"/>
                  </a:lnTo>
                  <a:lnTo>
                    <a:pt x="21513" y="156806"/>
                  </a:lnTo>
                  <a:lnTo>
                    <a:pt x="21869" y="158102"/>
                  </a:lnTo>
                  <a:lnTo>
                    <a:pt x="22237" y="159397"/>
                  </a:lnTo>
                  <a:lnTo>
                    <a:pt x="23583" y="160159"/>
                  </a:lnTo>
                  <a:lnTo>
                    <a:pt x="24866" y="159791"/>
                  </a:lnTo>
                  <a:lnTo>
                    <a:pt x="26174" y="159435"/>
                  </a:lnTo>
                  <a:lnTo>
                    <a:pt x="26924" y="158089"/>
                  </a:lnTo>
                  <a:close/>
                </a:path>
                <a:path w="41275" h="308609">
                  <a:moveTo>
                    <a:pt x="26924" y="144259"/>
                  </a:moveTo>
                  <a:lnTo>
                    <a:pt x="26555" y="142951"/>
                  </a:lnTo>
                  <a:lnTo>
                    <a:pt x="26200" y="141655"/>
                  </a:lnTo>
                  <a:lnTo>
                    <a:pt x="24853" y="140906"/>
                  </a:lnTo>
                  <a:lnTo>
                    <a:pt x="22263" y="141630"/>
                  </a:lnTo>
                  <a:lnTo>
                    <a:pt x="21513" y="142963"/>
                  </a:lnTo>
                  <a:lnTo>
                    <a:pt x="21869" y="144272"/>
                  </a:lnTo>
                  <a:lnTo>
                    <a:pt x="22237" y="145554"/>
                  </a:lnTo>
                  <a:lnTo>
                    <a:pt x="23583" y="146316"/>
                  </a:lnTo>
                  <a:lnTo>
                    <a:pt x="24866" y="145948"/>
                  </a:lnTo>
                  <a:lnTo>
                    <a:pt x="26174" y="145592"/>
                  </a:lnTo>
                  <a:lnTo>
                    <a:pt x="26924" y="144259"/>
                  </a:lnTo>
                  <a:close/>
                </a:path>
                <a:path w="41275" h="308609">
                  <a:moveTo>
                    <a:pt x="26924" y="130416"/>
                  </a:moveTo>
                  <a:lnTo>
                    <a:pt x="26555" y="129120"/>
                  </a:lnTo>
                  <a:lnTo>
                    <a:pt x="26200" y="127812"/>
                  </a:lnTo>
                  <a:lnTo>
                    <a:pt x="24853" y="127063"/>
                  </a:lnTo>
                  <a:lnTo>
                    <a:pt x="22263" y="127787"/>
                  </a:lnTo>
                  <a:lnTo>
                    <a:pt x="21513" y="129133"/>
                  </a:lnTo>
                  <a:lnTo>
                    <a:pt x="21869" y="130429"/>
                  </a:lnTo>
                  <a:lnTo>
                    <a:pt x="22237" y="131711"/>
                  </a:lnTo>
                  <a:lnTo>
                    <a:pt x="23583" y="132473"/>
                  </a:lnTo>
                  <a:lnTo>
                    <a:pt x="24866" y="132105"/>
                  </a:lnTo>
                  <a:lnTo>
                    <a:pt x="26174" y="131749"/>
                  </a:lnTo>
                  <a:lnTo>
                    <a:pt x="26924" y="130416"/>
                  </a:lnTo>
                  <a:close/>
                </a:path>
                <a:path w="41275" h="308609">
                  <a:moveTo>
                    <a:pt x="26924" y="116586"/>
                  </a:moveTo>
                  <a:lnTo>
                    <a:pt x="26555" y="115290"/>
                  </a:lnTo>
                  <a:lnTo>
                    <a:pt x="26200" y="113982"/>
                  </a:lnTo>
                  <a:lnTo>
                    <a:pt x="24853" y="113233"/>
                  </a:lnTo>
                  <a:lnTo>
                    <a:pt x="22263" y="113969"/>
                  </a:lnTo>
                  <a:lnTo>
                    <a:pt x="21513" y="115303"/>
                  </a:lnTo>
                  <a:lnTo>
                    <a:pt x="21869" y="116598"/>
                  </a:lnTo>
                  <a:lnTo>
                    <a:pt x="22237" y="117894"/>
                  </a:lnTo>
                  <a:lnTo>
                    <a:pt x="23583" y="118656"/>
                  </a:lnTo>
                  <a:lnTo>
                    <a:pt x="24866" y="118287"/>
                  </a:lnTo>
                  <a:lnTo>
                    <a:pt x="26174" y="117932"/>
                  </a:lnTo>
                  <a:lnTo>
                    <a:pt x="26924" y="116586"/>
                  </a:lnTo>
                  <a:close/>
                </a:path>
                <a:path w="41275" h="308609">
                  <a:moveTo>
                    <a:pt x="26924" y="102755"/>
                  </a:moveTo>
                  <a:lnTo>
                    <a:pt x="26555" y="101447"/>
                  </a:lnTo>
                  <a:lnTo>
                    <a:pt x="26200" y="100152"/>
                  </a:lnTo>
                  <a:lnTo>
                    <a:pt x="24853" y="99402"/>
                  </a:lnTo>
                  <a:lnTo>
                    <a:pt x="22263" y="100126"/>
                  </a:lnTo>
                  <a:lnTo>
                    <a:pt x="21513" y="101460"/>
                  </a:lnTo>
                  <a:lnTo>
                    <a:pt x="21869" y="102768"/>
                  </a:lnTo>
                  <a:lnTo>
                    <a:pt x="22237" y="104051"/>
                  </a:lnTo>
                  <a:lnTo>
                    <a:pt x="23583" y="104813"/>
                  </a:lnTo>
                  <a:lnTo>
                    <a:pt x="24866" y="104444"/>
                  </a:lnTo>
                  <a:lnTo>
                    <a:pt x="26174" y="104089"/>
                  </a:lnTo>
                  <a:lnTo>
                    <a:pt x="26924" y="102755"/>
                  </a:lnTo>
                  <a:close/>
                </a:path>
                <a:path w="41275" h="308609">
                  <a:moveTo>
                    <a:pt x="26924" y="88912"/>
                  </a:moveTo>
                  <a:lnTo>
                    <a:pt x="26555" y="87617"/>
                  </a:lnTo>
                  <a:lnTo>
                    <a:pt x="26200" y="86309"/>
                  </a:lnTo>
                  <a:lnTo>
                    <a:pt x="24853" y="85559"/>
                  </a:lnTo>
                  <a:lnTo>
                    <a:pt x="22263" y="86283"/>
                  </a:lnTo>
                  <a:lnTo>
                    <a:pt x="21513" y="87630"/>
                  </a:lnTo>
                  <a:lnTo>
                    <a:pt x="21869" y="88925"/>
                  </a:lnTo>
                  <a:lnTo>
                    <a:pt x="22237" y="90208"/>
                  </a:lnTo>
                  <a:lnTo>
                    <a:pt x="23583" y="90970"/>
                  </a:lnTo>
                  <a:lnTo>
                    <a:pt x="24866" y="90601"/>
                  </a:lnTo>
                  <a:lnTo>
                    <a:pt x="26174" y="90246"/>
                  </a:lnTo>
                  <a:lnTo>
                    <a:pt x="26924" y="88912"/>
                  </a:lnTo>
                  <a:close/>
                </a:path>
                <a:path w="41275" h="308609">
                  <a:moveTo>
                    <a:pt x="26924" y="75069"/>
                  </a:moveTo>
                  <a:lnTo>
                    <a:pt x="26555" y="73774"/>
                  </a:lnTo>
                  <a:lnTo>
                    <a:pt x="26200" y="72466"/>
                  </a:lnTo>
                  <a:lnTo>
                    <a:pt x="24853" y="71716"/>
                  </a:lnTo>
                  <a:lnTo>
                    <a:pt x="22263" y="72453"/>
                  </a:lnTo>
                  <a:lnTo>
                    <a:pt x="21513" y="73787"/>
                  </a:lnTo>
                  <a:lnTo>
                    <a:pt x="21869" y="75082"/>
                  </a:lnTo>
                  <a:lnTo>
                    <a:pt x="22237" y="76377"/>
                  </a:lnTo>
                  <a:lnTo>
                    <a:pt x="23583" y="77139"/>
                  </a:lnTo>
                  <a:lnTo>
                    <a:pt x="24866" y="76771"/>
                  </a:lnTo>
                  <a:lnTo>
                    <a:pt x="26174" y="76415"/>
                  </a:lnTo>
                  <a:lnTo>
                    <a:pt x="26924" y="75069"/>
                  </a:lnTo>
                  <a:close/>
                </a:path>
                <a:path w="41275" h="308609">
                  <a:moveTo>
                    <a:pt x="33959" y="308330"/>
                  </a:moveTo>
                  <a:lnTo>
                    <a:pt x="33235" y="305727"/>
                  </a:lnTo>
                  <a:lnTo>
                    <a:pt x="31889" y="304977"/>
                  </a:lnTo>
                  <a:lnTo>
                    <a:pt x="29286" y="305727"/>
                  </a:lnTo>
                  <a:lnTo>
                    <a:pt x="28549" y="307047"/>
                  </a:lnTo>
                  <a:lnTo>
                    <a:pt x="28956" y="308495"/>
                  </a:lnTo>
                  <a:lnTo>
                    <a:pt x="33870"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17" y="73126"/>
                  </a:lnTo>
                  <a:lnTo>
                    <a:pt x="29273" y="74422"/>
                  </a:lnTo>
                  <a:lnTo>
                    <a:pt x="30619" y="75184"/>
                  </a:lnTo>
                  <a:lnTo>
                    <a:pt x="31902" y="74803"/>
                  </a:lnTo>
                  <a:lnTo>
                    <a:pt x="33210" y="74447"/>
                  </a:lnTo>
                  <a:lnTo>
                    <a:pt x="33959" y="73113"/>
                  </a:lnTo>
                  <a:close/>
                </a:path>
                <a:path w="41275" h="308609">
                  <a:moveTo>
                    <a:pt x="40995" y="306374"/>
                  </a:moveTo>
                  <a:lnTo>
                    <a:pt x="40640" y="305066"/>
                  </a:lnTo>
                  <a:lnTo>
                    <a:pt x="40284" y="303771"/>
                  </a:lnTo>
                  <a:lnTo>
                    <a:pt x="38925" y="303022"/>
                  </a:lnTo>
                  <a:lnTo>
                    <a:pt x="36347" y="303745"/>
                  </a:lnTo>
                  <a:lnTo>
                    <a:pt x="35598" y="305092"/>
                  </a:lnTo>
                  <a:lnTo>
                    <a:pt x="36309" y="307670"/>
                  </a:lnTo>
                  <a:lnTo>
                    <a:pt x="37655" y="308432"/>
                  </a:lnTo>
                  <a:lnTo>
                    <a:pt x="38938" y="308063"/>
                  </a:lnTo>
                  <a:lnTo>
                    <a:pt x="40246" y="307708"/>
                  </a:lnTo>
                  <a:lnTo>
                    <a:pt x="40995" y="306374"/>
                  </a:lnTo>
                  <a:close/>
                </a:path>
                <a:path w="41275" h="308609">
                  <a:moveTo>
                    <a:pt x="40995" y="292531"/>
                  </a:moveTo>
                  <a:lnTo>
                    <a:pt x="40640" y="291236"/>
                  </a:lnTo>
                  <a:lnTo>
                    <a:pt x="40284" y="289941"/>
                  </a:lnTo>
                  <a:lnTo>
                    <a:pt x="38925" y="289191"/>
                  </a:lnTo>
                  <a:lnTo>
                    <a:pt x="36347" y="289915"/>
                  </a:lnTo>
                  <a:lnTo>
                    <a:pt x="35598" y="291249"/>
                  </a:lnTo>
                  <a:lnTo>
                    <a:pt x="36309" y="293839"/>
                  </a:lnTo>
                  <a:lnTo>
                    <a:pt x="37655" y="294601"/>
                  </a:lnTo>
                  <a:lnTo>
                    <a:pt x="38938" y="294233"/>
                  </a:lnTo>
                  <a:lnTo>
                    <a:pt x="40246" y="293878"/>
                  </a:lnTo>
                  <a:lnTo>
                    <a:pt x="40995" y="292531"/>
                  </a:lnTo>
                  <a:close/>
                </a:path>
                <a:path w="41275" h="308609">
                  <a:moveTo>
                    <a:pt x="40995" y="278701"/>
                  </a:moveTo>
                  <a:lnTo>
                    <a:pt x="40640" y="277393"/>
                  </a:lnTo>
                  <a:lnTo>
                    <a:pt x="40284" y="276098"/>
                  </a:lnTo>
                  <a:lnTo>
                    <a:pt x="38925" y="275348"/>
                  </a:lnTo>
                  <a:lnTo>
                    <a:pt x="36347" y="276072"/>
                  </a:lnTo>
                  <a:lnTo>
                    <a:pt x="35598" y="277406"/>
                  </a:lnTo>
                  <a:lnTo>
                    <a:pt x="36309" y="279996"/>
                  </a:lnTo>
                  <a:lnTo>
                    <a:pt x="37655" y="280758"/>
                  </a:lnTo>
                  <a:lnTo>
                    <a:pt x="38938" y="280390"/>
                  </a:lnTo>
                  <a:lnTo>
                    <a:pt x="40246" y="280035"/>
                  </a:lnTo>
                  <a:lnTo>
                    <a:pt x="40995" y="278701"/>
                  </a:lnTo>
                  <a:close/>
                </a:path>
                <a:path w="41275" h="308609">
                  <a:moveTo>
                    <a:pt x="40995" y="264858"/>
                  </a:moveTo>
                  <a:lnTo>
                    <a:pt x="40640" y="263550"/>
                  </a:lnTo>
                  <a:lnTo>
                    <a:pt x="40284" y="262255"/>
                  </a:lnTo>
                  <a:lnTo>
                    <a:pt x="38925" y="261505"/>
                  </a:lnTo>
                  <a:lnTo>
                    <a:pt x="36347" y="262229"/>
                  </a:lnTo>
                  <a:lnTo>
                    <a:pt x="35598" y="263575"/>
                  </a:lnTo>
                  <a:lnTo>
                    <a:pt x="36309" y="266153"/>
                  </a:lnTo>
                  <a:lnTo>
                    <a:pt x="37655" y="266928"/>
                  </a:lnTo>
                  <a:lnTo>
                    <a:pt x="38938" y="266547"/>
                  </a:lnTo>
                  <a:lnTo>
                    <a:pt x="40246" y="266192"/>
                  </a:lnTo>
                  <a:lnTo>
                    <a:pt x="40995" y="264858"/>
                  </a:lnTo>
                  <a:close/>
                </a:path>
                <a:path w="41275" h="308609">
                  <a:moveTo>
                    <a:pt x="40995" y="251015"/>
                  </a:moveTo>
                  <a:lnTo>
                    <a:pt x="40640" y="249720"/>
                  </a:lnTo>
                  <a:lnTo>
                    <a:pt x="40284" y="248424"/>
                  </a:lnTo>
                  <a:lnTo>
                    <a:pt x="38925" y="247675"/>
                  </a:lnTo>
                  <a:lnTo>
                    <a:pt x="36347" y="248399"/>
                  </a:lnTo>
                  <a:lnTo>
                    <a:pt x="35598" y="249732"/>
                  </a:lnTo>
                  <a:lnTo>
                    <a:pt x="36309" y="252323"/>
                  </a:lnTo>
                  <a:lnTo>
                    <a:pt x="37655" y="253085"/>
                  </a:lnTo>
                  <a:lnTo>
                    <a:pt x="38938" y="252717"/>
                  </a:lnTo>
                  <a:lnTo>
                    <a:pt x="40246" y="252361"/>
                  </a:lnTo>
                  <a:lnTo>
                    <a:pt x="40995" y="251015"/>
                  </a:lnTo>
                  <a:close/>
                </a:path>
                <a:path w="41275" h="308609">
                  <a:moveTo>
                    <a:pt x="40995" y="237197"/>
                  </a:moveTo>
                  <a:lnTo>
                    <a:pt x="40640" y="235889"/>
                  </a:lnTo>
                  <a:lnTo>
                    <a:pt x="40284" y="234594"/>
                  </a:lnTo>
                  <a:lnTo>
                    <a:pt x="38925" y="233845"/>
                  </a:lnTo>
                  <a:lnTo>
                    <a:pt x="36347" y="234569"/>
                  </a:lnTo>
                  <a:lnTo>
                    <a:pt x="35598" y="235902"/>
                  </a:lnTo>
                  <a:lnTo>
                    <a:pt x="36309" y="238493"/>
                  </a:lnTo>
                  <a:lnTo>
                    <a:pt x="37655" y="239255"/>
                  </a:lnTo>
                  <a:lnTo>
                    <a:pt x="38938" y="238887"/>
                  </a:lnTo>
                  <a:lnTo>
                    <a:pt x="40246" y="238531"/>
                  </a:lnTo>
                  <a:lnTo>
                    <a:pt x="40995" y="237197"/>
                  </a:lnTo>
                  <a:close/>
                </a:path>
                <a:path w="41275" h="308609">
                  <a:moveTo>
                    <a:pt x="40995" y="223354"/>
                  </a:moveTo>
                  <a:lnTo>
                    <a:pt x="40640" y="222059"/>
                  </a:lnTo>
                  <a:lnTo>
                    <a:pt x="40284" y="220751"/>
                  </a:lnTo>
                  <a:lnTo>
                    <a:pt x="38925" y="220002"/>
                  </a:lnTo>
                  <a:lnTo>
                    <a:pt x="36347" y="220726"/>
                  </a:lnTo>
                  <a:lnTo>
                    <a:pt x="35598" y="222072"/>
                  </a:lnTo>
                  <a:lnTo>
                    <a:pt x="36309" y="224663"/>
                  </a:lnTo>
                  <a:lnTo>
                    <a:pt x="37655" y="225425"/>
                  </a:lnTo>
                  <a:lnTo>
                    <a:pt x="38938" y="225044"/>
                  </a:lnTo>
                  <a:lnTo>
                    <a:pt x="40246" y="224688"/>
                  </a:lnTo>
                  <a:lnTo>
                    <a:pt x="40995" y="223354"/>
                  </a:lnTo>
                  <a:close/>
                </a:path>
                <a:path w="41275" h="308609">
                  <a:moveTo>
                    <a:pt x="40995" y="209511"/>
                  </a:moveTo>
                  <a:lnTo>
                    <a:pt x="40640" y="208216"/>
                  </a:lnTo>
                  <a:lnTo>
                    <a:pt x="40284" y="206921"/>
                  </a:lnTo>
                  <a:lnTo>
                    <a:pt x="38925" y="206171"/>
                  </a:lnTo>
                  <a:lnTo>
                    <a:pt x="36347" y="206895"/>
                  </a:lnTo>
                  <a:lnTo>
                    <a:pt x="35598" y="208229"/>
                  </a:lnTo>
                  <a:lnTo>
                    <a:pt x="36309" y="210820"/>
                  </a:lnTo>
                  <a:lnTo>
                    <a:pt x="37655" y="211582"/>
                  </a:lnTo>
                  <a:lnTo>
                    <a:pt x="38938" y="211213"/>
                  </a:lnTo>
                  <a:lnTo>
                    <a:pt x="40246" y="210858"/>
                  </a:lnTo>
                  <a:lnTo>
                    <a:pt x="40995" y="209511"/>
                  </a:lnTo>
                  <a:close/>
                </a:path>
                <a:path w="41275" h="308609">
                  <a:moveTo>
                    <a:pt x="40995" y="195681"/>
                  </a:moveTo>
                  <a:lnTo>
                    <a:pt x="40640" y="194373"/>
                  </a:lnTo>
                  <a:lnTo>
                    <a:pt x="40284" y="193078"/>
                  </a:lnTo>
                  <a:lnTo>
                    <a:pt x="38925" y="192328"/>
                  </a:lnTo>
                  <a:lnTo>
                    <a:pt x="36347" y="193052"/>
                  </a:lnTo>
                  <a:lnTo>
                    <a:pt x="35598" y="194386"/>
                  </a:lnTo>
                  <a:lnTo>
                    <a:pt x="36309" y="196977"/>
                  </a:lnTo>
                  <a:lnTo>
                    <a:pt x="37655" y="197739"/>
                  </a:lnTo>
                  <a:lnTo>
                    <a:pt x="38938" y="197370"/>
                  </a:lnTo>
                  <a:lnTo>
                    <a:pt x="40246" y="197015"/>
                  </a:lnTo>
                  <a:lnTo>
                    <a:pt x="40995" y="195681"/>
                  </a:lnTo>
                  <a:close/>
                </a:path>
                <a:path w="41275" h="308609">
                  <a:moveTo>
                    <a:pt x="40995" y="181838"/>
                  </a:moveTo>
                  <a:lnTo>
                    <a:pt x="40640" y="180543"/>
                  </a:lnTo>
                  <a:lnTo>
                    <a:pt x="40284" y="179235"/>
                  </a:lnTo>
                  <a:lnTo>
                    <a:pt x="38925" y="178485"/>
                  </a:lnTo>
                  <a:lnTo>
                    <a:pt x="36347" y="179209"/>
                  </a:lnTo>
                  <a:lnTo>
                    <a:pt x="35598" y="180555"/>
                  </a:lnTo>
                  <a:lnTo>
                    <a:pt x="36309" y="183146"/>
                  </a:lnTo>
                  <a:lnTo>
                    <a:pt x="37655" y="183908"/>
                  </a:lnTo>
                  <a:lnTo>
                    <a:pt x="38938" y="183527"/>
                  </a:lnTo>
                  <a:lnTo>
                    <a:pt x="40246" y="183172"/>
                  </a:lnTo>
                  <a:lnTo>
                    <a:pt x="40995" y="181838"/>
                  </a:lnTo>
                  <a:close/>
                </a:path>
                <a:path w="41275" h="308609">
                  <a:moveTo>
                    <a:pt x="40995" y="167995"/>
                  </a:moveTo>
                  <a:lnTo>
                    <a:pt x="40640" y="166700"/>
                  </a:lnTo>
                  <a:lnTo>
                    <a:pt x="40284" y="165404"/>
                  </a:lnTo>
                  <a:lnTo>
                    <a:pt x="38925" y="164655"/>
                  </a:lnTo>
                  <a:lnTo>
                    <a:pt x="36347" y="165379"/>
                  </a:lnTo>
                  <a:lnTo>
                    <a:pt x="35598" y="166712"/>
                  </a:lnTo>
                  <a:lnTo>
                    <a:pt x="36309" y="169303"/>
                  </a:lnTo>
                  <a:lnTo>
                    <a:pt x="37655" y="170065"/>
                  </a:lnTo>
                  <a:lnTo>
                    <a:pt x="38938" y="169697"/>
                  </a:lnTo>
                  <a:lnTo>
                    <a:pt x="40246" y="169341"/>
                  </a:lnTo>
                  <a:lnTo>
                    <a:pt x="40995" y="167995"/>
                  </a:lnTo>
                  <a:close/>
                </a:path>
                <a:path w="41275" h="308609">
                  <a:moveTo>
                    <a:pt x="40995" y="154165"/>
                  </a:moveTo>
                  <a:lnTo>
                    <a:pt x="40640" y="152857"/>
                  </a:lnTo>
                  <a:lnTo>
                    <a:pt x="40284" y="151561"/>
                  </a:lnTo>
                  <a:lnTo>
                    <a:pt x="38925" y="150812"/>
                  </a:lnTo>
                  <a:lnTo>
                    <a:pt x="36347" y="151536"/>
                  </a:lnTo>
                  <a:lnTo>
                    <a:pt x="35598" y="152869"/>
                  </a:lnTo>
                  <a:lnTo>
                    <a:pt x="36309" y="155460"/>
                  </a:lnTo>
                  <a:lnTo>
                    <a:pt x="37655" y="156222"/>
                  </a:lnTo>
                  <a:lnTo>
                    <a:pt x="38938" y="155854"/>
                  </a:lnTo>
                  <a:lnTo>
                    <a:pt x="40246" y="155498"/>
                  </a:lnTo>
                  <a:lnTo>
                    <a:pt x="40995" y="154165"/>
                  </a:lnTo>
                  <a:close/>
                </a:path>
                <a:path w="41275" h="308609">
                  <a:moveTo>
                    <a:pt x="40995" y="140335"/>
                  </a:moveTo>
                  <a:lnTo>
                    <a:pt x="40640" y="139039"/>
                  </a:lnTo>
                  <a:lnTo>
                    <a:pt x="40284" y="137731"/>
                  </a:lnTo>
                  <a:lnTo>
                    <a:pt x="38925" y="136982"/>
                  </a:lnTo>
                  <a:lnTo>
                    <a:pt x="36347" y="137706"/>
                  </a:lnTo>
                  <a:lnTo>
                    <a:pt x="35598" y="139052"/>
                  </a:lnTo>
                  <a:lnTo>
                    <a:pt x="36309" y="141643"/>
                  </a:lnTo>
                  <a:lnTo>
                    <a:pt x="37655" y="142405"/>
                  </a:lnTo>
                  <a:lnTo>
                    <a:pt x="38938" y="142024"/>
                  </a:lnTo>
                  <a:lnTo>
                    <a:pt x="40246" y="141668"/>
                  </a:lnTo>
                  <a:lnTo>
                    <a:pt x="40995" y="140335"/>
                  </a:lnTo>
                  <a:close/>
                </a:path>
                <a:path w="41275" h="308609">
                  <a:moveTo>
                    <a:pt x="40995" y="126492"/>
                  </a:moveTo>
                  <a:lnTo>
                    <a:pt x="40640" y="125196"/>
                  </a:lnTo>
                  <a:lnTo>
                    <a:pt x="40284" y="123901"/>
                  </a:lnTo>
                  <a:lnTo>
                    <a:pt x="38925" y="123139"/>
                  </a:lnTo>
                  <a:lnTo>
                    <a:pt x="36347" y="123875"/>
                  </a:lnTo>
                  <a:lnTo>
                    <a:pt x="35598" y="125209"/>
                  </a:lnTo>
                  <a:lnTo>
                    <a:pt x="36309" y="127800"/>
                  </a:lnTo>
                  <a:lnTo>
                    <a:pt x="37655" y="128562"/>
                  </a:lnTo>
                  <a:lnTo>
                    <a:pt x="38938" y="128193"/>
                  </a:lnTo>
                  <a:lnTo>
                    <a:pt x="40246" y="127838"/>
                  </a:lnTo>
                  <a:lnTo>
                    <a:pt x="40995" y="126492"/>
                  </a:lnTo>
                  <a:close/>
                </a:path>
                <a:path w="41275" h="308609">
                  <a:moveTo>
                    <a:pt x="40995" y="112661"/>
                  </a:moveTo>
                  <a:lnTo>
                    <a:pt x="40640" y="111353"/>
                  </a:lnTo>
                  <a:lnTo>
                    <a:pt x="40284" y="110058"/>
                  </a:lnTo>
                  <a:lnTo>
                    <a:pt x="38925" y="109308"/>
                  </a:lnTo>
                  <a:lnTo>
                    <a:pt x="36347" y="110032"/>
                  </a:lnTo>
                  <a:lnTo>
                    <a:pt x="35598" y="111366"/>
                  </a:lnTo>
                  <a:lnTo>
                    <a:pt x="36309" y="113957"/>
                  </a:lnTo>
                  <a:lnTo>
                    <a:pt x="37655" y="114719"/>
                  </a:lnTo>
                  <a:lnTo>
                    <a:pt x="38938" y="114350"/>
                  </a:lnTo>
                  <a:lnTo>
                    <a:pt x="40246" y="113995"/>
                  </a:lnTo>
                  <a:lnTo>
                    <a:pt x="40995" y="112661"/>
                  </a:lnTo>
                  <a:close/>
                </a:path>
                <a:path w="41275" h="308609">
                  <a:moveTo>
                    <a:pt x="40995" y="98818"/>
                  </a:moveTo>
                  <a:lnTo>
                    <a:pt x="40640" y="97523"/>
                  </a:lnTo>
                  <a:lnTo>
                    <a:pt x="40284" y="96215"/>
                  </a:lnTo>
                  <a:lnTo>
                    <a:pt x="38925" y="95465"/>
                  </a:lnTo>
                  <a:lnTo>
                    <a:pt x="36347" y="96189"/>
                  </a:lnTo>
                  <a:lnTo>
                    <a:pt x="35598" y="97536"/>
                  </a:lnTo>
                  <a:lnTo>
                    <a:pt x="36309" y="100126"/>
                  </a:lnTo>
                  <a:lnTo>
                    <a:pt x="37655" y="100888"/>
                  </a:lnTo>
                  <a:lnTo>
                    <a:pt x="38938" y="100507"/>
                  </a:lnTo>
                  <a:lnTo>
                    <a:pt x="40246" y="100152"/>
                  </a:lnTo>
                  <a:lnTo>
                    <a:pt x="40995" y="98818"/>
                  </a:lnTo>
                  <a:close/>
                </a:path>
                <a:path w="41275" h="308609">
                  <a:moveTo>
                    <a:pt x="40995" y="84975"/>
                  </a:moveTo>
                  <a:lnTo>
                    <a:pt x="40640" y="83680"/>
                  </a:lnTo>
                  <a:lnTo>
                    <a:pt x="40284" y="82384"/>
                  </a:lnTo>
                  <a:lnTo>
                    <a:pt x="38925" y="81635"/>
                  </a:lnTo>
                  <a:lnTo>
                    <a:pt x="36347" y="82359"/>
                  </a:lnTo>
                  <a:lnTo>
                    <a:pt x="35598" y="83693"/>
                  </a:lnTo>
                  <a:lnTo>
                    <a:pt x="36309" y="86283"/>
                  </a:lnTo>
                  <a:lnTo>
                    <a:pt x="37655" y="87045"/>
                  </a:lnTo>
                  <a:lnTo>
                    <a:pt x="38938" y="86677"/>
                  </a:lnTo>
                  <a:lnTo>
                    <a:pt x="40246" y="86321"/>
                  </a:lnTo>
                  <a:lnTo>
                    <a:pt x="40995" y="84975"/>
                  </a:lnTo>
                  <a:close/>
                </a:path>
                <a:path w="41275" h="308609">
                  <a:moveTo>
                    <a:pt x="40995" y="71145"/>
                  </a:moveTo>
                  <a:lnTo>
                    <a:pt x="40640" y="69837"/>
                  </a:lnTo>
                  <a:lnTo>
                    <a:pt x="40284" y="68541"/>
                  </a:lnTo>
                  <a:lnTo>
                    <a:pt x="38925" y="67792"/>
                  </a:lnTo>
                  <a:lnTo>
                    <a:pt x="36347" y="68516"/>
                  </a:lnTo>
                  <a:lnTo>
                    <a:pt x="35598" y="69850"/>
                  </a:lnTo>
                  <a:lnTo>
                    <a:pt x="36309" y="72440"/>
                  </a:lnTo>
                  <a:lnTo>
                    <a:pt x="37655" y="73202"/>
                  </a:lnTo>
                  <a:lnTo>
                    <a:pt x="38938" y="72834"/>
                  </a:lnTo>
                  <a:lnTo>
                    <a:pt x="40246" y="72478"/>
                  </a:lnTo>
                  <a:lnTo>
                    <a:pt x="40995" y="71145"/>
                  </a:lnTo>
                  <a:close/>
                </a:path>
              </a:pathLst>
            </a:custGeom>
            <a:solidFill>
              <a:srgbClr val="FFFFFF"/>
            </a:solidFill>
          </p:spPr>
          <p:txBody>
            <a:bodyPr wrap="square" lIns="0" tIns="0" rIns="0" bIns="0" rtlCol="0"/>
            <a:lstStyle/>
            <a:p>
              <a:endParaRPr/>
            </a:p>
          </p:txBody>
        </p:sp>
        <p:sp>
          <p:nvSpPr>
            <p:cNvPr id="88" name="object 88"/>
            <p:cNvSpPr/>
            <p:nvPr/>
          </p:nvSpPr>
          <p:spPr>
            <a:xfrm>
              <a:off x="6302578" y="8268195"/>
              <a:ext cx="41275" cy="308610"/>
            </a:xfrm>
            <a:custGeom>
              <a:avLst/>
              <a:gdLst/>
              <a:ahLst/>
              <a:cxnLst/>
              <a:rect l="l" t="t" r="r" b="b"/>
              <a:pathLst>
                <a:path w="41275" h="308609">
                  <a:moveTo>
                    <a:pt x="5410" y="75069"/>
                  </a:moveTo>
                  <a:lnTo>
                    <a:pt x="5054" y="73774"/>
                  </a:lnTo>
                  <a:lnTo>
                    <a:pt x="4686" y="72466"/>
                  </a:lnTo>
                  <a:lnTo>
                    <a:pt x="3340" y="71716"/>
                  </a:lnTo>
                  <a:lnTo>
                    <a:pt x="749" y="72453"/>
                  </a:lnTo>
                  <a:lnTo>
                    <a:pt x="0" y="73787"/>
                  </a:lnTo>
                  <a:lnTo>
                    <a:pt x="355" y="75082"/>
                  </a:lnTo>
                  <a:lnTo>
                    <a:pt x="723" y="76377"/>
                  </a:lnTo>
                  <a:lnTo>
                    <a:pt x="2070" y="77139"/>
                  </a:lnTo>
                  <a:lnTo>
                    <a:pt x="3352" y="76771"/>
                  </a:lnTo>
                  <a:lnTo>
                    <a:pt x="4660" y="76415"/>
                  </a:lnTo>
                  <a:lnTo>
                    <a:pt x="5410" y="75069"/>
                  </a:lnTo>
                  <a:close/>
                </a:path>
                <a:path w="41275" h="308609">
                  <a:moveTo>
                    <a:pt x="5410" y="61239"/>
                  </a:moveTo>
                  <a:lnTo>
                    <a:pt x="5054" y="59931"/>
                  </a:lnTo>
                  <a:lnTo>
                    <a:pt x="4686" y="58635"/>
                  </a:lnTo>
                  <a:lnTo>
                    <a:pt x="3340" y="57886"/>
                  </a:lnTo>
                  <a:lnTo>
                    <a:pt x="749" y="58610"/>
                  </a:lnTo>
                  <a:lnTo>
                    <a:pt x="0" y="59944"/>
                  </a:lnTo>
                  <a:lnTo>
                    <a:pt x="355" y="61252"/>
                  </a:lnTo>
                  <a:lnTo>
                    <a:pt x="723" y="62534"/>
                  </a:lnTo>
                  <a:lnTo>
                    <a:pt x="2070" y="63296"/>
                  </a:lnTo>
                  <a:lnTo>
                    <a:pt x="3352" y="62928"/>
                  </a:lnTo>
                  <a:lnTo>
                    <a:pt x="4660" y="62572"/>
                  </a:lnTo>
                  <a:lnTo>
                    <a:pt x="5410" y="61239"/>
                  </a:lnTo>
                  <a:close/>
                </a:path>
                <a:path w="41275" h="308609">
                  <a:moveTo>
                    <a:pt x="5410" y="47396"/>
                  </a:moveTo>
                  <a:lnTo>
                    <a:pt x="5054"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33" y="73113"/>
                  </a:moveTo>
                  <a:lnTo>
                    <a:pt x="12077" y="71818"/>
                  </a:lnTo>
                  <a:lnTo>
                    <a:pt x="11722" y="70510"/>
                  </a:lnTo>
                  <a:lnTo>
                    <a:pt x="10363" y="69761"/>
                  </a:lnTo>
                  <a:lnTo>
                    <a:pt x="7772" y="70485"/>
                  </a:lnTo>
                  <a:lnTo>
                    <a:pt x="7023" y="71831"/>
                  </a:lnTo>
                  <a:lnTo>
                    <a:pt x="7391" y="73126"/>
                  </a:lnTo>
                  <a:lnTo>
                    <a:pt x="7747" y="74422"/>
                  </a:lnTo>
                  <a:lnTo>
                    <a:pt x="9093" y="75184"/>
                  </a:lnTo>
                  <a:lnTo>
                    <a:pt x="10375" y="74803"/>
                  </a:lnTo>
                  <a:lnTo>
                    <a:pt x="11684" y="74447"/>
                  </a:lnTo>
                  <a:lnTo>
                    <a:pt x="12433" y="73113"/>
                  </a:lnTo>
                  <a:close/>
                </a:path>
                <a:path w="41275" h="308609">
                  <a:moveTo>
                    <a:pt x="12433" y="59270"/>
                  </a:moveTo>
                  <a:lnTo>
                    <a:pt x="12077" y="57975"/>
                  </a:lnTo>
                  <a:lnTo>
                    <a:pt x="11722" y="56680"/>
                  </a:lnTo>
                  <a:lnTo>
                    <a:pt x="10363" y="55918"/>
                  </a:lnTo>
                  <a:lnTo>
                    <a:pt x="7772" y="56654"/>
                  </a:lnTo>
                  <a:lnTo>
                    <a:pt x="7023" y="57988"/>
                  </a:lnTo>
                  <a:lnTo>
                    <a:pt x="7391" y="59283"/>
                  </a:lnTo>
                  <a:lnTo>
                    <a:pt x="7747" y="60579"/>
                  </a:lnTo>
                  <a:lnTo>
                    <a:pt x="9093" y="61341"/>
                  </a:lnTo>
                  <a:lnTo>
                    <a:pt x="10375" y="60972"/>
                  </a:lnTo>
                  <a:lnTo>
                    <a:pt x="11684" y="60617"/>
                  </a:lnTo>
                  <a:lnTo>
                    <a:pt x="12433" y="59270"/>
                  </a:lnTo>
                  <a:close/>
                </a:path>
                <a:path w="41275" h="308609">
                  <a:moveTo>
                    <a:pt x="12433" y="45440"/>
                  </a:moveTo>
                  <a:lnTo>
                    <a:pt x="12077" y="44132"/>
                  </a:lnTo>
                  <a:lnTo>
                    <a:pt x="11722" y="42837"/>
                  </a:lnTo>
                  <a:lnTo>
                    <a:pt x="10363" y="42087"/>
                  </a:lnTo>
                  <a:lnTo>
                    <a:pt x="7772" y="42811"/>
                  </a:lnTo>
                  <a:lnTo>
                    <a:pt x="7023" y="44145"/>
                  </a:lnTo>
                  <a:lnTo>
                    <a:pt x="7747" y="46736"/>
                  </a:lnTo>
                  <a:lnTo>
                    <a:pt x="9093" y="47498"/>
                  </a:lnTo>
                  <a:lnTo>
                    <a:pt x="10375" y="47129"/>
                  </a:lnTo>
                  <a:lnTo>
                    <a:pt x="11684" y="46774"/>
                  </a:lnTo>
                  <a:lnTo>
                    <a:pt x="12433" y="45440"/>
                  </a:lnTo>
                  <a:close/>
                </a:path>
                <a:path w="41275" h="308609">
                  <a:moveTo>
                    <a:pt x="12433" y="31597"/>
                  </a:moveTo>
                  <a:lnTo>
                    <a:pt x="12077" y="30302"/>
                  </a:lnTo>
                  <a:lnTo>
                    <a:pt x="11722" y="28994"/>
                  </a:lnTo>
                  <a:lnTo>
                    <a:pt x="10363" y="28244"/>
                  </a:lnTo>
                  <a:lnTo>
                    <a:pt x="7772" y="28968"/>
                  </a:lnTo>
                  <a:lnTo>
                    <a:pt x="7023" y="30314"/>
                  </a:lnTo>
                  <a:lnTo>
                    <a:pt x="7391" y="31610"/>
                  </a:lnTo>
                  <a:lnTo>
                    <a:pt x="7747" y="32905"/>
                  </a:lnTo>
                  <a:lnTo>
                    <a:pt x="9093" y="33667"/>
                  </a:lnTo>
                  <a:lnTo>
                    <a:pt x="10375" y="33286"/>
                  </a:lnTo>
                  <a:lnTo>
                    <a:pt x="11684" y="32931"/>
                  </a:lnTo>
                  <a:lnTo>
                    <a:pt x="12433" y="31597"/>
                  </a:lnTo>
                  <a:close/>
                </a:path>
                <a:path w="41275" h="308609">
                  <a:moveTo>
                    <a:pt x="12433" y="17754"/>
                  </a:moveTo>
                  <a:lnTo>
                    <a:pt x="12077" y="16459"/>
                  </a:lnTo>
                  <a:lnTo>
                    <a:pt x="11722" y="15163"/>
                  </a:lnTo>
                  <a:lnTo>
                    <a:pt x="10363" y="14401"/>
                  </a:lnTo>
                  <a:lnTo>
                    <a:pt x="7772" y="15138"/>
                  </a:lnTo>
                  <a:lnTo>
                    <a:pt x="7023" y="16471"/>
                  </a:lnTo>
                  <a:lnTo>
                    <a:pt x="7391" y="17767"/>
                  </a:lnTo>
                  <a:lnTo>
                    <a:pt x="7747" y="19062"/>
                  </a:lnTo>
                  <a:lnTo>
                    <a:pt x="9093" y="19824"/>
                  </a:lnTo>
                  <a:lnTo>
                    <a:pt x="10375" y="19456"/>
                  </a:lnTo>
                  <a:lnTo>
                    <a:pt x="11684" y="19100"/>
                  </a:lnTo>
                  <a:lnTo>
                    <a:pt x="12433" y="17754"/>
                  </a:lnTo>
                  <a:close/>
                </a:path>
                <a:path w="41275" h="308609">
                  <a:moveTo>
                    <a:pt x="12433" y="3924"/>
                  </a:moveTo>
                  <a:lnTo>
                    <a:pt x="12077" y="2616"/>
                  </a:lnTo>
                  <a:lnTo>
                    <a:pt x="11722" y="1320"/>
                  </a:lnTo>
                  <a:lnTo>
                    <a:pt x="10363" y="571"/>
                  </a:lnTo>
                  <a:lnTo>
                    <a:pt x="7772" y="1295"/>
                  </a:lnTo>
                  <a:lnTo>
                    <a:pt x="7023" y="2628"/>
                  </a:lnTo>
                  <a:lnTo>
                    <a:pt x="7747" y="5219"/>
                  </a:lnTo>
                  <a:lnTo>
                    <a:pt x="9093" y="5981"/>
                  </a:lnTo>
                  <a:lnTo>
                    <a:pt x="10375" y="5613"/>
                  </a:lnTo>
                  <a:lnTo>
                    <a:pt x="11684" y="5257"/>
                  </a:lnTo>
                  <a:lnTo>
                    <a:pt x="12433" y="3924"/>
                  </a:lnTo>
                  <a:close/>
                </a:path>
                <a:path w="41275" h="308609">
                  <a:moveTo>
                    <a:pt x="19469" y="71145"/>
                  </a:moveTo>
                  <a:lnTo>
                    <a:pt x="19113" y="69837"/>
                  </a:lnTo>
                  <a:lnTo>
                    <a:pt x="18757" y="68541"/>
                  </a:lnTo>
                  <a:lnTo>
                    <a:pt x="17399" y="67792"/>
                  </a:lnTo>
                  <a:lnTo>
                    <a:pt x="14820" y="68516"/>
                  </a:lnTo>
                  <a:lnTo>
                    <a:pt x="14071" y="69850"/>
                  </a:lnTo>
                  <a:lnTo>
                    <a:pt x="14782" y="72440"/>
                  </a:lnTo>
                  <a:lnTo>
                    <a:pt x="16129" y="73202"/>
                  </a:lnTo>
                  <a:lnTo>
                    <a:pt x="17424" y="72834"/>
                  </a:lnTo>
                  <a:lnTo>
                    <a:pt x="18719" y="72478"/>
                  </a:lnTo>
                  <a:lnTo>
                    <a:pt x="19469" y="71145"/>
                  </a:lnTo>
                  <a:close/>
                </a:path>
                <a:path w="41275" h="308609">
                  <a:moveTo>
                    <a:pt x="19469" y="57315"/>
                  </a:moveTo>
                  <a:lnTo>
                    <a:pt x="19113" y="56019"/>
                  </a:lnTo>
                  <a:lnTo>
                    <a:pt x="18757" y="54711"/>
                  </a:lnTo>
                  <a:lnTo>
                    <a:pt x="17399" y="53962"/>
                  </a:lnTo>
                  <a:lnTo>
                    <a:pt x="14820" y="54686"/>
                  </a:lnTo>
                  <a:lnTo>
                    <a:pt x="14071" y="56032"/>
                  </a:lnTo>
                  <a:lnTo>
                    <a:pt x="14782" y="58623"/>
                  </a:lnTo>
                  <a:lnTo>
                    <a:pt x="16129" y="59385"/>
                  </a:lnTo>
                  <a:lnTo>
                    <a:pt x="17424" y="59004"/>
                  </a:lnTo>
                  <a:lnTo>
                    <a:pt x="18719" y="58648"/>
                  </a:lnTo>
                  <a:lnTo>
                    <a:pt x="19469" y="57315"/>
                  </a:lnTo>
                  <a:close/>
                </a:path>
                <a:path w="41275" h="308609">
                  <a:moveTo>
                    <a:pt x="19469" y="43472"/>
                  </a:moveTo>
                  <a:lnTo>
                    <a:pt x="19113" y="42176"/>
                  </a:lnTo>
                  <a:lnTo>
                    <a:pt x="18757" y="40881"/>
                  </a:lnTo>
                  <a:lnTo>
                    <a:pt x="17399" y="40132"/>
                  </a:lnTo>
                  <a:lnTo>
                    <a:pt x="14820" y="40855"/>
                  </a:lnTo>
                  <a:lnTo>
                    <a:pt x="14071" y="42189"/>
                  </a:lnTo>
                  <a:lnTo>
                    <a:pt x="14782" y="44780"/>
                  </a:lnTo>
                  <a:lnTo>
                    <a:pt x="16129" y="45542"/>
                  </a:lnTo>
                  <a:lnTo>
                    <a:pt x="17424" y="45173"/>
                  </a:lnTo>
                  <a:lnTo>
                    <a:pt x="18719" y="44818"/>
                  </a:lnTo>
                  <a:lnTo>
                    <a:pt x="19469" y="43472"/>
                  </a:lnTo>
                  <a:close/>
                </a:path>
                <a:path w="41275" h="308609">
                  <a:moveTo>
                    <a:pt x="19469" y="29641"/>
                  </a:moveTo>
                  <a:lnTo>
                    <a:pt x="19113" y="28333"/>
                  </a:lnTo>
                  <a:lnTo>
                    <a:pt x="18757" y="27038"/>
                  </a:lnTo>
                  <a:lnTo>
                    <a:pt x="17399" y="26289"/>
                  </a:lnTo>
                  <a:lnTo>
                    <a:pt x="14820" y="27012"/>
                  </a:lnTo>
                  <a:lnTo>
                    <a:pt x="14071" y="28346"/>
                  </a:lnTo>
                  <a:lnTo>
                    <a:pt x="14782" y="30937"/>
                  </a:lnTo>
                  <a:lnTo>
                    <a:pt x="16129" y="31699"/>
                  </a:lnTo>
                  <a:lnTo>
                    <a:pt x="17424" y="31330"/>
                  </a:lnTo>
                  <a:lnTo>
                    <a:pt x="18719" y="30975"/>
                  </a:lnTo>
                  <a:lnTo>
                    <a:pt x="19469" y="29641"/>
                  </a:lnTo>
                  <a:close/>
                </a:path>
                <a:path w="41275" h="308609">
                  <a:moveTo>
                    <a:pt x="19469" y="15798"/>
                  </a:moveTo>
                  <a:lnTo>
                    <a:pt x="19113" y="14503"/>
                  </a:lnTo>
                  <a:lnTo>
                    <a:pt x="18757" y="13195"/>
                  </a:lnTo>
                  <a:lnTo>
                    <a:pt x="17399" y="12446"/>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33959" y="308330"/>
                  </a:moveTo>
                  <a:lnTo>
                    <a:pt x="33248" y="305727"/>
                  </a:lnTo>
                  <a:lnTo>
                    <a:pt x="31902" y="304977"/>
                  </a:lnTo>
                  <a:lnTo>
                    <a:pt x="29298" y="305727"/>
                  </a:lnTo>
                  <a:lnTo>
                    <a:pt x="28562" y="307047"/>
                  </a:lnTo>
                  <a:lnTo>
                    <a:pt x="28956" y="308495"/>
                  </a:lnTo>
                  <a:lnTo>
                    <a:pt x="33858"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40982" y="306374"/>
                  </a:moveTo>
                  <a:lnTo>
                    <a:pt x="40627" y="305066"/>
                  </a:lnTo>
                  <a:lnTo>
                    <a:pt x="40271" y="303771"/>
                  </a:lnTo>
                  <a:lnTo>
                    <a:pt x="38925" y="303022"/>
                  </a:lnTo>
                  <a:lnTo>
                    <a:pt x="37630" y="303377"/>
                  </a:lnTo>
                  <a:lnTo>
                    <a:pt x="36334" y="303745"/>
                  </a:lnTo>
                  <a:lnTo>
                    <a:pt x="35585" y="305092"/>
                  </a:lnTo>
                  <a:lnTo>
                    <a:pt x="36296" y="307670"/>
                  </a:lnTo>
                  <a:lnTo>
                    <a:pt x="37655" y="308432"/>
                  </a:lnTo>
                  <a:lnTo>
                    <a:pt x="38938" y="308063"/>
                  </a:lnTo>
                  <a:lnTo>
                    <a:pt x="40233" y="307708"/>
                  </a:lnTo>
                  <a:lnTo>
                    <a:pt x="40982" y="306374"/>
                  </a:lnTo>
                  <a:close/>
                </a:path>
                <a:path w="41275" h="308609">
                  <a:moveTo>
                    <a:pt x="40982" y="292531"/>
                  </a:moveTo>
                  <a:lnTo>
                    <a:pt x="40627" y="291236"/>
                  </a:lnTo>
                  <a:lnTo>
                    <a:pt x="40271" y="289941"/>
                  </a:lnTo>
                  <a:lnTo>
                    <a:pt x="38925" y="289191"/>
                  </a:lnTo>
                  <a:lnTo>
                    <a:pt x="37630" y="289547"/>
                  </a:lnTo>
                  <a:lnTo>
                    <a:pt x="36334" y="289915"/>
                  </a:lnTo>
                  <a:lnTo>
                    <a:pt x="35585" y="291249"/>
                  </a:lnTo>
                  <a:lnTo>
                    <a:pt x="36296" y="293839"/>
                  </a:lnTo>
                  <a:lnTo>
                    <a:pt x="37655" y="294601"/>
                  </a:lnTo>
                  <a:lnTo>
                    <a:pt x="38938" y="294233"/>
                  </a:lnTo>
                  <a:lnTo>
                    <a:pt x="40233" y="293878"/>
                  </a:lnTo>
                  <a:lnTo>
                    <a:pt x="40982" y="292531"/>
                  </a:lnTo>
                  <a:close/>
                </a:path>
                <a:path w="41275" h="308609">
                  <a:moveTo>
                    <a:pt x="40982" y="278701"/>
                  </a:moveTo>
                  <a:lnTo>
                    <a:pt x="40627" y="277393"/>
                  </a:lnTo>
                  <a:lnTo>
                    <a:pt x="40271" y="276098"/>
                  </a:lnTo>
                  <a:lnTo>
                    <a:pt x="38925" y="275348"/>
                  </a:lnTo>
                  <a:lnTo>
                    <a:pt x="37630" y="275704"/>
                  </a:lnTo>
                  <a:lnTo>
                    <a:pt x="36334" y="276072"/>
                  </a:lnTo>
                  <a:lnTo>
                    <a:pt x="35585" y="277406"/>
                  </a:lnTo>
                  <a:lnTo>
                    <a:pt x="36296" y="279996"/>
                  </a:lnTo>
                  <a:lnTo>
                    <a:pt x="37655" y="280758"/>
                  </a:lnTo>
                  <a:lnTo>
                    <a:pt x="38938" y="280390"/>
                  </a:lnTo>
                  <a:lnTo>
                    <a:pt x="40233" y="280035"/>
                  </a:lnTo>
                  <a:lnTo>
                    <a:pt x="40982" y="278701"/>
                  </a:lnTo>
                  <a:close/>
                </a:path>
                <a:path w="41275" h="308609">
                  <a:moveTo>
                    <a:pt x="40982" y="264858"/>
                  </a:moveTo>
                  <a:lnTo>
                    <a:pt x="40627" y="263550"/>
                  </a:lnTo>
                  <a:lnTo>
                    <a:pt x="40271" y="262255"/>
                  </a:lnTo>
                  <a:lnTo>
                    <a:pt x="38925" y="261505"/>
                  </a:lnTo>
                  <a:lnTo>
                    <a:pt x="37630" y="261861"/>
                  </a:lnTo>
                  <a:lnTo>
                    <a:pt x="36334" y="262229"/>
                  </a:lnTo>
                  <a:lnTo>
                    <a:pt x="35585" y="263575"/>
                  </a:lnTo>
                  <a:lnTo>
                    <a:pt x="36296" y="266153"/>
                  </a:lnTo>
                  <a:lnTo>
                    <a:pt x="37655" y="266928"/>
                  </a:lnTo>
                  <a:lnTo>
                    <a:pt x="38938" y="266547"/>
                  </a:lnTo>
                  <a:lnTo>
                    <a:pt x="40233" y="266192"/>
                  </a:lnTo>
                  <a:lnTo>
                    <a:pt x="40982" y="264858"/>
                  </a:lnTo>
                  <a:close/>
                </a:path>
                <a:path w="41275" h="308609">
                  <a:moveTo>
                    <a:pt x="40982" y="251015"/>
                  </a:moveTo>
                  <a:lnTo>
                    <a:pt x="40627" y="249720"/>
                  </a:lnTo>
                  <a:lnTo>
                    <a:pt x="40271" y="248424"/>
                  </a:lnTo>
                  <a:lnTo>
                    <a:pt x="38925" y="247675"/>
                  </a:lnTo>
                  <a:lnTo>
                    <a:pt x="37630" y="248031"/>
                  </a:lnTo>
                  <a:lnTo>
                    <a:pt x="36334" y="248399"/>
                  </a:lnTo>
                  <a:lnTo>
                    <a:pt x="35585" y="249732"/>
                  </a:lnTo>
                  <a:lnTo>
                    <a:pt x="36296" y="252323"/>
                  </a:lnTo>
                  <a:lnTo>
                    <a:pt x="37655" y="253085"/>
                  </a:lnTo>
                  <a:lnTo>
                    <a:pt x="38938" y="252717"/>
                  </a:lnTo>
                  <a:lnTo>
                    <a:pt x="40233" y="252361"/>
                  </a:lnTo>
                  <a:lnTo>
                    <a:pt x="40982" y="251015"/>
                  </a:lnTo>
                  <a:close/>
                </a:path>
                <a:path w="41275" h="308609">
                  <a:moveTo>
                    <a:pt x="40982" y="237197"/>
                  </a:moveTo>
                  <a:lnTo>
                    <a:pt x="40627" y="235889"/>
                  </a:lnTo>
                  <a:lnTo>
                    <a:pt x="40271" y="234594"/>
                  </a:lnTo>
                  <a:lnTo>
                    <a:pt x="38925" y="233845"/>
                  </a:lnTo>
                  <a:lnTo>
                    <a:pt x="37630" y="234200"/>
                  </a:lnTo>
                  <a:lnTo>
                    <a:pt x="36334" y="234569"/>
                  </a:lnTo>
                  <a:lnTo>
                    <a:pt x="35585" y="235902"/>
                  </a:lnTo>
                  <a:lnTo>
                    <a:pt x="36296" y="238493"/>
                  </a:lnTo>
                  <a:lnTo>
                    <a:pt x="37655" y="239255"/>
                  </a:lnTo>
                  <a:lnTo>
                    <a:pt x="38938" y="238887"/>
                  </a:lnTo>
                  <a:lnTo>
                    <a:pt x="40233" y="238531"/>
                  </a:lnTo>
                  <a:lnTo>
                    <a:pt x="40982" y="237197"/>
                  </a:lnTo>
                  <a:close/>
                </a:path>
                <a:path w="41275" h="308609">
                  <a:moveTo>
                    <a:pt x="40982" y="223354"/>
                  </a:moveTo>
                  <a:lnTo>
                    <a:pt x="40627" y="222059"/>
                  </a:lnTo>
                  <a:lnTo>
                    <a:pt x="40271" y="220751"/>
                  </a:lnTo>
                  <a:lnTo>
                    <a:pt x="38925" y="220002"/>
                  </a:lnTo>
                  <a:lnTo>
                    <a:pt x="37630" y="220357"/>
                  </a:lnTo>
                  <a:lnTo>
                    <a:pt x="36334" y="220726"/>
                  </a:lnTo>
                  <a:lnTo>
                    <a:pt x="35585" y="222072"/>
                  </a:lnTo>
                  <a:lnTo>
                    <a:pt x="36296" y="224663"/>
                  </a:lnTo>
                  <a:lnTo>
                    <a:pt x="37655" y="225425"/>
                  </a:lnTo>
                  <a:lnTo>
                    <a:pt x="38938" y="225044"/>
                  </a:lnTo>
                  <a:lnTo>
                    <a:pt x="40233" y="224688"/>
                  </a:lnTo>
                  <a:lnTo>
                    <a:pt x="40982" y="223354"/>
                  </a:lnTo>
                  <a:close/>
                </a:path>
                <a:path w="41275" h="308609">
                  <a:moveTo>
                    <a:pt x="40982" y="209511"/>
                  </a:moveTo>
                  <a:lnTo>
                    <a:pt x="40627" y="208216"/>
                  </a:lnTo>
                  <a:lnTo>
                    <a:pt x="40271" y="206921"/>
                  </a:lnTo>
                  <a:lnTo>
                    <a:pt x="38925" y="206171"/>
                  </a:lnTo>
                  <a:lnTo>
                    <a:pt x="37630" y="206527"/>
                  </a:lnTo>
                  <a:lnTo>
                    <a:pt x="36334" y="206895"/>
                  </a:lnTo>
                  <a:lnTo>
                    <a:pt x="35585" y="208229"/>
                  </a:lnTo>
                  <a:lnTo>
                    <a:pt x="36296" y="210820"/>
                  </a:lnTo>
                  <a:lnTo>
                    <a:pt x="37655" y="211582"/>
                  </a:lnTo>
                  <a:lnTo>
                    <a:pt x="38938" y="211213"/>
                  </a:lnTo>
                  <a:lnTo>
                    <a:pt x="40233" y="210858"/>
                  </a:lnTo>
                  <a:lnTo>
                    <a:pt x="40982" y="209511"/>
                  </a:lnTo>
                  <a:close/>
                </a:path>
                <a:path w="41275" h="308609">
                  <a:moveTo>
                    <a:pt x="40982" y="195681"/>
                  </a:moveTo>
                  <a:lnTo>
                    <a:pt x="40627" y="194373"/>
                  </a:lnTo>
                  <a:lnTo>
                    <a:pt x="40271" y="193078"/>
                  </a:lnTo>
                  <a:lnTo>
                    <a:pt x="38925" y="192328"/>
                  </a:lnTo>
                  <a:lnTo>
                    <a:pt x="37630" y="192684"/>
                  </a:lnTo>
                  <a:lnTo>
                    <a:pt x="36334" y="193052"/>
                  </a:lnTo>
                  <a:lnTo>
                    <a:pt x="35585" y="194386"/>
                  </a:lnTo>
                  <a:lnTo>
                    <a:pt x="36296" y="196977"/>
                  </a:lnTo>
                  <a:lnTo>
                    <a:pt x="37655" y="197739"/>
                  </a:lnTo>
                  <a:lnTo>
                    <a:pt x="38938" y="197370"/>
                  </a:lnTo>
                  <a:lnTo>
                    <a:pt x="40233" y="197015"/>
                  </a:lnTo>
                  <a:lnTo>
                    <a:pt x="40982" y="195681"/>
                  </a:lnTo>
                  <a:close/>
                </a:path>
                <a:path w="41275" h="308609">
                  <a:moveTo>
                    <a:pt x="40982" y="181838"/>
                  </a:moveTo>
                  <a:lnTo>
                    <a:pt x="40627" y="180543"/>
                  </a:lnTo>
                  <a:lnTo>
                    <a:pt x="40271" y="179235"/>
                  </a:lnTo>
                  <a:lnTo>
                    <a:pt x="38925" y="178485"/>
                  </a:lnTo>
                  <a:lnTo>
                    <a:pt x="37630" y="178841"/>
                  </a:lnTo>
                  <a:lnTo>
                    <a:pt x="36334" y="179209"/>
                  </a:lnTo>
                  <a:lnTo>
                    <a:pt x="35585" y="180555"/>
                  </a:lnTo>
                  <a:lnTo>
                    <a:pt x="36296" y="183146"/>
                  </a:lnTo>
                  <a:lnTo>
                    <a:pt x="37655" y="183908"/>
                  </a:lnTo>
                  <a:lnTo>
                    <a:pt x="38938" y="183527"/>
                  </a:lnTo>
                  <a:lnTo>
                    <a:pt x="40233" y="183172"/>
                  </a:lnTo>
                  <a:lnTo>
                    <a:pt x="40982" y="181838"/>
                  </a:lnTo>
                  <a:close/>
                </a:path>
                <a:path w="41275" h="308609">
                  <a:moveTo>
                    <a:pt x="40982" y="167995"/>
                  </a:moveTo>
                  <a:lnTo>
                    <a:pt x="40627" y="166700"/>
                  </a:lnTo>
                  <a:lnTo>
                    <a:pt x="40271" y="165404"/>
                  </a:lnTo>
                  <a:lnTo>
                    <a:pt x="38925" y="164655"/>
                  </a:lnTo>
                  <a:lnTo>
                    <a:pt x="37630" y="165011"/>
                  </a:lnTo>
                  <a:lnTo>
                    <a:pt x="36334" y="165379"/>
                  </a:lnTo>
                  <a:lnTo>
                    <a:pt x="35585" y="166712"/>
                  </a:lnTo>
                  <a:lnTo>
                    <a:pt x="36296" y="169303"/>
                  </a:lnTo>
                  <a:lnTo>
                    <a:pt x="37655" y="170065"/>
                  </a:lnTo>
                  <a:lnTo>
                    <a:pt x="38938" y="169697"/>
                  </a:lnTo>
                  <a:lnTo>
                    <a:pt x="40233" y="169341"/>
                  </a:lnTo>
                  <a:lnTo>
                    <a:pt x="40982" y="167995"/>
                  </a:lnTo>
                  <a:close/>
                </a:path>
                <a:path w="41275" h="308609">
                  <a:moveTo>
                    <a:pt x="40982" y="154165"/>
                  </a:moveTo>
                  <a:lnTo>
                    <a:pt x="40627" y="152857"/>
                  </a:lnTo>
                  <a:lnTo>
                    <a:pt x="40271" y="151561"/>
                  </a:lnTo>
                  <a:lnTo>
                    <a:pt x="38925" y="150812"/>
                  </a:lnTo>
                  <a:lnTo>
                    <a:pt x="37630" y="151168"/>
                  </a:lnTo>
                  <a:lnTo>
                    <a:pt x="36334" y="151536"/>
                  </a:lnTo>
                  <a:lnTo>
                    <a:pt x="35585" y="152869"/>
                  </a:lnTo>
                  <a:lnTo>
                    <a:pt x="36296" y="155460"/>
                  </a:lnTo>
                  <a:lnTo>
                    <a:pt x="37655" y="156222"/>
                  </a:lnTo>
                  <a:lnTo>
                    <a:pt x="38938" y="155854"/>
                  </a:lnTo>
                  <a:lnTo>
                    <a:pt x="40233" y="155498"/>
                  </a:lnTo>
                  <a:lnTo>
                    <a:pt x="40982" y="154165"/>
                  </a:lnTo>
                  <a:close/>
                </a:path>
                <a:path w="41275" h="308609">
                  <a:moveTo>
                    <a:pt x="40982" y="140335"/>
                  </a:moveTo>
                  <a:lnTo>
                    <a:pt x="40627" y="139039"/>
                  </a:lnTo>
                  <a:lnTo>
                    <a:pt x="40271" y="137731"/>
                  </a:lnTo>
                  <a:lnTo>
                    <a:pt x="38925" y="136982"/>
                  </a:lnTo>
                  <a:lnTo>
                    <a:pt x="37630" y="137337"/>
                  </a:lnTo>
                  <a:lnTo>
                    <a:pt x="36334" y="137706"/>
                  </a:lnTo>
                  <a:lnTo>
                    <a:pt x="35585" y="139052"/>
                  </a:lnTo>
                  <a:lnTo>
                    <a:pt x="36296" y="141643"/>
                  </a:lnTo>
                  <a:lnTo>
                    <a:pt x="37655" y="142405"/>
                  </a:lnTo>
                  <a:lnTo>
                    <a:pt x="38938" y="142024"/>
                  </a:lnTo>
                  <a:lnTo>
                    <a:pt x="40233" y="141668"/>
                  </a:lnTo>
                  <a:lnTo>
                    <a:pt x="40982" y="140335"/>
                  </a:lnTo>
                  <a:close/>
                </a:path>
                <a:path w="41275" h="308609">
                  <a:moveTo>
                    <a:pt x="40982" y="126492"/>
                  </a:moveTo>
                  <a:lnTo>
                    <a:pt x="40627" y="125196"/>
                  </a:lnTo>
                  <a:lnTo>
                    <a:pt x="40271" y="123901"/>
                  </a:lnTo>
                  <a:lnTo>
                    <a:pt x="38925" y="123139"/>
                  </a:lnTo>
                  <a:lnTo>
                    <a:pt x="36334" y="123875"/>
                  </a:lnTo>
                  <a:lnTo>
                    <a:pt x="35585" y="125209"/>
                  </a:lnTo>
                  <a:lnTo>
                    <a:pt x="36296" y="127800"/>
                  </a:lnTo>
                  <a:lnTo>
                    <a:pt x="37655" y="128562"/>
                  </a:lnTo>
                  <a:lnTo>
                    <a:pt x="38938" y="128193"/>
                  </a:lnTo>
                  <a:lnTo>
                    <a:pt x="40233" y="127838"/>
                  </a:lnTo>
                  <a:lnTo>
                    <a:pt x="40982" y="126492"/>
                  </a:lnTo>
                  <a:close/>
                </a:path>
                <a:path w="41275" h="308609">
                  <a:moveTo>
                    <a:pt x="40982" y="112661"/>
                  </a:moveTo>
                  <a:lnTo>
                    <a:pt x="40627" y="111353"/>
                  </a:lnTo>
                  <a:lnTo>
                    <a:pt x="40271" y="110058"/>
                  </a:lnTo>
                  <a:lnTo>
                    <a:pt x="38925" y="109308"/>
                  </a:lnTo>
                  <a:lnTo>
                    <a:pt x="37630" y="109664"/>
                  </a:lnTo>
                  <a:lnTo>
                    <a:pt x="36334" y="110032"/>
                  </a:lnTo>
                  <a:lnTo>
                    <a:pt x="35585" y="111366"/>
                  </a:lnTo>
                  <a:lnTo>
                    <a:pt x="36296" y="113957"/>
                  </a:lnTo>
                  <a:lnTo>
                    <a:pt x="37655" y="114719"/>
                  </a:lnTo>
                  <a:lnTo>
                    <a:pt x="38938" y="114350"/>
                  </a:lnTo>
                  <a:lnTo>
                    <a:pt x="40233" y="113995"/>
                  </a:lnTo>
                  <a:lnTo>
                    <a:pt x="40982" y="112661"/>
                  </a:lnTo>
                  <a:close/>
                </a:path>
                <a:path w="41275" h="308609">
                  <a:moveTo>
                    <a:pt x="40982" y="98818"/>
                  </a:moveTo>
                  <a:lnTo>
                    <a:pt x="40627" y="97523"/>
                  </a:lnTo>
                  <a:lnTo>
                    <a:pt x="40271" y="96215"/>
                  </a:lnTo>
                  <a:lnTo>
                    <a:pt x="38925" y="95465"/>
                  </a:lnTo>
                  <a:lnTo>
                    <a:pt x="37630" y="95821"/>
                  </a:lnTo>
                  <a:lnTo>
                    <a:pt x="36334" y="96189"/>
                  </a:lnTo>
                  <a:lnTo>
                    <a:pt x="35585" y="97536"/>
                  </a:lnTo>
                  <a:lnTo>
                    <a:pt x="36296" y="100126"/>
                  </a:lnTo>
                  <a:lnTo>
                    <a:pt x="37655" y="100888"/>
                  </a:lnTo>
                  <a:lnTo>
                    <a:pt x="38938" y="100507"/>
                  </a:lnTo>
                  <a:lnTo>
                    <a:pt x="40233" y="100152"/>
                  </a:lnTo>
                  <a:lnTo>
                    <a:pt x="40982" y="98818"/>
                  </a:lnTo>
                  <a:close/>
                </a:path>
                <a:path w="41275" h="308609">
                  <a:moveTo>
                    <a:pt x="40982" y="84975"/>
                  </a:moveTo>
                  <a:lnTo>
                    <a:pt x="40627" y="83680"/>
                  </a:lnTo>
                  <a:lnTo>
                    <a:pt x="40271" y="82384"/>
                  </a:lnTo>
                  <a:lnTo>
                    <a:pt x="38925" y="81635"/>
                  </a:lnTo>
                  <a:lnTo>
                    <a:pt x="37630" y="81991"/>
                  </a:lnTo>
                  <a:lnTo>
                    <a:pt x="36334" y="82359"/>
                  </a:lnTo>
                  <a:lnTo>
                    <a:pt x="35585" y="83693"/>
                  </a:lnTo>
                  <a:lnTo>
                    <a:pt x="36296" y="86283"/>
                  </a:lnTo>
                  <a:lnTo>
                    <a:pt x="37655" y="87045"/>
                  </a:lnTo>
                  <a:lnTo>
                    <a:pt x="38938" y="86677"/>
                  </a:lnTo>
                  <a:lnTo>
                    <a:pt x="40233" y="86321"/>
                  </a:lnTo>
                  <a:lnTo>
                    <a:pt x="40982" y="84975"/>
                  </a:lnTo>
                  <a:close/>
                </a:path>
                <a:path w="41275" h="308609">
                  <a:moveTo>
                    <a:pt x="40982" y="71145"/>
                  </a:moveTo>
                  <a:lnTo>
                    <a:pt x="40627" y="69837"/>
                  </a:lnTo>
                  <a:lnTo>
                    <a:pt x="40271" y="68541"/>
                  </a:lnTo>
                  <a:lnTo>
                    <a:pt x="38925" y="67792"/>
                  </a:lnTo>
                  <a:lnTo>
                    <a:pt x="37630" y="68148"/>
                  </a:lnTo>
                  <a:lnTo>
                    <a:pt x="36334" y="68516"/>
                  </a:lnTo>
                  <a:lnTo>
                    <a:pt x="35585" y="69850"/>
                  </a:lnTo>
                  <a:lnTo>
                    <a:pt x="36296" y="72440"/>
                  </a:lnTo>
                  <a:lnTo>
                    <a:pt x="37655" y="73202"/>
                  </a:lnTo>
                  <a:lnTo>
                    <a:pt x="38938" y="72834"/>
                  </a:lnTo>
                  <a:lnTo>
                    <a:pt x="40233" y="72478"/>
                  </a:lnTo>
                  <a:lnTo>
                    <a:pt x="40982" y="71145"/>
                  </a:lnTo>
                  <a:close/>
                </a:path>
              </a:pathLst>
            </a:custGeom>
            <a:solidFill>
              <a:srgbClr val="FFFFFF"/>
            </a:solidFill>
          </p:spPr>
          <p:txBody>
            <a:bodyPr wrap="square" lIns="0" tIns="0" rIns="0" bIns="0" rtlCol="0"/>
            <a:lstStyle/>
            <a:p>
              <a:endParaRPr/>
            </a:p>
          </p:txBody>
        </p:sp>
        <p:sp>
          <p:nvSpPr>
            <p:cNvPr id="89" name="object 89"/>
            <p:cNvSpPr/>
            <p:nvPr/>
          </p:nvSpPr>
          <p:spPr>
            <a:xfrm>
              <a:off x="6281051" y="8268195"/>
              <a:ext cx="41275" cy="308610"/>
            </a:xfrm>
            <a:custGeom>
              <a:avLst/>
              <a:gdLst/>
              <a:ahLst/>
              <a:cxnLst/>
              <a:rect l="l" t="t" r="r" b="b"/>
              <a:pathLst>
                <a:path w="41275" h="308609">
                  <a:moveTo>
                    <a:pt x="5397" y="88912"/>
                  </a:moveTo>
                  <a:lnTo>
                    <a:pt x="5041" y="87617"/>
                  </a:lnTo>
                  <a:lnTo>
                    <a:pt x="4686" y="86309"/>
                  </a:lnTo>
                  <a:lnTo>
                    <a:pt x="3340" y="85559"/>
                  </a:lnTo>
                  <a:lnTo>
                    <a:pt x="2044" y="85915"/>
                  </a:lnTo>
                  <a:lnTo>
                    <a:pt x="749" y="86283"/>
                  </a:lnTo>
                  <a:lnTo>
                    <a:pt x="0" y="87630"/>
                  </a:lnTo>
                  <a:lnTo>
                    <a:pt x="711" y="90208"/>
                  </a:lnTo>
                  <a:lnTo>
                    <a:pt x="2057" y="90970"/>
                  </a:lnTo>
                  <a:lnTo>
                    <a:pt x="3352" y="90601"/>
                  </a:lnTo>
                  <a:lnTo>
                    <a:pt x="4648" y="90246"/>
                  </a:lnTo>
                  <a:lnTo>
                    <a:pt x="5397" y="88912"/>
                  </a:lnTo>
                  <a:close/>
                </a:path>
                <a:path w="41275" h="308609">
                  <a:moveTo>
                    <a:pt x="5397" y="75069"/>
                  </a:moveTo>
                  <a:lnTo>
                    <a:pt x="5041" y="73774"/>
                  </a:lnTo>
                  <a:lnTo>
                    <a:pt x="4686" y="72466"/>
                  </a:lnTo>
                  <a:lnTo>
                    <a:pt x="3340" y="71716"/>
                  </a:lnTo>
                  <a:lnTo>
                    <a:pt x="749" y="72453"/>
                  </a:lnTo>
                  <a:lnTo>
                    <a:pt x="0" y="73787"/>
                  </a:lnTo>
                  <a:lnTo>
                    <a:pt x="711" y="76377"/>
                  </a:lnTo>
                  <a:lnTo>
                    <a:pt x="2057"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73113"/>
                  </a:moveTo>
                  <a:lnTo>
                    <a:pt x="12077" y="71818"/>
                  </a:lnTo>
                  <a:lnTo>
                    <a:pt x="11722" y="70510"/>
                  </a:lnTo>
                  <a:lnTo>
                    <a:pt x="10375" y="69761"/>
                  </a:lnTo>
                  <a:lnTo>
                    <a:pt x="9080" y="70116"/>
                  </a:lnTo>
                  <a:lnTo>
                    <a:pt x="7785" y="70485"/>
                  </a:lnTo>
                  <a:lnTo>
                    <a:pt x="7035" y="71831"/>
                  </a:lnTo>
                  <a:lnTo>
                    <a:pt x="7747" y="74422"/>
                  </a:lnTo>
                  <a:lnTo>
                    <a:pt x="9105" y="75184"/>
                  </a:lnTo>
                  <a:lnTo>
                    <a:pt x="10388" y="74803"/>
                  </a:lnTo>
                  <a:lnTo>
                    <a:pt x="11684" y="74447"/>
                  </a:lnTo>
                  <a:lnTo>
                    <a:pt x="12433" y="73113"/>
                  </a:lnTo>
                  <a:close/>
                </a:path>
                <a:path w="41275" h="308609">
                  <a:moveTo>
                    <a:pt x="12433" y="59270"/>
                  </a:moveTo>
                  <a:lnTo>
                    <a:pt x="12077" y="57975"/>
                  </a:lnTo>
                  <a:lnTo>
                    <a:pt x="11722" y="56680"/>
                  </a:lnTo>
                  <a:lnTo>
                    <a:pt x="10375" y="55918"/>
                  </a:lnTo>
                  <a:lnTo>
                    <a:pt x="7785" y="56654"/>
                  </a:lnTo>
                  <a:lnTo>
                    <a:pt x="7035" y="57988"/>
                  </a:lnTo>
                  <a:lnTo>
                    <a:pt x="7747" y="60579"/>
                  </a:lnTo>
                  <a:lnTo>
                    <a:pt x="9105" y="61341"/>
                  </a:lnTo>
                  <a:lnTo>
                    <a:pt x="10388" y="60972"/>
                  </a:lnTo>
                  <a:lnTo>
                    <a:pt x="11684" y="60617"/>
                  </a:lnTo>
                  <a:lnTo>
                    <a:pt x="12433" y="59270"/>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105"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105"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105"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105" y="5981"/>
                  </a:lnTo>
                  <a:lnTo>
                    <a:pt x="10388" y="5613"/>
                  </a:lnTo>
                  <a:lnTo>
                    <a:pt x="11684" y="5257"/>
                  </a:lnTo>
                  <a:lnTo>
                    <a:pt x="12433" y="3924"/>
                  </a:lnTo>
                  <a:close/>
                </a:path>
                <a:path w="41275" h="308609">
                  <a:moveTo>
                    <a:pt x="19481" y="71145"/>
                  </a:moveTo>
                  <a:lnTo>
                    <a:pt x="19113" y="69837"/>
                  </a:lnTo>
                  <a:lnTo>
                    <a:pt x="18757" y="68541"/>
                  </a:lnTo>
                  <a:lnTo>
                    <a:pt x="17411" y="67792"/>
                  </a:lnTo>
                  <a:lnTo>
                    <a:pt x="14820" y="68516"/>
                  </a:lnTo>
                  <a:lnTo>
                    <a:pt x="14071" y="69850"/>
                  </a:lnTo>
                  <a:lnTo>
                    <a:pt x="14782" y="72440"/>
                  </a:lnTo>
                  <a:lnTo>
                    <a:pt x="16141" y="73202"/>
                  </a:lnTo>
                  <a:lnTo>
                    <a:pt x="17424" y="72834"/>
                  </a:lnTo>
                  <a:lnTo>
                    <a:pt x="18732" y="72478"/>
                  </a:lnTo>
                  <a:lnTo>
                    <a:pt x="19481" y="71145"/>
                  </a:lnTo>
                  <a:close/>
                </a:path>
                <a:path w="41275" h="308609">
                  <a:moveTo>
                    <a:pt x="19481" y="57315"/>
                  </a:moveTo>
                  <a:lnTo>
                    <a:pt x="19113" y="56019"/>
                  </a:lnTo>
                  <a:lnTo>
                    <a:pt x="18757" y="54711"/>
                  </a:lnTo>
                  <a:lnTo>
                    <a:pt x="17411" y="53962"/>
                  </a:lnTo>
                  <a:lnTo>
                    <a:pt x="14820" y="54686"/>
                  </a:lnTo>
                  <a:lnTo>
                    <a:pt x="14071" y="56032"/>
                  </a:lnTo>
                  <a:lnTo>
                    <a:pt x="14782" y="58623"/>
                  </a:lnTo>
                  <a:lnTo>
                    <a:pt x="16141" y="59385"/>
                  </a:lnTo>
                  <a:lnTo>
                    <a:pt x="17424" y="59004"/>
                  </a:lnTo>
                  <a:lnTo>
                    <a:pt x="18732" y="58648"/>
                  </a:lnTo>
                  <a:lnTo>
                    <a:pt x="19481" y="57315"/>
                  </a:lnTo>
                  <a:close/>
                </a:path>
                <a:path w="41275" h="308609">
                  <a:moveTo>
                    <a:pt x="19481" y="43472"/>
                  </a:moveTo>
                  <a:lnTo>
                    <a:pt x="19113" y="42176"/>
                  </a:lnTo>
                  <a:lnTo>
                    <a:pt x="18757" y="40881"/>
                  </a:lnTo>
                  <a:lnTo>
                    <a:pt x="17411" y="40132"/>
                  </a:lnTo>
                  <a:lnTo>
                    <a:pt x="14820" y="40855"/>
                  </a:lnTo>
                  <a:lnTo>
                    <a:pt x="14071" y="42189"/>
                  </a:lnTo>
                  <a:lnTo>
                    <a:pt x="14782" y="44780"/>
                  </a:lnTo>
                  <a:lnTo>
                    <a:pt x="16141" y="45542"/>
                  </a:lnTo>
                  <a:lnTo>
                    <a:pt x="17424" y="45173"/>
                  </a:lnTo>
                  <a:lnTo>
                    <a:pt x="18732" y="44818"/>
                  </a:lnTo>
                  <a:lnTo>
                    <a:pt x="19481" y="43472"/>
                  </a:lnTo>
                  <a:close/>
                </a:path>
                <a:path w="41275" h="308609">
                  <a:moveTo>
                    <a:pt x="19481" y="29641"/>
                  </a:moveTo>
                  <a:lnTo>
                    <a:pt x="19113" y="28333"/>
                  </a:lnTo>
                  <a:lnTo>
                    <a:pt x="18757" y="27038"/>
                  </a:lnTo>
                  <a:lnTo>
                    <a:pt x="17411" y="26289"/>
                  </a:lnTo>
                  <a:lnTo>
                    <a:pt x="14820" y="27012"/>
                  </a:lnTo>
                  <a:lnTo>
                    <a:pt x="14071" y="28346"/>
                  </a:lnTo>
                  <a:lnTo>
                    <a:pt x="14782" y="30937"/>
                  </a:lnTo>
                  <a:lnTo>
                    <a:pt x="16141" y="31699"/>
                  </a:lnTo>
                  <a:lnTo>
                    <a:pt x="17424" y="31330"/>
                  </a:lnTo>
                  <a:lnTo>
                    <a:pt x="18732" y="30975"/>
                  </a:lnTo>
                  <a:lnTo>
                    <a:pt x="19481" y="29641"/>
                  </a:lnTo>
                  <a:close/>
                </a:path>
                <a:path w="41275" h="308609">
                  <a:moveTo>
                    <a:pt x="19481" y="15798"/>
                  </a:moveTo>
                  <a:lnTo>
                    <a:pt x="19113" y="14503"/>
                  </a:lnTo>
                  <a:lnTo>
                    <a:pt x="18757" y="13195"/>
                  </a:lnTo>
                  <a:lnTo>
                    <a:pt x="17411" y="12446"/>
                  </a:lnTo>
                  <a:lnTo>
                    <a:pt x="14820" y="13169"/>
                  </a:lnTo>
                  <a:lnTo>
                    <a:pt x="14071" y="14516"/>
                  </a:lnTo>
                  <a:lnTo>
                    <a:pt x="14782" y="17106"/>
                  </a:lnTo>
                  <a:lnTo>
                    <a:pt x="16141" y="17868"/>
                  </a:lnTo>
                  <a:lnTo>
                    <a:pt x="17424" y="17487"/>
                  </a:lnTo>
                  <a:lnTo>
                    <a:pt x="18732" y="17132"/>
                  </a:lnTo>
                  <a:lnTo>
                    <a:pt x="19481" y="15798"/>
                  </a:lnTo>
                  <a:close/>
                </a:path>
                <a:path w="41275" h="308609">
                  <a:moveTo>
                    <a:pt x="19481" y="1955"/>
                  </a:moveTo>
                  <a:lnTo>
                    <a:pt x="18923" y="0"/>
                  </a:lnTo>
                  <a:lnTo>
                    <a:pt x="14452" y="0"/>
                  </a:lnTo>
                  <a:lnTo>
                    <a:pt x="14071" y="673"/>
                  </a:lnTo>
                  <a:lnTo>
                    <a:pt x="14782" y="3263"/>
                  </a:lnTo>
                  <a:lnTo>
                    <a:pt x="16141" y="4025"/>
                  </a:lnTo>
                  <a:lnTo>
                    <a:pt x="18732" y="3302"/>
                  </a:lnTo>
                  <a:lnTo>
                    <a:pt x="19481" y="1955"/>
                  </a:lnTo>
                  <a:close/>
                </a:path>
                <a:path w="41275" h="308609">
                  <a:moveTo>
                    <a:pt x="26441" y="308495"/>
                  </a:moveTo>
                  <a:lnTo>
                    <a:pt x="26212" y="307695"/>
                  </a:lnTo>
                  <a:lnTo>
                    <a:pt x="24866" y="306946"/>
                  </a:lnTo>
                  <a:lnTo>
                    <a:pt x="22275" y="307670"/>
                  </a:lnTo>
                  <a:lnTo>
                    <a:pt x="21805" y="308495"/>
                  </a:lnTo>
                  <a:lnTo>
                    <a:pt x="26441" y="308495"/>
                  </a:lnTo>
                  <a:close/>
                </a:path>
                <a:path w="41275" h="308609">
                  <a:moveTo>
                    <a:pt x="26936" y="296468"/>
                  </a:moveTo>
                  <a:lnTo>
                    <a:pt x="26581" y="295173"/>
                  </a:lnTo>
                  <a:lnTo>
                    <a:pt x="26212" y="293865"/>
                  </a:lnTo>
                  <a:lnTo>
                    <a:pt x="24866" y="293116"/>
                  </a:lnTo>
                  <a:lnTo>
                    <a:pt x="22275" y="293839"/>
                  </a:lnTo>
                  <a:lnTo>
                    <a:pt x="21526" y="295186"/>
                  </a:lnTo>
                  <a:lnTo>
                    <a:pt x="21882" y="296481"/>
                  </a:lnTo>
                  <a:lnTo>
                    <a:pt x="22250" y="297764"/>
                  </a:lnTo>
                  <a:lnTo>
                    <a:pt x="23596" y="298526"/>
                  </a:lnTo>
                  <a:lnTo>
                    <a:pt x="24879" y="298157"/>
                  </a:lnTo>
                  <a:lnTo>
                    <a:pt x="26187" y="297802"/>
                  </a:lnTo>
                  <a:lnTo>
                    <a:pt x="26936" y="296468"/>
                  </a:lnTo>
                  <a:close/>
                </a:path>
                <a:path w="41275" h="308609">
                  <a:moveTo>
                    <a:pt x="26936" y="282625"/>
                  </a:moveTo>
                  <a:lnTo>
                    <a:pt x="26581" y="281330"/>
                  </a:lnTo>
                  <a:lnTo>
                    <a:pt x="26212" y="280022"/>
                  </a:lnTo>
                  <a:lnTo>
                    <a:pt x="24866" y="279273"/>
                  </a:lnTo>
                  <a:lnTo>
                    <a:pt x="22275" y="280009"/>
                  </a:lnTo>
                  <a:lnTo>
                    <a:pt x="21526" y="281343"/>
                  </a:lnTo>
                  <a:lnTo>
                    <a:pt x="21882" y="282638"/>
                  </a:lnTo>
                  <a:lnTo>
                    <a:pt x="22250" y="283933"/>
                  </a:lnTo>
                  <a:lnTo>
                    <a:pt x="23596" y="284695"/>
                  </a:lnTo>
                  <a:lnTo>
                    <a:pt x="24879" y="284327"/>
                  </a:lnTo>
                  <a:lnTo>
                    <a:pt x="26187" y="283972"/>
                  </a:lnTo>
                  <a:lnTo>
                    <a:pt x="26936" y="282625"/>
                  </a:lnTo>
                  <a:close/>
                </a:path>
                <a:path w="41275" h="308609">
                  <a:moveTo>
                    <a:pt x="26936" y="268782"/>
                  </a:moveTo>
                  <a:lnTo>
                    <a:pt x="26581" y="267487"/>
                  </a:lnTo>
                  <a:lnTo>
                    <a:pt x="26212" y="266192"/>
                  </a:lnTo>
                  <a:lnTo>
                    <a:pt x="24866" y="265442"/>
                  </a:lnTo>
                  <a:lnTo>
                    <a:pt x="22275" y="266166"/>
                  </a:lnTo>
                  <a:lnTo>
                    <a:pt x="21526" y="267500"/>
                  </a:lnTo>
                  <a:lnTo>
                    <a:pt x="21882" y="268808"/>
                  </a:lnTo>
                  <a:lnTo>
                    <a:pt x="22250" y="270090"/>
                  </a:lnTo>
                  <a:lnTo>
                    <a:pt x="23596" y="270852"/>
                  </a:lnTo>
                  <a:lnTo>
                    <a:pt x="24879" y="270484"/>
                  </a:lnTo>
                  <a:lnTo>
                    <a:pt x="26187" y="270129"/>
                  </a:lnTo>
                  <a:lnTo>
                    <a:pt x="26936" y="268782"/>
                  </a:lnTo>
                  <a:close/>
                </a:path>
                <a:path w="41275" h="308609">
                  <a:moveTo>
                    <a:pt x="26936" y="254952"/>
                  </a:moveTo>
                  <a:lnTo>
                    <a:pt x="26581" y="253644"/>
                  </a:lnTo>
                  <a:lnTo>
                    <a:pt x="26212" y="252349"/>
                  </a:lnTo>
                  <a:lnTo>
                    <a:pt x="24866" y="251599"/>
                  </a:lnTo>
                  <a:lnTo>
                    <a:pt x="22275" y="252323"/>
                  </a:lnTo>
                  <a:lnTo>
                    <a:pt x="21526" y="253669"/>
                  </a:lnTo>
                  <a:lnTo>
                    <a:pt x="21882" y="254965"/>
                  </a:lnTo>
                  <a:lnTo>
                    <a:pt x="22250" y="256247"/>
                  </a:lnTo>
                  <a:lnTo>
                    <a:pt x="23596" y="257009"/>
                  </a:lnTo>
                  <a:lnTo>
                    <a:pt x="24879" y="256641"/>
                  </a:lnTo>
                  <a:lnTo>
                    <a:pt x="26187" y="256286"/>
                  </a:lnTo>
                  <a:lnTo>
                    <a:pt x="26936" y="254952"/>
                  </a:lnTo>
                  <a:close/>
                </a:path>
                <a:path w="41275" h="308609">
                  <a:moveTo>
                    <a:pt x="26936" y="241109"/>
                  </a:moveTo>
                  <a:lnTo>
                    <a:pt x="26581" y="239814"/>
                  </a:lnTo>
                  <a:lnTo>
                    <a:pt x="26212" y="238506"/>
                  </a:lnTo>
                  <a:lnTo>
                    <a:pt x="24866" y="237756"/>
                  </a:lnTo>
                  <a:lnTo>
                    <a:pt x="22275" y="238493"/>
                  </a:lnTo>
                  <a:lnTo>
                    <a:pt x="21526" y="239826"/>
                  </a:lnTo>
                  <a:lnTo>
                    <a:pt x="21882" y="241122"/>
                  </a:lnTo>
                  <a:lnTo>
                    <a:pt x="22250" y="242417"/>
                  </a:lnTo>
                  <a:lnTo>
                    <a:pt x="23596" y="243179"/>
                  </a:lnTo>
                  <a:lnTo>
                    <a:pt x="24879" y="242811"/>
                  </a:lnTo>
                  <a:lnTo>
                    <a:pt x="26187" y="242455"/>
                  </a:lnTo>
                  <a:lnTo>
                    <a:pt x="26936" y="241109"/>
                  </a:lnTo>
                  <a:close/>
                </a:path>
                <a:path w="41275" h="308609">
                  <a:moveTo>
                    <a:pt x="26936" y="227266"/>
                  </a:moveTo>
                  <a:lnTo>
                    <a:pt x="26581" y="225971"/>
                  </a:lnTo>
                  <a:lnTo>
                    <a:pt x="26212" y="224675"/>
                  </a:lnTo>
                  <a:lnTo>
                    <a:pt x="24866" y="223926"/>
                  </a:lnTo>
                  <a:lnTo>
                    <a:pt x="22275" y="224650"/>
                  </a:lnTo>
                  <a:lnTo>
                    <a:pt x="21526" y="225983"/>
                  </a:lnTo>
                  <a:lnTo>
                    <a:pt x="21882" y="227291"/>
                  </a:lnTo>
                  <a:lnTo>
                    <a:pt x="22250" y="228574"/>
                  </a:lnTo>
                  <a:lnTo>
                    <a:pt x="23596" y="229336"/>
                  </a:lnTo>
                  <a:lnTo>
                    <a:pt x="24879" y="228968"/>
                  </a:lnTo>
                  <a:lnTo>
                    <a:pt x="26187" y="228612"/>
                  </a:lnTo>
                  <a:lnTo>
                    <a:pt x="26936" y="227266"/>
                  </a:lnTo>
                  <a:close/>
                </a:path>
                <a:path w="41275" h="308609">
                  <a:moveTo>
                    <a:pt x="26936" y="213436"/>
                  </a:moveTo>
                  <a:lnTo>
                    <a:pt x="26581" y="212140"/>
                  </a:lnTo>
                  <a:lnTo>
                    <a:pt x="26212" y="210832"/>
                  </a:lnTo>
                  <a:lnTo>
                    <a:pt x="24866" y="210083"/>
                  </a:lnTo>
                  <a:lnTo>
                    <a:pt x="22275" y="210807"/>
                  </a:lnTo>
                  <a:lnTo>
                    <a:pt x="21526" y="212153"/>
                  </a:lnTo>
                  <a:lnTo>
                    <a:pt x="21882" y="213448"/>
                  </a:lnTo>
                  <a:lnTo>
                    <a:pt x="22250" y="214731"/>
                  </a:lnTo>
                  <a:lnTo>
                    <a:pt x="23596" y="215493"/>
                  </a:lnTo>
                  <a:lnTo>
                    <a:pt x="24879" y="215125"/>
                  </a:lnTo>
                  <a:lnTo>
                    <a:pt x="26187" y="214769"/>
                  </a:lnTo>
                  <a:lnTo>
                    <a:pt x="26936" y="213436"/>
                  </a:lnTo>
                  <a:close/>
                </a:path>
                <a:path w="41275" h="308609">
                  <a:moveTo>
                    <a:pt x="26936" y="199605"/>
                  </a:moveTo>
                  <a:lnTo>
                    <a:pt x="26581" y="198310"/>
                  </a:lnTo>
                  <a:lnTo>
                    <a:pt x="26212" y="197002"/>
                  </a:lnTo>
                  <a:lnTo>
                    <a:pt x="24866" y="196253"/>
                  </a:lnTo>
                  <a:lnTo>
                    <a:pt x="22275" y="196989"/>
                  </a:lnTo>
                  <a:lnTo>
                    <a:pt x="21526" y="198323"/>
                  </a:lnTo>
                  <a:lnTo>
                    <a:pt x="21882" y="199618"/>
                  </a:lnTo>
                  <a:lnTo>
                    <a:pt x="22250" y="200914"/>
                  </a:lnTo>
                  <a:lnTo>
                    <a:pt x="23596" y="201676"/>
                  </a:lnTo>
                  <a:lnTo>
                    <a:pt x="24879" y="201307"/>
                  </a:lnTo>
                  <a:lnTo>
                    <a:pt x="26187" y="200952"/>
                  </a:lnTo>
                  <a:lnTo>
                    <a:pt x="26936" y="199605"/>
                  </a:lnTo>
                  <a:close/>
                </a:path>
                <a:path w="41275" h="308609">
                  <a:moveTo>
                    <a:pt x="26936" y="185762"/>
                  </a:moveTo>
                  <a:lnTo>
                    <a:pt x="26581" y="184467"/>
                  </a:lnTo>
                  <a:lnTo>
                    <a:pt x="26212" y="183172"/>
                  </a:lnTo>
                  <a:lnTo>
                    <a:pt x="24866" y="182422"/>
                  </a:lnTo>
                  <a:lnTo>
                    <a:pt x="22275" y="183146"/>
                  </a:lnTo>
                  <a:lnTo>
                    <a:pt x="21526" y="184480"/>
                  </a:lnTo>
                  <a:lnTo>
                    <a:pt x="21882" y="185788"/>
                  </a:lnTo>
                  <a:lnTo>
                    <a:pt x="22250" y="187071"/>
                  </a:lnTo>
                  <a:lnTo>
                    <a:pt x="23596" y="187833"/>
                  </a:lnTo>
                  <a:lnTo>
                    <a:pt x="24879" y="187464"/>
                  </a:lnTo>
                  <a:lnTo>
                    <a:pt x="26187" y="187109"/>
                  </a:lnTo>
                  <a:lnTo>
                    <a:pt x="26936" y="185762"/>
                  </a:lnTo>
                  <a:close/>
                </a:path>
                <a:path w="41275" h="308609">
                  <a:moveTo>
                    <a:pt x="26936" y="171932"/>
                  </a:moveTo>
                  <a:lnTo>
                    <a:pt x="26581" y="170637"/>
                  </a:lnTo>
                  <a:lnTo>
                    <a:pt x="26212" y="169329"/>
                  </a:lnTo>
                  <a:lnTo>
                    <a:pt x="24866" y="168579"/>
                  </a:lnTo>
                  <a:lnTo>
                    <a:pt x="22275" y="169303"/>
                  </a:lnTo>
                  <a:lnTo>
                    <a:pt x="21526" y="170649"/>
                  </a:lnTo>
                  <a:lnTo>
                    <a:pt x="21882" y="171945"/>
                  </a:lnTo>
                  <a:lnTo>
                    <a:pt x="22250" y="173228"/>
                  </a:lnTo>
                  <a:lnTo>
                    <a:pt x="23596" y="173990"/>
                  </a:lnTo>
                  <a:lnTo>
                    <a:pt x="24879" y="173621"/>
                  </a:lnTo>
                  <a:lnTo>
                    <a:pt x="26187" y="173266"/>
                  </a:lnTo>
                  <a:lnTo>
                    <a:pt x="26936" y="171932"/>
                  </a:lnTo>
                  <a:close/>
                </a:path>
                <a:path w="41275" h="308609">
                  <a:moveTo>
                    <a:pt x="26936" y="158089"/>
                  </a:moveTo>
                  <a:lnTo>
                    <a:pt x="26581" y="156794"/>
                  </a:lnTo>
                  <a:lnTo>
                    <a:pt x="26212" y="155486"/>
                  </a:lnTo>
                  <a:lnTo>
                    <a:pt x="24866" y="154736"/>
                  </a:lnTo>
                  <a:lnTo>
                    <a:pt x="22275" y="155473"/>
                  </a:lnTo>
                  <a:lnTo>
                    <a:pt x="21526" y="156806"/>
                  </a:lnTo>
                  <a:lnTo>
                    <a:pt x="21882" y="158102"/>
                  </a:lnTo>
                  <a:lnTo>
                    <a:pt x="22250" y="159397"/>
                  </a:lnTo>
                  <a:lnTo>
                    <a:pt x="23596" y="160159"/>
                  </a:lnTo>
                  <a:lnTo>
                    <a:pt x="24879" y="159791"/>
                  </a:lnTo>
                  <a:lnTo>
                    <a:pt x="26187" y="159435"/>
                  </a:lnTo>
                  <a:lnTo>
                    <a:pt x="26936" y="158089"/>
                  </a:lnTo>
                  <a:close/>
                </a:path>
                <a:path w="41275" h="308609">
                  <a:moveTo>
                    <a:pt x="26936" y="144259"/>
                  </a:moveTo>
                  <a:lnTo>
                    <a:pt x="26581" y="142951"/>
                  </a:lnTo>
                  <a:lnTo>
                    <a:pt x="26212" y="141655"/>
                  </a:lnTo>
                  <a:lnTo>
                    <a:pt x="24866" y="140906"/>
                  </a:lnTo>
                  <a:lnTo>
                    <a:pt x="22275" y="141630"/>
                  </a:lnTo>
                  <a:lnTo>
                    <a:pt x="21526" y="142963"/>
                  </a:lnTo>
                  <a:lnTo>
                    <a:pt x="21882" y="144272"/>
                  </a:lnTo>
                  <a:lnTo>
                    <a:pt x="22250" y="145554"/>
                  </a:lnTo>
                  <a:lnTo>
                    <a:pt x="23596" y="146316"/>
                  </a:lnTo>
                  <a:lnTo>
                    <a:pt x="24879" y="145948"/>
                  </a:lnTo>
                  <a:lnTo>
                    <a:pt x="26187" y="145592"/>
                  </a:lnTo>
                  <a:lnTo>
                    <a:pt x="26936" y="144259"/>
                  </a:lnTo>
                  <a:close/>
                </a:path>
                <a:path w="41275" h="308609">
                  <a:moveTo>
                    <a:pt x="26936" y="130416"/>
                  </a:moveTo>
                  <a:lnTo>
                    <a:pt x="26581" y="129120"/>
                  </a:lnTo>
                  <a:lnTo>
                    <a:pt x="26212" y="127812"/>
                  </a:lnTo>
                  <a:lnTo>
                    <a:pt x="24866" y="127063"/>
                  </a:lnTo>
                  <a:lnTo>
                    <a:pt x="22275" y="127787"/>
                  </a:lnTo>
                  <a:lnTo>
                    <a:pt x="21526" y="129133"/>
                  </a:lnTo>
                  <a:lnTo>
                    <a:pt x="21882" y="130429"/>
                  </a:lnTo>
                  <a:lnTo>
                    <a:pt x="22250" y="131711"/>
                  </a:lnTo>
                  <a:lnTo>
                    <a:pt x="23596" y="132473"/>
                  </a:lnTo>
                  <a:lnTo>
                    <a:pt x="24879" y="132105"/>
                  </a:lnTo>
                  <a:lnTo>
                    <a:pt x="26187" y="131749"/>
                  </a:lnTo>
                  <a:lnTo>
                    <a:pt x="26936" y="130416"/>
                  </a:lnTo>
                  <a:close/>
                </a:path>
                <a:path w="41275" h="308609">
                  <a:moveTo>
                    <a:pt x="26936" y="116586"/>
                  </a:moveTo>
                  <a:lnTo>
                    <a:pt x="26581" y="115290"/>
                  </a:lnTo>
                  <a:lnTo>
                    <a:pt x="26212" y="113982"/>
                  </a:lnTo>
                  <a:lnTo>
                    <a:pt x="24866" y="113233"/>
                  </a:lnTo>
                  <a:lnTo>
                    <a:pt x="22275" y="113969"/>
                  </a:lnTo>
                  <a:lnTo>
                    <a:pt x="21526" y="115303"/>
                  </a:lnTo>
                  <a:lnTo>
                    <a:pt x="21882" y="116598"/>
                  </a:lnTo>
                  <a:lnTo>
                    <a:pt x="22250" y="117894"/>
                  </a:lnTo>
                  <a:lnTo>
                    <a:pt x="23596" y="118656"/>
                  </a:lnTo>
                  <a:lnTo>
                    <a:pt x="24879" y="118287"/>
                  </a:lnTo>
                  <a:lnTo>
                    <a:pt x="26187" y="117932"/>
                  </a:lnTo>
                  <a:lnTo>
                    <a:pt x="26936" y="116586"/>
                  </a:lnTo>
                  <a:close/>
                </a:path>
                <a:path w="41275" h="308609">
                  <a:moveTo>
                    <a:pt x="26936" y="102755"/>
                  </a:moveTo>
                  <a:lnTo>
                    <a:pt x="26581" y="101447"/>
                  </a:lnTo>
                  <a:lnTo>
                    <a:pt x="26212" y="100152"/>
                  </a:lnTo>
                  <a:lnTo>
                    <a:pt x="24866" y="99402"/>
                  </a:lnTo>
                  <a:lnTo>
                    <a:pt x="22275" y="100126"/>
                  </a:lnTo>
                  <a:lnTo>
                    <a:pt x="21526" y="101460"/>
                  </a:lnTo>
                  <a:lnTo>
                    <a:pt x="21882" y="102768"/>
                  </a:lnTo>
                  <a:lnTo>
                    <a:pt x="22250" y="104051"/>
                  </a:lnTo>
                  <a:lnTo>
                    <a:pt x="23596" y="104813"/>
                  </a:lnTo>
                  <a:lnTo>
                    <a:pt x="24879" y="104444"/>
                  </a:lnTo>
                  <a:lnTo>
                    <a:pt x="26187" y="104089"/>
                  </a:lnTo>
                  <a:lnTo>
                    <a:pt x="26936" y="102755"/>
                  </a:lnTo>
                  <a:close/>
                </a:path>
                <a:path w="41275" h="308609">
                  <a:moveTo>
                    <a:pt x="26936" y="88912"/>
                  </a:moveTo>
                  <a:lnTo>
                    <a:pt x="26581" y="87617"/>
                  </a:lnTo>
                  <a:lnTo>
                    <a:pt x="26212" y="86309"/>
                  </a:lnTo>
                  <a:lnTo>
                    <a:pt x="24866" y="85559"/>
                  </a:lnTo>
                  <a:lnTo>
                    <a:pt x="22275" y="86283"/>
                  </a:lnTo>
                  <a:lnTo>
                    <a:pt x="21526" y="87630"/>
                  </a:lnTo>
                  <a:lnTo>
                    <a:pt x="21882" y="88925"/>
                  </a:lnTo>
                  <a:lnTo>
                    <a:pt x="22250" y="90208"/>
                  </a:lnTo>
                  <a:lnTo>
                    <a:pt x="23596" y="90970"/>
                  </a:lnTo>
                  <a:lnTo>
                    <a:pt x="24879" y="90601"/>
                  </a:lnTo>
                  <a:lnTo>
                    <a:pt x="26187" y="90246"/>
                  </a:lnTo>
                  <a:lnTo>
                    <a:pt x="26936" y="88912"/>
                  </a:lnTo>
                  <a:close/>
                </a:path>
                <a:path w="41275" h="308609">
                  <a:moveTo>
                    <a:pt x="33959" y="308330"/>
                  </a:moveTo>
                  <a:lnTo>
                    <a:pt x="33248" y="305727"/>
                  </a:lnTo>
                  <a:lnTo>
                    <a:pt x="31889" y="304977"/>
                  </a:lnTo>
                  <a:lnTo>
                    <a:pt x="29298" y="305727"/>
                  </a:lnTo>
                  <a:lnTo>
                    <a:pt x="28549" y="307047"/>
                  </a:lnTo>
                  <a:lnTo>
                    <a:pt x="28968" y="308495"/>
                  </a:lnTo>
                  <a:lnTo>
                    <a:pt x="33870" y="308495"/>
                  </a:lnTo>
                  <a:lnTo>
                    <a:pt x="33959" y="308330"/>
                  </a:lnTo>
                  <a:close/>
                </a:path>
                <a:path w="41275" h="308609">
                  <a:moveTo>
                    <a:pt x="33959" y="294500"/>
                  </a:moveTo>
                  <a:lnTo>
                    <a:pt x="33604" y="293192"/>
                  </a:lnTo>
                  <a:lnTo>
                    <a:pt x="33248"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48"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48"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48"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48"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48"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48"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48"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48"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48"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48"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48"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40995" y="306374"/>
                  </a:moveTo>
                  <a:lnTo>
                    <a:pt x="40640" y="305066"/>
                  </a:lnTo>
                  <a:lnTo>
                    <a:pt x="40284" y="303771"/>
                  </a:lnTo>
                  <a:lnTo>
                    <a:pt x="38925" y="303022"/>
                  </a:lnTo>
                  <a:lnTo>
                    <a:pt x="36347" y="303745"/>
                  </a:lnTo>
                  <a:lnTo>
                    <a:pt x="35598" y="305092"/>
                  </a:lnTo>
                  <a:lnTo>
                    <a:pt x="36309" y="307670"/>
                  </a:lnTo>
                  <a:lnTo>
                    <a:pt x="37655" y="308432"/>
                  </a:lnTo>
                  <a:lnTo>
                    <a:pt x="38950" y="308063"/>
                  </a:lnTo>
                  <a:lnTo>
                    <a:pt x="40246" y="307708"/>
                  </a:lnTo>
                  <a:lnTo>
                    <a:pt x="40995" y="306374"/>
                  </a:lnTo>
                  <a:close/>
                </a:path>
                <a:path w="41275" h="308609">
                  <a:moveTo>
                    <a:pt x="40995" y="292531"/>
                  </a:moveTo>
                  <a:lnTo>
                    <a:pt x="40640" y="291236"/>
                  </a:lnTo>
                  <a:lnTo>
                    <a:pt x="40284" y="289941"/>
                  </a:lnTo>
                  <a:lnTo>
                    <a:pt x="38925" y="289191"/>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25" y="275348"/>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25" y="261505"/>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25" y="247675"/>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25" y="233845"/>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25" y="220002"/>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25" y="206171"/>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25" y="192328"/>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25" y="178485"/>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25" y="164655"/>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25" y="150812"/>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25" y="136982"/>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25"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25" y="109308"/>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25" y="95465"/>
                  </a:lnTo>
                  <a:lnTo>
                    <a:pt x="36347" y="96189"/>
                  </a:lnTo>
                  <a:lnTo>
                    <a:pt x="35598" y="97536"/>
                  </a:lnTo>
                  <a:lnTo>
                    <a:pt x="36309" y="100126"/>
                  </a:lnTo>
                  <a:lnTo>
                    <a:pt x="37655" y="100888"/>
                  </a:lnTo>
                  <a:lnTo>
                    <a:pt x="38950" y="100507"/>
                  </a:lnTo>
                  <a:lnTo>
                    <a:pt x="40246" y="100152"/>
                  </a:lnTo>
                  <a:lnTo>
                    <a:pt x="40995" y="98818"/>
                  </a:lnTo>
                  <a:close/>
                </a:path>
                <a:path w="41275" h="308609">
                  <a:moveTo>
                    <a:pt x="40995" y="84975"/>
                  </a:moveTo>
                  <a:lnTo>
                    <a:pt x="40640" y="83680"/>
                  </a:lnTo>
                  <a:lnTo>
                    <a:pt x="40284" y="82384"/>
                  </a:lnTo>
                  <a:lnTo>
                    <a:pt x="38925" y="81635"/>
                  </a:lnTo>
                  <a:lnTo>
                    <a:pt x="36347" y="82359"/>
                  </a:lnTo>
                  <a:lnTo>
                    <a:pt x="35598" y="83693"/>
                  </a:lnTo>
                  <a:lnTo>
                    <a:pt x="36309" y="86283"/>
                  </a:lnTo>
                  <a:lnTo>
                    <a:pt x="37655" y="87045"/>
                  </a:lnTo>
                  <a:lnTo>
                    <a:pt x="38950" y="86677"/>
                  </a:lnTo>
                  <a:lnTo>
                    <a:pt x="40246" y="86321"/>
                  </a:lnTo>
                  <a:lnTo>
                    <a:pt x="40995" y="84975"/>
                  </a:lnTo>
                  <a:close/>
                </a:path>
                <a:path w="41275" h="308609">
                  <a:moveTo>
                    <a:pt x="40995" y="71145"/>
                  </a:moveTo>
                  <a:lnTo>
                    <a:pt x="40640" y="69837"/>
                  </a:lnTo>
                  <a:lnTo>
                    <a:pt x="40284" y="68541"/>
                  </a:lnTo>
                  <a:lnTo>
                    <a:pt x="38925" y="67792"/>
                  </a:lnTo>
                  <a:lnTo>
                    <a:pt x="36347" y="68516"/>
                  </a:lnTo>
                  <a:lnTo>
                    <a:pt x="35598" y="69850"/>
                  </a:lnTo>
                  <a:lnTo>
                    <a:pt x="36309" y="72440"/>
                  </a:lnTo>
                  <a:lnTo>
                    <a:pt x="37655" y="73202"/>
                  </a:lnTo>
                  <a:lnTo>
                    <a:pt x="38950" y="72834"/>
                  </a:lnTo>
                  <a:lnTo>
                    <a:pt x="40246" y="72478"/>
                  </a:lnTo>
                  <a:lnTo>
                    <a:pt x="40995" y="71145"/>
                  </a:lnTo>
                  <a:close/>
                </a:path>
              </a:pathLst>
            </a:custGeom>
            <a:solidFill>
              <a:srgbClr val="FFFFFF"/>
            </a:solidFill>
          </p:spPr>
          <p:txBody>
            <a:bodyPr wrap="square" lIns="0" tIns="0" rIns="0" bIns="0" rtlCol="0"/>
            <a:lstStyle/>
            <a:p>
              <a:endParaRPr/>
            </a:p>
          </p:txBody>
        </p:sp>
        <p:sp>
          <p:nvSpPr>
            <p:cNvPr id="90" name="object 90"/>
            <p:cNvSpPr/>
            <p:nvPr/>
          </p:nvSpPr>
          <p:spPr>
            <a:xfrm>
              <a:off x="6259525" y="8268195"/>
              <a:ext cx="41275" cy="308610"/>
            </a:xfrm>
            <a:custGeom>
              <a:avLst/>
              <a:gdLst/>
              <a:ahLst/>
              <a:cxnLst/>
              <a:rect l="l" t="t" r="r" b="b"/>
              <a:pathLst>
                <a:path w="41275" h="308609">
                  <a:moveTo>
                    <a:pt x="5410" y="88912"/>
                  </a:moveTo>
                  <a:lnTo>
                    <a:pt x="5054" y="87617"/>
                  </a:lnTo>
                  <a:lnTo>
                    <a:pt x="4686" y="86309"/>
                  </a:lnTo>
                  <a:lnTo>
                    <a:pt x="3340" y="85559"/>
                  </a:lnTo>
                  <a:lnTo>
                    <a:pt x="749" y="86283"/>
                  </a:lnTo>
                  <a:lnTo>
                    <a:pt x="0" y="87630"/>
                  </a:lnTo>
                  <a:lnTo>
                    <a:pt x="723" y="90208"/>
                  </a:lnTo>
                  <a:lnTo>
                    <a:pt x="2070" y="90970"/>
                  </a:lnTo>
                  <a:lnTo>
                    <a:pt x="3352" y="90601"/>
                  </a:lnTo>
                  <a:lnTo>
                    <a:pt x="4660" y="90246"/>
                  </a:lnTo>
                  <a:lnTo>
                    <a:pt x="5410" y="88912"/>
                  </a:lnTo>
                  <a:close/>
                </a:path>
                <a:path w="41275" h="308609">
                  <a:moveTo>
                    <a:pt x="5410" y="75069"/>
                  </a:moveTo>
                  <a:lnTo>
                    <a:pt x="5054" y="73774"/>
                  </a:lnTo>
                  <a:lnTo>
                    <a:pt x="4686" y="72466"/>
                  </a:lnTo>
                  <a:lnTo>
                    <a:pt x="3340" y="71716"/>
                  </a:lnTo>
                  <a:lnTo>
                    <a:pt x="749" y="72453"/>
                  </a:lnTo>
                  <a:lnTo>
                    <a:pt x="0" y="73787"/>
                  </a:lnTo>
                  <a:lnTo>
                    <a:pt x="368" y="75082"/>
                  </a:lnTo>
                  <a:lnTo>
                    <a:pt x="723" y="76377"/>
                  </a:lnTo>
                  <a:lnTo>
                    <a:pt x="2070" y="77139"/>
                  </a:lnTo>
                  <a:lnTo>
                    <a:pt x="3352" y="76771"/>
                  </a:lnTo>
                  <a:lnTo>
                    <a:pt x="4660" y="76415"/>
                  </a:lnTo>
                  <a:lnTo>
                    <a:pt x="5410" y="75069"/>
                  </a:lnTo>
                  <a:close/>
                </a:path>
                <a:path w="41275" h="308609">
                  <a:moveTo>
                    <a:pt x="5410" y="61239"/>
                  </a:moveTo>
                  <a:lnTo>
                    <a:pt x="5054" y="59931"/>
                  </a:lnTo>
                  <a:lnTo>
                    <a:pt x="4686" y="58635"/>
                  </a:lnTo>
                  <a:lnTo>
                    <a:pt x="3340" y="57886"/>
                  </a:lnTo>
                  <a:lnTo>
                    <a:pt x="749" y="58610"/>
                  </a:lnTo>
                  <a:lnTo>
                    <a:pt x="0" y="59944"/>
                  </a:lnTo>
                  <a:lnTo>
                    <a:pt x="723" y="62534"/>
                  </a:lnTo>
                  <a:lnTo>
                    <a:pt x="2070" y="63296"/>
                  </a:lnTo>
                  <a:lnTo>
                    <a:pt x="3352" y="62928"/>
                  </a:lnTo>
                  <a:lnTo>
                    <a:pt x="4660" y="62572"/>
                  </a:lnTo>
                  <a:lnTo>
                    <a:pt x="5410" y="61239"/>
                  </a:lnTo>
                  <a:close/>
                </a:path>
                <a:path w="41275" h="308609">
                  <a:moveTo>
                    <a:pt x="5410" y="47396"/>
                  </a:moveTo>
                  <a:lnTo>
                    <a:pt x="5054" y="46101"/>
                  </a:lnTo>
                  <a:lnTo>
                    <a:pt x="4686" y="44792"/>
                  </a:lnTo>
                  <a:lnTo>
                    <a:pt x="3340" y="44043"/>
                  </a:lnTo>
                  <a:lnTo>
                    <a:pt x="749" y="44767"/>
                  </a:lnTo>
                  <a:lnTo>
                    <a:pt x="0" y="46113"/>
                  </a:lnTo>
                  <a:lnTo>
                    <a:pt x="368"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68"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68" y="5905"/>
                  </a:lnTo>
                  <a:lnTo>
                    <a:pt x="723" y="7200"/>
                  </a:lnTo>
                  <a:lnTo>
                    <a:pt x="2070" y="7962"/>
                  </a:lnTo>
                  <a:lnTo>
                    <a:pt x="3352" y="7581"/>
                  </a:lnTo>
                  <a:lnTo>
                    <a:pt x="4660" y="7226"/>
                  </a:lnTo>
                  <a:lnTo>
                    <a:pt x="5410" y="5892"/>
                  </a:lnTo>
                  <a:close/>
                </a:path>
                <a:path w="41275" h="308609">
                  <a:moveTo>
                    <a:pt x="12446" y="86956"/>
                  </a:moveTo>
                  <a:lnTo>
                    <a:pt x="12090" y="85648"/>
                  </a:lnTo>
                  <a:lnTo>
                    <a:pt x="11734" y="84353"/>
                  </a:lnTo>
                  <a:lnTo>
                    <a:pt x="10375" y="83604"/>
                  </a:lnTo>
                  <a:lnTo>
                    <a:pt x="7785" y="84328"/>
                  </a:lnTo>
                  <a:lnTo>
                    <a:pt x="7035" y="85661"/>
                  </a:lnTo>
                  <a:lnTo>
                    <a:pt x="7759" y="88252"/>
                  </a:lnTo>
                  <a:lnTo>
                    <a:pt x="9105" y="89014"/>
                  </a:lnTo>
                  <a:lnTo>
                    <a:pt x="10388" y="88646"/>
                  </a:lnTo>
                  <a:lnTo>
                    <a:pt x="11696" y="88290"/>
                  </a:lnTo>
                  <a:lnTo>
                    <a:pt x="12446" y="86956"/>
                  </a:lnTo>
                  <a:close/>
                </a:path>
                <a:path w="41275" h="308609">
                  <a:moveTo>
                    <a:pt x="12446" y="73113"/>
                  </a:moveTo>
                  <a:lnTo>
                    <a:pt x="12090" y="71818"/>
                  </a:lnTo>
                  <a:lnTo>
                    <a:pt x="11734" y="70510"/>
                  </a:lnTo>
                  <a:lnTo>
                    <a:pt x="10375" y="69761"/>
                  </a:lnTo>
                  <a:lnTo>
                    <a:pt x="7785" y="70485"/>
                  </a:lnTo>
                  <a:lnTo>
                    <a:pt x="7035" y="71831"/>
                  </a:lnTo>
                  <a:lnTo>
                    <a:pt x="7404" y="73126"/>
                  </a:lnTo>
                  <a:lnTo>
                    <a:pt x="7759" y="74422"/>
                  </a:lnTo>
                  <a:lnTo>
                    <a:pt x="9105" y="75184"/>
                  </a:lnTo>
                  <a:lnTo>
                    <a:pt x="10388" y="74803"/>
                  </a:lnTo>
                  <a:lnTo>
                    <a:pt x="11696" y="74447"/>
                  </a:lnTo>
                  <a:lnTo>
                    <a:pt x="12446" y="73113"/>
                  </a:lnTo>
                  <a:close/>
                </a:path>
                <a:path w="41275" h="308609">
                  <a:moveTo>
                    <a:pt x="12446" y="59270"/>
                  </a:moveTo>
                  <a:lnTo>
                    <a:pt x="12090" y="57975"/>
                  </a:lnTo>
                  <a:lnTo>
                    <a:pt x="11734" y="56680"/>
                  </a:lnTo>
                  <a:lnTo>
                    <a:pt x="10375" y="55918"/>
                  </a:lnTo>
                  <a:lnTo>
                    <a:pt x="7785" y="56654"/>
                  </a:lnTo>
                  <a:lnTo>
                    <a:pt x="7035" y="57988"/>
                  </a:lnTo>
                  <a:lnTo>
                    <a:pt x="7404" y="59283"/>
                  </a:lnTo>
                  <a:lnTo>
                    <a:pt x="7759" y="60579"/>
                  </a:lnTo>
                  <a:lnTo>
                    <a:pt x="9105" y="61341"/>
                  </a:lnTo>
                  <a:lnTo>
                    <a:pt x="10388" y="60972"/>
                  </a:lnTo>
                  <a:lnTo>
                    <a:pt x="11696" y="60617"/>
                  </a:lnTo>
                  <a:lnTo>
                    <a:pt x="12446" y="59270"/>
                  </a:lnTo>
                  <a:close/>
                </a:path>
                <a:path w="41275" h="308609">
                  <a:moveTo>
                    <a:pt x="12446" y="45440"/>
                  </a:moveTo>
                  <a:lnTo>
                    <a:pt x="12090" y="44132"/>
                  </a:lnTo>
                  <a:lnTo>
                    <a:pt x="11734" y="42837"/>
                  </a:lnTo>
                  <a:lnTo>
                    <a:pt x="10375" y="42087"/>
                  </a:lnTo>
                  <a:lnTo>
                    <a:pt x="7785" y="42811"/>
                  </a:lnTo>
                  <a:lnTo>
                    <a:pt x="7035" y="44145"/>
                  </a:lnTo>
                  <a:lnTo>
                    <a:pt x="7759" y="46736"/>
                  </a:lnTo>
                  <a:lnTo>
                    <a:pt x="9105" y="47498"/>
                  </a:lnTo>
                  <a:lnTo>
                    <a:pt x="10388" y="47129"/>
                  </a:lnTo>
                  <a:lnTo>
                    <a:pt x="11696" y="46774"/>
                  </a:lnTo>
                  <a:lnTo>
                    <a:pt x="12446" y="45440"/>
                  </a:lnTo>
                  <a:close/>
                </a:path>
                <a:path w="41275" h="308609">
                  <a:moveTo>
                    <a:pt x="12446" y="31597"/>
                  </a:moveTo>
                  <a:lnTo>
                    <a:pt x="12090" y="30302"/>
                  </a:lnTo>
                  <a:lnTo>
                    <a:pt x="11734" y="28994"/>
                  </a:lnTo>
                  <a:lnTo>
                    <a:pt x="10375" y="28244"/>
                  </a:lnTo>
                  <a:lnTo>
                    <a:pt x="7785" y="28968"/>
                  </a:lnTo>
                  <a:lnTo>
                    <a:pt x="7035" y="30314"/>
                  </a:lnTo>
                  <a:lnTo>
                    <a:pt x="7404" y="31610"/>
                  </a:lnTo>
                  <a:lnTo>
                    <a:pt x="7759" y="32905"/>
                  </a:lnTo>
                  <a:lnTo>
                    <a:pt x="9105" y="33667"/>
                  </a:lnTo>
                  <a:lnTo>
                    <a:pt x="10388" y="33286"/>
                  </a:lnTo>
                  <a:lnTo>
                    <a:pt x="11696" y="32931"/>
                  </a:lnTo>
                  <a:lnTo>
                    <a:pt x="12446" y="31597"/>
                  </a:lnTo>
                  <a:close/>
                </a:path>
                <a:path w="41275" h="308609">
                  <a:moveTo>
                    <a:pt x="12446" y="17754"/>
                  </a:moveTo>
                  <a:lnTo>
                    <a:pt x="12090" y="16459"/>
                  </a:lnTo>
                  <a:lnTo>
                    <a:pt x="11734" y="15163"/>
                  </a:lnTo>
                  <a:lnTo>
                    <a:pt x="10375" y="14401"/>
                  </a:lnTo>
                  <a:lnTo>
                    <a:pt x="7785" y="15138"/>
                  </a:lnTo>
                  <a:lnTo>
                    <a:pt x="7035" y="16471"/>
                  </a:lnTo>
                  <a:lnTo>
                    <a:pt x="7404" y="17767"/>
                  </a:lnTo>
                  <a:lnTo>
                    <a:pt x="7759" y="19062"/>
                  </a:lnTo>
                  <a:lnTo>
                    <a:pt x="9105" y="19824"/>
                  </a:lnTo>
                  <a:lnTo>
                    <a:pt x="10388" y="19456"/>
                  </a:lnTo>
                  <a:lnTo>
                    <a:pt x="11696" y="19100"/>
                  </a:lnTo>
                  <a:lnTo>
                    <a:pt x="12446" y="17754"/>
                  </a:lnTo>
                  <a:close/>
                </a:path>
                <a:path w="41275" h="308609">
                  <a:moveTo>
                    <a:pt x="12446" y="3924"/>
                  </a:moveTo>
                  <a:lnTo>
                    <a:pt x="12090" y="2616"/>
                  </a:lnTo>
                  <a:lnTo>
                    <a:pt x="11734" y="1320"/>
                  </a:lnTo>
                  <a:lnTo>
                    <a:pt x="10375" y="571"/>
                  </a:lnTo>
                  <a:lnTo>
                    <a:pt x="7785" y="1295"/>
                  </a:lnTo>
                  <a:lnTo>
                    <a:pt x="7035" y="2628"/>
                  </a:lnTo>
                  <a:lnTo>
                    <a:pt x="7759" y="5219"/>
                  </a:lnTo>
                  <a:lnTo>
                    <a:pt x="9105" y="5981"/>
                  </a:lnTo>
                  <a:lnTo>
                    <a:pt x="10388" y="5613"/>
                  </a:lnTo>
                  <a:lnTo>
                    <a:pt x="11696" y="5257"/>
                  </a:lnTo>
                  <a:lnTo>
                    <a:pt x="12446" y="3924"/>
                  </a:lnTo>
                  <a:close/>
                </a:path>
                <a:path w="41275" h="308609">
                  <a:moveTo>
                    <a:pt x="19469" y="71145"/>
                  </a:moveTo>
                  <a:lnTo>
                    <a:pt x="19113" y="69837"/>
                  </a:lnTo>
                  <a:lnTo>
                    <a:pt x="18757" y="68541"/>
                  </a:lnTo>
                  <a:lnTo>
                    <a:pt x="17399" y="67792"/>
                  </a:lnTo>
                  <a:lnTo>
                    <a:pt x="14820" y="68516"/>
                  </a:lnTo>
                  <a:lnTo>
                    <a:pt x="14071" y="69850"/>
                  </a:lnTo>
                  <a:lnTo>
                    <a:pt x="14782" y="72440"/>
                  </a:lnTo>
                  <a:lnTo>
                    <a:pt x="16129" y="73202"/>
                  </a:lnTo>
                  <a:lnTo>
                    <a:pt x="17424" y="72834"/>
                  </a:lnTo>
                  <a:lnTo>
                    <a:pt x="18719" y="72478"/>
                  </a:lnTo>
                  <a:lnTo>
                    <a:pt x="19469" y="71145"/>
                  </a:lnTo>
                  <a:close/>
                </a:path>
                <a:path w="41275" h="308609">
                  <a:moveTo>
                    <a:pt x="19469" y="57315"/>
                  </a:moveTo>
                  <a:lnTo>
                    <a:pt x="19113" y="56019"/>
                  </a:lnTo>
                  <a:lnTo>
                    <a:pt x="18757" y="54711"/>
                  </a:lnTo>
                  <a:lnTo>
                    <a:pt x="17399" y="53962"/>
                  </a:lnTo>
                  <a:lnTo>
                    <a:pt x="14820" y="54686"/>
                  </a:lnTo>
                  <a:lnTo>
                    <a:pt x="14071" y="56032"/>
                  </a:lnTo>
                  <a:lnTo>
                    <a:pt x="14782" y="58623"/>
                  </a:lnTo>
                  <a:lnTo>
                    <a:pt x="16129" y="59385"/>
                  </a:lnTo>
                  <a:lnTo>
                    <a:pt x="17424" y="59004"/>
                  </a:lnTo>
                  <a:lnTo>
                    <a:pt x="18719" y="58648"/>
                  </a:lnTo>
                  <a:lnTo>
                    <a:pt x="19469" y="57315"/>
                  </a:lnTo>
                  <a:close/>
                </a:path>
                <a:path w="41275" h="308609">
                  <a:moveTo>
                    <a:pt x="19469" y="43472"/>
                  </a:moveTo>
                  <a:lnTo>
                    <a:pt x="19113" y="42176"/>
                  </a:lnTo>
                  <a:lnTo>
                    <a:pt x="18757" y="40881"/>
                  </a:lnTo>
                  <a:lnTo>
                    <a:pt x="17399" y="40132"/>
                  </a:lnTo>
                  <a:lnTo>
                    <a:pt x="14820" y="40855"/>
                  </a:lnTo>
                  <a:lnTo>
                    <a:pt x="14071" y="42189"/>
                  </a:lnTo>
                  <a:lnTo>
                    <a:pt x="14782" y="44780"/>
                  </a:lnTo>
                  <a:lnTo>
                    <a:pt x="16129" y="45542"/>
                  </a:lnTo>
                  <a:lnTo>
                    <a:pt x="17424" y="45173"/>
                  </a:lnTo>
                  <a:lnTo>
                    <a:pt x="18719" y="44818"/>
                  </a:lnTo>
                  <a:lnTo>
                    <a:pt x="19469" y="43472"/>
                  </a:lnTo>
                  <a:close/>
                </a:path>
                <a:path w="41275" h="308609">
                  <a:moveTo>
                    <a:pt x="19469" y="29641"/>
                  </a:moveTo>
                  <a:lnTo>
                    <a:pt x="19113" y="28333"/>
                  </a:lnTo>
                  <a:lnTo>
                    <a:pt x="18757" y="27038"/>
                  </a:lnTo>
                  <a:lnTo>
                    <a:pt x="17399" y="26289"/>
                  </a:lnTo>
                  <a:lnTo>
                    <a:pt x="14820" y="27012"/>
                  </a:lnTo>
                  <a:lnTo>
                    <a:pt x="14071" y="28346"/>
                  </a:lnTo>
                  <a:lnTo>
                    <a:pt x="14782" y="30937"/>
                  </a:lnTo>
                  <a:lnTo>
                    <a:pt x="16129" y="31699"/>
                  </a:lnTo>
                  <a:lnTo>
                    <a:pt x="17424" y="31330"/>
                  </a:lnTo>
                  <a:lnTo>
                    <a:pt x="18719" y="30975"/>
                  </a:lnTo>
                  <a:lnTo>
                    <a:pt x="19469" y="29641"/>
                  </a:lnTo>
                  <a:close/>
                </a:path>
                <a:path w="41275" h="308609">
                  <a:moveTo>
                    <a:pt x="19469" y="15798"/>
                  </a:moveTo>
                  <a:lnTo>
                    <a:pt x="19113" y="14503"/>
                  </a:lnTo>
                  <a:lnTo>
                    <a:pt x="18757" y="13195"/>
                  </a:lnTo>
                  <a:lnTo>
                    <a:pt x="17399" y="12446"/>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35" y="0"/>
                  </a:lnTo>
                  <a:lnTo>
                    <a:pt x="14465" y="0"/>
                  </a:lnTo>
                  <a:lnTo>
                    <a:pt x="14071" y="673"/>
                  </a:lnTo>
                  <a:lnTo>
                    <a:pt x="14782" y="3263"/>
                  </a:lnTo>
                  <a:lnTo>
                    <a:pt x="16129" y="4025"/>
                  </a:lnTo>
                  <a:lnTo>
                    <a:pt x="18719" y="3302"/>
                  </a:lnTo>
                  <a:lnTo>
                    <a:pt x="19469" y="1955"/>
                  </a:lnTo>
                  <a:close/>
                </a:path>
                <a:path w="41275" h="308609">
                  <a:moveTo>
                    <a:pt x="26441" y="308495"/>
                  </a:moveTo>
                  <a:lnTo>
                    <a:pt x="26212" y="307695"/>
                  </a:lnTo>
                  <a:lnTo>
                    <a:pt x="24866" y="306946"/>
                  </a:lnTo>
                  <a:lnTo>
                    <a:pt x="22275" y="307670"/>
                  </a:lnTo>
                  <a:lnTo>
                    <a:pt x="21818" y="308495"/>
                  </a:lnTo>
                  <a:lnTo>
                    <a:pt x="26441"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33959" y="308330"/>
                  </a:moveTo>
                  <a:lnTo>
                    <a:pt x="33248" y="305727"/>
                  </a:lnTo>
                  <a:lnTo>
                    <a:pt x="31902" y="304977"/>
                  </a:lnTo>
                  <a:lnTo>
                    <a:pt x="29311"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32"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32"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32"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32"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32"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32"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32"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32"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32"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32"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32"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32"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32"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32"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32"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32" y="89014"/>
                  </a:lnTo>
                  <a:lnTo>
                    <a:pt x="31915" y="88646"/>
                  </a:lnTo>
                  <a:lnTo>
                    <a:pt x="33210" y="88290"/>
                  </a:lnTo>
                  <a:lnTo>
                    <a:pt x="33959" y="86956"/>
                  </a:lnTo>
                  <a:close/>
                </a:path>
                <a:path w="41275" h="308609">
                  <a:moveTo>
                    <a:pt x="41008" y="306374"/>
                  </a:moveTo>
                  <a:lnTo>
                    <a:pt x="40640" y="305066"/>
                  </a:lnTo>
                  <a:lnTo>
                    <a:pt x="40284" y="303771"/>
                  </a:lnTo>
                  <a:lnTo>
                    <a:pt x="38938" y="303022"/>
                  </a:lnTo>
                  <a:lnTo>
                    <a:pt x="36347" y="303745"/>
                  </a:lnTo>
                  <a:lnTo>
                    <a:pt x="35598" y="305092"/>
                  </a:lnTo>
                  <a:lnTo>
                    <a:pt x="36309" y="307670"/>
                  </a:lnTo>
                  <a:lnTo>
                    <a:pt x="37668" y="308432"/>
                  </a:lnTo>
                  <a:lnTo>
                    <a:pt x="38950" y="308063"/>
                  </a:lnTo>
                  <a:lnTo>
                    <a:pt x="40259" y="307708"/>
                  </a:lnTo>
                  <a:lnTo>
                    <a:pt x="41008" y="306374"/>
                  </a:lnTo>
                  <a:close/>
                </a:path>
                <a:path w="41275" h="308609">
                  <a:moveTo>
                    <a:pt x="41008" y="292531"/>
                  </a:moveTo>
                  <a:lnTo>
                    <a:pt x="40640" y="291236"/>
                  </a:lnTo>
                  <a:lnTo>
                    <a:pt x="40284" y="289941"/>
                  </a:lnTo>
                  <a:lnTo>
                    <a:pt x="38938" y="289191"/>
                  </a:lnTo>
                  <a:lnTo>
                    <a:pt x="36347" y="289915"/>
                  </a:lnTo>
                  <a:lnTo>
                    <a:pt x="35598" y="291249"/>
                  </a:lnTo>
                  <a:lnTo>
                    <a:pt x="36309" y="293839"/>
                  </a:lnTo>
                  <a:lnTo>
                    <a:pt x="37668" y="294601"/>
                  </a:lnTo>
                  <a:lnTo>
                    <a:pt x="38950" y="294233"/>
                  </a:lnTo>
                  <a:lnTo>
                    <a:pt x="40259" y="293878"/>
                  </a:lnTo>
                  <a:lnTo>
                    <a:pt x="41008" y="292531"/>
                  </a:lnTo>
                  <a:close/>
                </a:path>
                <a:path w="41275" h="308609">
                  <a:moveTo>
                    <a:pt x="41008" y="278701"/>
                  </a:moveTo>
                  <a:lnTo>
                    <a:pt x="40640" y="277393"/>
                  </a:lnTo>
                  <a:lnTo>
                    <a:pt x="40284" y="276098"/>
                  </a:lnTo>
                  <a:lnTo>
                    <a:pt x="38938" y="275348"/>
                  </a:lnTo>
                  <a:lnTo>
                    <a:pt x="36347" y="276072"/>
                  </a:lnTo>
                  <a:lnTo>
                    <a:pt x="35598" y="277406"/>
                  </a:lnTo>
                  <a:lnTo>
                    <a:pt x="36309" y="279996"/>
                  </a:lnTo>
                  <a:lnTo>
                    <a:pt x="37668" y="280758"/>
                  </a:lnTo>
                  <a:lnTo>
                    <a:pt x="38950" y="280390"/>
                  </a:lnTo>
                  <a:lnTo>
                    <a:pt x="40259" y="280035"/>
                  </a:lnTo>
                  <a:lnTo>
                    <a:pt x="41008" y="278701"/>
                  </a:lnTo>
                  <a:close/>
                </a:path>
                <a:path w="41275" h="308609">
                  <a:moveTo>
                    <a:pt x="41008" y="264858"/>
                  </a:moveTo>
                  <a:lnTo>
                    <a:pt x="40640" y="263550"/>
                  </a:lnTo>
                  <a:lnTo>
                    <a:pt x="40284" y="262255"/>
                  </a:lnTo>
                  <a:lnTo>
                    <a:pt x="38938" y="261505"/>
                  </a:lnTo>
                  <a:lnTo>
                    <a:pt x="36347" y="262229"/>
                  </a:lnTo>
                  <a:lnTo>
                    <a:pt x="35598" y="263575"/>
                  </a:lnTo>
                  <a:lnTo>
                    <a:pt x="36309" y="266153"/>
                  </a:lnTo>
                  <a:lnTo>
                    <a:pt x="37668" y="266928"/>
                  </a:lnTo>
                  <a:lnTo>
                    <a:pt x="38950" y="266547"/>
                  </a:lnTo>
                  <a:lnTo>
                    <a:pt x="40259" y="266192"/>
                  </a:lnTo>
                  <a:lnTo>
                    <a:pt x="41008" y="264858"/>
                  </a:lnTo>
                  <a:close/>
                </a:path>
                <a:path w="41275" h="308609">
                  <a:moveTo>
                    <a:pt x="41008" y="251015"/>
                  </a:moveTo>
                  <a:lnTo>
                    <a:pt x="40640" y="249720"/>
                  </a:lnTo>
                  <a:lnTo>
                    <a:pt x="40284" y="248424"/>
                  </a:lnTo>
                  <a:lnTo>
                    <a:pt x="38938" y="247675"/>
                  </a:lnTo>
                  <a:lnTo>
                    <a:pt x="36347" y="248399"/>
                  </a:lnTo>
                  <a:lnTo>
                    <a:pt x="35598" y="249732"/>
                  </a:lnTo>
                  <a:lnTo>
                    <a:pt x="36309" y="252323"/>
                  </a:lnTo>
                  <a:lnTo>
                    <a:pt x="37668" y="253085"/>
                  </a:lnTo>
                  <a:lnTo>
                    <a:pt x="38950" y="252717"/>
                  </a:lnTo>
                  <a:lnTo>
                    <a:pt x="40259" y="252361"/>
                  </a:lnTo>
                  <a:lnTo>
                    <a:pt x="41008" y="251015"/>
                  </a:lnTo>
                  <a:close/>
                </a:path>
                <a:path w="41275" h="308609">
                  <a:moveTo>
                    <a:pt x="41008" y="237197"/>
                  </a:moveTo>
                  <a:lnTo>
                    <a:pt x="40640" y="235889"/>
                  </a:lnTo>
                  <a:lnTo>
                    <a:pt x="40284" y="234594"/>
                  </a:lnTo>
                  <a:lnTo>
                    <a:pt x="38938" y="233845"/>
                  </a:lnTo>
                  <a:lnTo>
                    <a:pt x="36347" y="234569"/>
                  </a:lnTo>
                  <a:lnTo>
                    <a:pt x="35598" y="235902"/>
                  </a:lnTo>
                  <a:lnTo>
                    <a:pt x="36309" y="238493"/>
                  </a:lnTo>
                  <a:lnTo>
                    <a:pt x="37668" y="239255"/>
                  </a:lnTo>
                  <a:lnTo>
                    <a:pt x="38950" y="238887"/>
                  </a:lnTo>
                  <a:lnTo>
                    <a:pt x="40259" y="238531"/>
                  </a:lnTo>
                  <a:lnTo>
                    <a:pt x="41008" y="237197"/>
                  </a:lnTo>
                  <a:close/>
                </a:path>
                <a:path w="41275" h="308609">
                  <a:moveTo>
                    <a:pt x="41008" y="223354"/>
                  </a:moveTo>
                  <a:lnTo>
                    <a:pt x="40640" y="222059"/>
                  </a:lnTo>
                  <a:lnTo>
                    <a:pt x="40284" y="220751"/>
                  </a:lnTo>
                  <a:lnTo>
                    <a:pt x="38938" y="220002"/>
                  </a:lnTo>
                  <a:lnTo>
                    <a:pt x="36347" y="220726"/>
                  </a:lnTo>
                  <a:lnTo>
                    <a:pt x="35598" y="222072"/>
                  </a:lnTo>
                  <a:lnTo>
                    <a:pt x="36309" y="224663"/>
                  </a:lnTo>
                  <a:lnTo>
                    <a:pt x="37668" y="225425"/>
                  </a:lnTo>
                  <a:lnTo>
                    <a:pt x="38950" y="225044"/>
                  </a:lnTo>
                  <a:lnTo>
                    <a:pt x="40259" y="224688"/>
                  </a:lnTo>
                  <a:lnTo>
                    <a:pt x="41008" y="223354"/>
                  </a:lnTo>
                  <a:close/>
                </a:path>
                <a:path w="41275" h="308609">
                  <a:moveTo>
                    <a:pt x="41008" y="209511"/>
                  </a:moveTo>
                  <a:lnTo>
                    <a:pt x="40640" y="208216"/>
                  </a:lnTo>
                  <a:lnTo>
                    <a:pt x="40284" y="206921"/>
                  </a:lnTo>
                  <a:lnTo>
                    <a:pt x="38938" y="206171"/>
                  </a:lnTo>
                  <a:lnTo>
                    <a:pt x="36347" y="206895"/>
                  </a:lnTo>
                  <a:lnTo>
                    <a:pt x="35598" y="208229"/>
                  </a:lnTo>
                  <a:lnTo>
                    <a:pt x="36309" y="210820"/>
                  </a:lnTo>
                  <a:lnTo>
                    <a:pt x="37668" y="211582"/>
                  </a:lnTo>
                  <a:lnTo>
                    <a:pt x="38950" y="211213"/>
                  </a:lnTo>
                  <a:lnTo>
                    <a:pt x="40259" y="210858"/>
                  </a:lnTo>
                  <a:lnTo>
                    <a:pt x="41008" y="209511"/>
                  </a:lnTo>
                  <a:close/>
                </a:path>
                <a:path w="41275" h="308609">
                  <a:moveTo>
                    <a:pt x="41008" y="195681"/>
                  </a:moveTo>
                  <a:lnTo>
                    <a:pt x="40640" y="194373"/>
                  </a:lnTo>
                  <a:lnTo>
                    <a:pt x="40284" y="193078"/>
                  </a:lnTo>
                  <a:lnTo>
                    <a:pt x="38938" y="192328"/>
                  </a:lnTo>
                  <a:lnTo>
                    <a:pt x="36347" y="193052"/>
                  </a:lnTo>
                  <a:lnTo>
                    <a:pt x="35598" y="194386"/>
                  </a:lnTo>
                  <a:lnTo>
                    <a:pt x="36309" y="196977"/>
                  </a:lnTo>
                  <a:lnTo>
                    <a:pt x="37668" y="197739"/>
                  </a:lnTo>
                  <a:lnTo>
                    <a:pt x="38950" y="197370"/>
                  </a:lnTo>
                  <a:lnTo>
                    <a:pt x="40259" y="197015"/>
                  </a:lnTo>
                  <a:lnTo>
                    <a:pt x="41008" y="195681"/>
                  </a:lnTo>
                  <a:close/>
                </a:path>
                <a:path w="41275" h="308609">
                  <a:moveTo>
                    <a:pt x="41008" y="181838"/>
                  </a:moveTo>
                  <a:lnTo>
                    <a:pt x="40640" y="180543"/>
                  </a:lnTo>
                  <a:lnTo>
                    <a:pt x="40284" y="179235"/>
                  </a:lnTo>
                  <a:lnTo>
                    <a:pt x="38938" y="178485"/>
                  </a:lnTo>
                  <a:lnTo>
                    <a:pt x="36347" y="179209"/>
                  </a:lnTo>
                  <a:lnTo>
                    <a:pt x="35598" y="180555"/>
                  </a:lnTo>
                  <a:lnTo>
                    <a:pt x="36309" y="183146"/>
                  </a:lnTo>
                  <a:lnTo>
                    <a:pt x="37668" y="183908"/>
                  </a:lnTo>
                  <a:lnTo>
                    <a:pt x="38950" y="183527"/>
                  </a:lnTo>
                  <a:lnTo>
                    <a:pt x="40259" y="183172"/>
                  </a:lnTo>
                  <a:lnTo>
                    <a:pt x="41008" y="181838"/>
                  </a:lnTo>
                  <a:close/>
                </a:path>
                <a:path w="41275" h="308609">
                  <a:moveTo>
                    <a:pt x="41008" y="167995"/>
                  </a:moveTo>
                  <a:lnTo>
                    <a:pt x="40640" y="166700"/>
                  </a:lnTo>
                  <a:lnTo>
                    <a:pt x="40284" y="165404"/>
                  </a:lnTo>
                  <a:lnTo>
                    <a:pt x="38938" y="164655"/>
                  </a:lnTo>
                  <a:lnTo>
                    <a:pt x="36347" y="165379"/>
                  </a:lnTo>
                  <a:lnTo>
                    <a:pt x="35598" y="166712"/>
                  </a:lnTo>
                  <a:lnTo>
                    <a:pt x="36309" y="169303"/>
                  </a:lnTo>
                  <a:lnTo>
                    <a:pt x="37668" y="170065"/>
                  </a:lnTo>
                  <a:lnTo>
                    <a:pt x="38950" y="169697"/>
                  </a:lnTo>
                  <a:lnTo>
                    <a:pt x="40259" y="169341"/>
                  </a:lnTo>
                  <a:lnTo>
                    <a:pt x="41008" y="167995"/>
                  </a:lnTo>
                  <a:close/>
                </a:path>
                <a:path w="41275" h="308609">
                  <a:moveTo>
                    <a:pt x="41008" y="154165"/>
                  </a:moveTo>
                  <a:lnTo>
                    <a:pt x="40640" y="152857"/>
                  </a:lnTo>
                  <a:lnTo>
                    <a:pt x="40284" y="151561"/>
                  </a:lnTo>
                  <a:lnTo>
                    <a:pt x="38938" y="150812"/>
                  </a:lnTo>
                  <a:lnTo>
                    <a:pt x="36347" y="151536"/>
                  </a:lnTo>
                  <a:lnTo>
                    <a:pt x="35598" y="152869"/>
                  </a:lnTo>
                  <a:lnTo>
                    <a:pt x="36309" y="155460"/>
                  </a:lnTo>
                  <a:lnTo>
                    <a:pt x="37668" y="156222"/>
                  </a:lnTo>
                  <a:lnTo>
                    <a:pt x="38950" y="155854"/>
                  </a:lnTo>
                  <a:lnTo>
                    <a:pt x="40259" y="155498"/>
                  </a:lnTo>
                  <a:lnTo>
                    <a:pt x="41008" y="154165"/>
                  </a:lnTo>
                  <a:close/>
                </a:path>
                <a:path w="41275" h="308609">
                  <a:moveTo>
                    <a:pt x="41008" y="140335"/>
                  </a:moveTo>
                  <a:lnTo>
                    <a:pt x="40640" y="139039"/>
                  </a:lnTo>
                  <a:lnTo>
                    <a:pt x="40284" y="137731"/>
                  </a:lnTo>
                  <a:lnTo>
                    <a:pt x="38938" y="136982"/>
                  </a:lnTo>
                  <a:lnTo>
                    <a:pt x="36347" y="137706"/>
                  </a:lnTo>
                  <a:lnTo>
                    <a:pt x="35598" y="139052"/>
                  </a:lnTo>
                  <a:lnTo>
                    <a:pt x="36309" y="141643"/>
                  </a:lnTo>
                  <a:lnTo>
                    <a:pt x="37668" y="142405"/>
                  </a:lnTo>
                  <a:lnTo>
                    <a:pt x="38950" y="142024"/>
                  </a:lnTo>
                  <a:lnTo>
                    <a:pt x="40259" y="141668"/>
                  </a:lnTo>
                  <a:lnTo>
                    <a:pt x="41008" y="140335"/>
                  </a:lnTo>
                  <a:close/>
                </a:path>
                <a:path w="41275" h="308609">
                  <a:moveTo>
                    <a:pt x="41008" y="126492"/>
                  </a:moveTo>
                  <a:lnTo>
                    <a:pt x="40640" y="125196"/>
                  </a:lnTo>
                  <a:lnTo>
                    <a:pt x="40284" y="123901"/>
                  </a:lnTo>
                  <a:lnTo>
                    <a:pt x="38938" y="123139"/>
                  </a:lnTo>
                  <a:lnTo>
                    <a:pt x="36347" y="123875"/>
                  </a:lnTo>
                  <a:lnTo>
                    <a:pt x="35598" y="125209"/>
                  </a:lnTo>
                  <a:lnTo>
                    <a:pt x="36309" y="127800"/>
                  </a:lnTo>
                  <a:lnTo>
                    <a:pt x="37668" y="128562"/>
                  </a:lnTo>
                  <a:lnTo>
                    <a:pt x="38950" y="128193"/>
                  </a:lnTo>
                  <a:lnTo>
                    <a:pt x="40259" y="127838"/>
                  </a:lnTo>
                  <a:lnTo>
                    <a:pt x="41008" y="126492"/>
                  </a:lnTo>
                  <a:close/>
                </a:path>
                <a:path w="41275" h="308609">
                  <a:moveTo>
                    <a:pt x="41008" y="112661"/>
                  </a:moveTo>
                  <a:lnTo>
                    <a:pt x="40640" y="111353"/>
                  </a:lnTo>
                  <a:lnTo>
                    <a:pt x="40284" y="110058"/>
                  </a:lnTo>
                  <a:lnTo>
                    <a:pt x="38938" y="109308"/>
                  </a:lnTo>
                  <a:lnTo>
                    <a:pt x="36347" y="110032"/>
                  </a:lnTo>
                  <a:lnTo>
                    <a:pt x="35598" y="111366"/>
                  </a:lnTo>
                  <a:lnTo>
                    <a:pt x="36309" y="113957"/>
                  </a:lnTo>
                  <a:lnTo>
                    <a:pt x="37668" y="114719"/>
                  </a:lnTo>
                  <a:lnTo>
                    <a:pt x="38950" y="114350"/>
                  </a:lnTo>
                  <a:lnTo>
                    <a:pt x="40259" y="113995"/>
                  </a:lnTo>
                  <a:lnTo>
                    <a:pt x="41008" y="112661"/>
                  </a:lnTo>
                  <a:close/>
                </a:path>
                <a:path w="41275" h="308609">
                  <a:moveTo>
                    <a:pt x="41008" y="98818"/>
                  </a:moveTo>
                  <a:lnTo>
                    <a:pt x="40640" y="97523"/>
                  </a:lnTo>
                  <a:lnTo>
                    <a:pt x="40284" y="96215"/>
                  </a:lnTo>
                  <a:lnTo>
                    <a:pt x="38938" y="95465"/>
                  </a:lnTo>
                  <a:lnTo>
                    <a:pt x="36347" y="96189"/>
                  </a:lnTo>
                  <a:lnTo>
                    <a:pt x="35598" y="97536"/>
                  </a:lnTo>
                  <a:lnTo>
                    <a:pt x="36309" y="100126"/>
                  </a:lnTo>
                  <a:lnTo>
                    <a:pt x="37668" y="100888"/>
                  </a:lnTo>
                  <a:lnTo>
                    <a:pt x="38950" y="100507"/>
                  </a:lnTo>
                  <a:lnTo>
                    <a:pt x="40259" y="100152"/>
                  </a:lnTo>
                  <a:lnTo>
                    <a:pt x="41008" y="98818"/>
                  </a:lnTo>
                  <a:close/>
                </a:path>
                <a:path w="41275" h="308609">
                  <a:moveTo>
                    <a:pt x="41008" y="84975"/>
                  </a:moveTo>
                  <a:lnTo>
                    <a:pt x="40640" y="83680"/>
                  </a:lnTo>
                  <a:lnTo>
                    <a:pt x="40284" y="82384"/>
                  </a:lnTo>
                  <a:lnTo>
                    <a:pt x="38938" y="81635"/>
                  </a:lnTo>
                  <a:lnTo>
                    <a:pt x="36347" y="82359"/>
                  </a:lnTo>
                  <a:lnTo>
                    <a:pt x="35598" y="83693"/>
                  </a:lnTo>
                  <a:lnTo>
                    <a:pt x="36309" y="86283"/>
                  </a:lnTo>
                  <a:lnTo>
                    <a:pt x="37668" y="87045"/>
                  </a:lnTo>
                  <a:lnTo>
                    <a:pt x="38950" y="86677"/>
                  </a:lnTo>
                  <a:lnTo>
                    <a:pt x="40259" y="86321"/>
                  </a:lnTo>
                  <a:lnTo>
                    <a:pt x="41008" y="84975"/>
                  </a:lnTo>
                  <a:close/>
                </a:path>
              </a:pathLst>
            </a:custGeom>
            <a:solidFill>
              <a:srgbClr val="FFFFFF"/>
            </a:solidFill>
          </p:spPr>
          <p:txBody>
            <a:bodyPr wrap="square" lIns="0" tIns="0" rIns="0" bIns="0" rtlCol="0"/>
            <a:lstStyle/>
            <a:p>
              <a:endParaRPr/>
            </a:p>
          </p:txBody>
        </p:sp>
        <p:sp>
          <p:nvSpPr>
            <p:cNvPr id="91" name="object 91"/>
            <p:cNvSpPr/>
            <p:nvPr/>
          </p:nvSpPr>
          <p:spPr>
            <a:xfrm>
              <a:off x="6238011" y="8268195"/>
              <a:ext cx="41275" cy="308610"/>
            </a:xfrm>
            <a:custGeom>
              <a:avLst/>
              <a:gdLst/>
              <a:ahLst/>
              <a:cxnLst/>
              <a:rect l="l" t="t" r="r" b="b"/>
              <a:pathLst>
                <a:path w="41275" h="308609">
                  <a:moveTo>
                    <a:pt x="5397" y="88912"/>
                  </a:moveTo>
                  <a:lnTo>
                    <a:pt x="5041" y="87617"/>
                  </a:lnTo>
                  <a:lnTo>
                    <a:pt x="4686" y="86309"/>
                  </a:lnTo>
                  <a:lnTo>
                    <a:pt x="3340" y="85559"/>
                  </a:lnTo>
                  <a:lnTo>
                    <a:pt x="2044" y="85915"/>
                  </a:lnTo>
                  <a:lnTo>
                    <a:pt x="749" y="86283"/>
                  </a:lnTo>
                  <a:lnTo>
                    <a:pt x="0" y="87630"/>
                  </a:lnTo>
                  <a:lnTo>
                    <a:pt x="711" y="90208"/>
                  </a:lnTo>
                  <a:lnTo>
                    <a:pt x="2057" y="90970"/>
                  </a:lnTo>
                  <a:lnTo>
                    <a:pt x="3352" y="90601"/>
                  </a:lnTo>
                  <a:lnTo>
                    <a:pt x="4648" y="90246"/>
                  </a:lnTo>
                  <a:lnTo>
                    <a:pt x="5397" y="88912"/>
                  </a:lnTo>
                  <a:close/>
                </a:path>
                <a:path w="41275" h="308609">
                  <a:moveTo>
                    <a:pt x="5397" y="75069"/>
                  </a:moveTo>
                  <a:lnTo>
                    <a:pt x="5041" y="73774"/>
                  </a:lnTo>
                  <a:lnTo>
                    <a:pt x="4686" y="72466"/>
                  </a:lnTo>
                  <a:lnTo>
                    <a:pt x="3340" y="71716"/>
                  </a:lnTo>
                  <a:lnTo>
                    <a:pt x="749" y="72453"/>
                  </a:lnTo>
                  <a:lnTo>
                    <a:pt x="0" y="73787"/>
                  </a:lnTo>
                  <a:lnTo>
                    <a:pt x="711" y="76377"/>
                  </a:lnTo>
                  <a:lnTo>
                    <a:pt x="2057"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20" y="86956"/>
                  </a:moveTo>
                  <a:lnTo>
                    <a:pt x="12065" y="85648"/>
                  </a:lnTo>
                  <a:lnTo>
                    <a:pt x="11709" y="84353"/>
                  </a:lnTo>
                  <a:lnTo>
                    <a:pt x="10363" y="83604"/>
                  </a:lnTo>
                  <a:lnTo>
                    <a:pt x="9067" y="83959"/>
                  </a:lnTo>
                  <a:lnTo>
                    <a:pt x="7772" y="84328"/>
                  </a:lnTo>
                  <a:lnTo>
                    <a:pt x="7023" y="85661"/>
                  </a:lnTo>
                  <a:lnTo>
                    <a:pt x="7734" y="88252"/>
                  </a:lnTo>
                  <a:lnTo>
                    <a:pt x="9093" y="89014"/>
                  </a:lnTo>
                  <a:lnTo>
                    <a:pt x="10375" y="88646"/>
                  </a:lnTo>
                  <a:lnTo>
                    <a:pt x="11671" y="88290"/>
                  </a:lnTo>
                  <a:lnTo>
                    <a:pt x="12420" y="86956"/>
                  </a:lnTo>
                  <a:close/>
                </a:path>
                <a:path w="41275" h="308609">
                  <a:moveTo>
                    <a:pt x="12420" y="73113"/>
                  </a:moveTo>
                  <a:lnTo>
                    <a:pt x="12065" y="71818"/>
                  </a:lnTo>
                  <a:lnTo>
                    <a:pt x="11709" y="70510"/>
                  </a:lnTo>
                  <a:lnTo>
                    <a:pt x="10363" y="69761"/>
                  </a:lnTo>
                  <a:lnTo>
                    <a:pt x="9067" y="70116"/>
                  </a:lnTo>
                  <a:lnTo>
                    <a:pt x="7772" y="70485"/>
                  </a:lnTo>
                  <a:lnTo>
                    <a:pt x="7023" y="71831"/>
                  </a:lnTo>
                  <a:lnTo>
                    <a:pt x="7734" y="74422"/>
                  </a:lnTo>
                  <a:lnTo>
                    <a:pt x="9093" y="75184"/>
                  </a:lnTo>
                  <a:lnTo>
                    <a:pt x="10375" y="74803"/>
                  </a:lnTo>
                  <a:lnTo>
                    <a:pt x="11671" y="74447"/>
                  </a:lnTo>
                  <a:lnTo>
                    <a:pt x="12420" y="73113"/>
                  </a:lnTo>
                  <a:close/>
                </a:path>
                <a:path w="41275" h="308609">
                  <a:moveTo>
                    <a:pt x="12420" y="59270"/>
                  </a:moveTo>
                  <a:lnTo>
                    <a:pt x="12065" y="57975"/>
                  </a:lnTo>
                  <a:lnTo>
                    <a:pt x="11709" y="56680"/>
                  </a:lnTo>
                  <a:lnTo>
                    <a:pt x="10363" y="55918"/>
                  </a:lnTo>
                  <a:lnTo>
                    <a:pt x="7772" y="56654"/>
                  </a:lnTo>
                  <a:lnTo>
                    <a:pt x="7023" y="57988"/>
                  </a:lnTo>
                  <a:lnTo>
                    <a:pt x="7734" y="60579"/>
                  </a:lnTo>
                  <a:lnTo>
                    <a:pt x="9093" y="61341"/>
                  </a:lnTo>
                  <a:lnTo>
                    <a:pt x="10375" y="60972"/>
                  </a:lnTo>
                  <a:lnTo>
                    <a:pt x="11671" y="60617"/>
                  </a:lnTo>
                  <a:lnTo>
                    <a:pt x="12420" y="59270"/>
                  </a:lnTo>
                  <a:close/>
                </a:path>
                <a:path w="41275" h="308609">
                  <a:moveTo>
                    <a:pt x="12420" y="45440"/>
                  </a:moveTo>
                  <a:lnTo>
                    <a:pt x="12065" y="44132"/>
                  </a:lnTo>
                  <a:lnTo>
                    <a:pt x="11709" y="42837"/>
                  </a:lnTo>
                  <a:lnTo>
                    <a:pt x="10363" y="42087"/>
                  </a:lnTo>
                  <a:lnTo>
                    <a:pt x="9067" y="42443"/>
                  </a:lnTo>
                  <a:lnTo>
                    <a:pt x="7772" y="42811"/>
                  </a:lnTo>
                  <a:lnTo>
                    <a:pt x="7023" y="44145"/>
                  </a:lnTo>
                  <a:lnTo>
                    <a:pt x="7734" y="46736"/>
                  </a:lnTo>
                  <a:lnTo>
                    <a:pt x="9093" y="47498"/>
                  </a:lnTo>
                  <a:lnTo>
                    <a:pt x="10375" y="47129"/>
                  </a:lnTo>
                  <a:lnTo>
                    <a:pt x="11671" y="46774"/>
                  </a:lnTo>
                  <a:lnTo>
                    <a:pt x="12420" y="45440"/>
                  </a:lnTo>
                  <a:close/>
                </a:path>
                <a:path w="41275" h="308609">
                  <a:moveTo>
                    <a:pt x="12420" y="31597"/>
                  </a:moveTo>
                  <a:lnTo>
                    <a:pt x="12065" y="30302"/>
                  </a:lnTo>
                  <a:lnTo>
                    <a:pt x="11709" y="28994"/>
                  </a:lnTo>
                  <a:lnTo>
                    <a:pt x="10363" y="28244"/>
                  </a:lnTo>
                  <a:lnTo>
                    <a:pt x="9067" y="28600"/>
                  </a:lnTo>
                  <a:lnTo>
                    <a:pt x="7772" y="28968"/>
                  </a:lnTo>
                  <a:lnTo>
                    <a:pt x="7023" y="30314"/>
                  </a:lnTo>
                  <a:lnTo>
                    <a:pt x="7734" y="32905"/>
                  </a:lnTo>
                  <a:lnTo>
                    <a:pt x="9093" y="33667"/>
                  </a:lnTo>
                  <a:lnTo>
                    <a:pt x="10375" y="33286"/>
                  </a:lnTo>
                  <a:lnTo>
                    <a:pt x="11671" y="32931"/>
                  </a:lnTo>
                  <a:lnTo>
                    <a:pt x="12420" y="31597"/>
                  </a:lnTo>
                  <a:close/>
                </a:path>
                <a:path w="41275" h="308609">
                  <a:moveTo>
                    <a:pt x="12420" y="17754"/>
                  </a:moveTo>
                  <a:lnTo>
                    <a:pt x="12065" y="16459"/>
                  </a:lnTo>
                  <a:lnTo>
                    <a:pt x="11709" y="15163"/>
                  </a:lnTo>
                  <a:lnTo>
                    <a:pt x="10363" y="14401"/>
                  </a:lnTo>
                  <a:lnTo>
                    <a:pt x="7772" y="15138"/>
                  </a:lnTo>
                  <a:lnTo>
                    <a:pt x="7023" y="16471"/>
                  </a:lnTo>
                  <a:lnTo>
                    <a:pt x="7734" y="19062"/>
                  </a:lnTo>
                  <a:lnTo>
                    <a:pt x="9093" y="19824"/>
                  </a:lnTo>
                  <a:lnTo>
                    <a:pt x="10375" y="19456"/>
                  </a:lnTo>
                  <a:lnTo>
                    <a:pt x="11671" y="19100"/>
                  </a:lnTo>
                  <a:lnTo>
                    <a:pt x="12420" y="17754"/>
                  </a:lnTo>
                  <a:close/>
                </a:path>
                <a:path w="41275" h="308609">
                  <a:moveTo>
                    <a:pt x="12420" y="3924"/>
                  </a:moveTo>
                  <a:lnTo>
                    <a:pt x="12065" y="2616"/>
                  </a:lnTo>
                  <a:lnTo>
                    <a:pt x="11709" y="1320"/>
                  </a:lnTo>
                  <a:lnTo>
                    <a:pt x="10363" y="571"/>
                  </a:lnTo>
                  <a:lnTo>
                    <a:pt x="9067" y="927"/>
                  </a:lnTo>
                  <a:lnTo>
                    <a:pt x="7772" y="1295"/>
                  </a:lnTo>
                  <a:lnTo>
                    <a:pt x="7023" y="2628"/>
                  </a:lnTo>
                  <a:lnTo>
                    <a:pt x="7734" y="5219"/>
                  </a:lnTo>
                  <a:lnTo>
                    <a:pt x="9093" y="5981"/>
                  </a:lnTo>
                  <a:lnTo>
                    <a:pt x="10375" y="5613"/>
                  </a:lnTo>
                  <a:lnTo>
                    <a:pt x="11671" y="5257"/>
                  </a:lnTo>
                  <a:lnTo>
                    <a:pt x="12420" y="3924"/>
                  </a:lnTo>
                  <a:close/>
                </a:path>
                <a:path w="41275" h="308609">
                  <a:moveTo>
                    <a:pt x="19469" y="84975"/>
                  </a:moveTo>
                  <a:lnTo>
                    <a:pt x="19100" y="83680"/>
                  </a:lnTo>
                  <a:lnTo>
                    <a:pt x="18745" y="82384"/>
                  </a:lnTo>
                  <a:lnTo>
                    <a:pt x="17399" y="81635"/>
                  </a:lnTo>
                  <a:lnTo>
                    <a:pt x="14808" y="82359"/>
                  </a:lnTo>
                  <a:lnTo>
                    <a:pt x="14058" y="83693"/>
                  </a:lnTo>
                  <a:lnTo>
                    <a:pt x="14770" y="86283"/>
                  </a:lnTo>
                  <a:lnTo>
                    <a:pt x="16129" y="87045"/>
                  </a:lnTo>
                  <a:lnTo>
                    <a:pt x="17411" y="86677"/>
                  </a:lnTo>
                  <a:lnTo>
                    <a:pt x="18719" y="86321"/>
                  </a:lnTo>
                  <a:lnTo>
                    <a:pt x="19469" y="84975"/>
                  </a:lnTo>
                  <a:close/>
                </a:path>
                <a:path w="41275" h="308609">
                  <a:moveTo>
                    <a:pt x="19469" y="71145"/>
                  </a:moveTo>
                  <a:lnTo>
                    <a:pt x="19100" y="69837"/>
                  </a:lnTo>
                  <a:lnTo>
                    <a:pt x="18745" y="68541"/>
                  </a:lnTo>
                  <a:lnTo>
                    <a:pt x="17399" y="67792"/>
                  </a:lnTo>
                  <a:lnTo>
                    <a:pt x="14808" y="68516"/>
                  </a:lnTo>
                  <a:lnTo>
                    <a:pt x="14058" y="69850"/>
                  </a:lnTo>
                  <a:lnTo>
                    <a:pt x="14770" y="72440"/>
                  </a:lnTo>
                  <a:lnTo>
                    <a:pt x="16129" y="73202"/>
                  </a:lnTo>
                  <a:lnTo>
                    <a:pt x="17411" y="72834"/>
                  </a:lnTo>
                  <a:lnTo>
                    <a:pt x="18719" y="72478"/>
                  </a:lnTo>
                  <a:lnTo>
                    <a:pt x="19469" y="71145"/>
                  </a:lnTo>
                  <a:close/>
                </a:path>
                <a:path w="41275" h="308609">
                  <a:moveTo>
                    <a:pt x="19469" y="57315"/>
                  </a:moveTo>
                  <a:lnTo>
                    <a:pt x="19100" y="56019"/>
                  </a:lnTo>
                  <a:lnTo>
                    <a:pt x="18745" y="54711"/>
                  </a:lnTo>
                  <a:lnTo>
                    <a:pt x="17399" y="53962"/>
                  </a:lnTo>
                  <a:lnTo>
                    <a:pt x="14808" y="54686"/>
                  </a:lnTo>
                  <a:lnTo>
                    <a:pt x="14058" y="56032"/>
                  </a:lnTo>
                  <a:lnTo>
                    <a:pt x="14770" y="58623"/>
                  </a:lnTo>
                  <a:lnTo>
                    <a:pt x="16129" y="59385"/>
                  </a:lnTo>
                  <a:lnTo>
                    <a:pt x="17411" y="59004"/>
                  </a:lnTo>
                  <a:lnTo>
                    <a:pt x="18719" y="58648"/>
                  </a:lnTo>
                  <a:lnTo>
                    <a:pt x="19469" y="57315"/>
                  </a:lnTo>
                  <a:close/>
                </a:path>
                <a:path w="41275" h="308609">
                  <a:moveTo>
                    <a:pt x="19469" y="43472"/>
                  </a:moveTo>
                  <a:lnTo>
                    <a:pt x="19100" y="42176"/>
                  </a:lnTo>
                  <a:lnTo>
                    <a:pt x="18745" y="40881"/>
                  </a:lnTo>
                  <a:lnTo>
                    <a:pt x="17399" y="40132"/>
                  </a:lnTo>
                  <a:lnTo>
                    <a:pt x="14808" y="40855"/>
                  </a:lnTo>
                  <a:lnTo>
                    <a:pt x="14058" y="42189"/>
                  </a:lnTo>
                  <a:lnTo>
                    <a:pt x="14770" y="44780"/>
                  </a:lnTo>
                  <a:lnTo>
                    <a:pt x="16129" y="45542"/>
                  </a:lnTo>
                  <a:lnTo>
                    <a:pt x="17411" y="45173"/>
                  </a:lnTo>
                  <a:lnTo>
                    <a:pt x="18719" y="44818"/>
                  </a:lnTo>
                  <a:lnTo>
                    <a:pt x="19469" y="43472"/>
                  </a:lnTo>
                  <a:close/>
                </a:path>
                <a:path w="41275" h="308609">
                  <a:moveTo>
                    <a:pt x="19469" y="29641"/>
                  </a:moveTo>
                  <a:lnTo>
                    <a:pt x="19100" y="28333"/>
                  </a:lnTo>
                  <a:lnTo>
                    <a:pt x="18745" y="27038"/>
                  </a:lnTo>
                  <a:lnTo>
                    <a:pt x="17399" y="26289"/>
                  </a:lnTo>
                  <a:lnTo>
                    <a:pt x="14808" y="27012"/>
                  </a:lnTo>
                  <a:lnTo>
                    <a:pt x="14058" y="28346"/>
                  </a:lnTo>
                  <a:lnTo>
                    <a:pt x="14770" y="30937"/>
                  </a:lnTo>
                  <a:lnTo>
                    <a:pt x="16129" y="31699"/>
                  </a:lnTo>
                  <a:lnTo>
                    <a:pt x="17411" y="31330"/>
                  </a:lnTo>
                  <a:lnTo>
                    <a:pt x="18719" y="30975"/>
                  </a:lnTo>
                  <a:lnTo>
                    <a:pt x="19469" y="29641"/>
                  </a:lnTo>
                  <a:close/>
                </a:path>
                <a:path w="41275" h="308609">
                  <a:moveTo>
                    <a:pt x="19469" y="15798"/>
                  </a:moveTo>
                  <a:lnTo>
                    <a:pt x="19100" y="14503"/>
                  </a:lnTo>
                  <a:lnTo>
                    <a:pt x="18745" y="13195"/>
                  </a:lnTo>
                  <a:lnTo>
                    <a:pt x="17399" y="12446"/>
                  </a:lnTo>
                  <a:lnTo>
                    <a:pt x="14808" y="13169"/>
                  </a:lnTo>
                  <a:lnTo>
                    <a:pt x="14058" y="14516"/>
                  </a:lnTo>
                  <a:lnTo>
                    <a:pt x="14770" y="17106"/>
                  </a:lnTo>
                  <a:lnTo>
                    <a:pt x="16129" y="17868"/>
                  </a:lnTo>
                  <a:lnTo>
                    <a:pt x="17411" y="17487"/>
                  </a:lnTo>
                  <a:lnTo>
                    <a:pt x="18719" y="17132"/>
                  </a:lnTo>
                  <a:lnTo>
                    <a:pt x="19469" y="15798"/>
                  </a:lnTo>
                  <a:close/>
                </a:path>
                <a:path w="41275" h="308609">
                  <a:moveTo>
                    <a:pt x="19469" y="1955"/>
                  </a:moveTo>
                  <a:lnTo>
                    <a:pt x="18923" y="0"/>
                  </a:lnTo>
                  <a:lnTo>
                    <a:pt x="14439" y="0"/>
                  </a:lnTo>
                  <a:lnTo>
                    <a:pt x="14058" y="673"/>
                  </a:lnTo>
                  <a:lnTo>
                    <a:pt x="14770" y="3263"/>
                  </a:lnTo>
                  <a:lnTo>
                    <a:pt x="16129" y="4025"/>
                  </a:lnTo>
                  <a:lnTo>
                    <a:pt x="18719" y="3302"/>
                  </a:lnTo>
                  <a:lnTo>
                    <a:pt x="19469" y="1955"/>
                  </a:lnTo>
                  <a:close/>
                </a:path>
                <a:path w="41275" h="308609">
                  <a:moveTo>
                    <a:pt x="26428" y="308495"/>
                  </a:moveTo>
                  <a:lnTo>
                    <a:pt x="26200" y="307695"/>
                  </a:lnTo>
                  <a:lnTo>
                    <a:pt x="24853" y="306946"/>
                  </a:lnTo>
                  <a:lnTo>
                    <a:pt x="22263" y="307670"/>
                  </a:lnTo>
                  <a:lnTo>
                    <a:pt x="21793" y="308495"/>
                  </a:lnTo>
                  <a:lnTo>
                    <a:pt x="26428" y="308495"/>
                  </a:lnTo>
                  <a:close/>
                </a:path>
                <a:path w="41275" h="308609">
                  <a:moveTo>
                    <a:pt x="26924" y="296468"/>
                  </a:moveTo>
                  <a:lnTo>
                    <a:pt x="26568" y="295173"/>
                  </a:lnTo>
                  <a:lnTo>
                    <a:pt x="26200" y="293865"/>
                  </a:lnTo>
                  <a:lnTo>
                    <a:pt x="24853" y="293116"/>
                  </a:lnTo>
                  <a:lnTo>
                    <a:pt x="22263" y="293839"/>
                  </a:lnTo>
                  <a:lnTo>
                    <a:pt x="21513" y="295186"/>
                  </a:lnTo>
                  <a:lnTo>
                    <a:pt x="22237" y="297764"/>
                  </a:lnTo>
                  <a:lnTo>
                    <a:pt x="23583" y="298526"/>
                  </a:lnTo>
                  <a:lnTo>
                    <a:pt x="24866" y="298157"/>
                  </a:lnTo>
                  <a:lnTo>
                    <a:pt x="26174" y="297802"/>
                  </a:lnTo>
                  <a:lnTo>
                    <a:pt x="26924" y="296468"/>
                  </a:lnTo>
                  <a:close/>
                </a:path>
                <a:path w="41275" h="308609">
                  <a:moveTo>
                    <a:pt x="26924" y="282625"/>
                  </a:moveTo>
                  <a:lnTo>
                    <a:pt x="26568" y="281330"/>
                  </a:lnTo>
                  <a:lnTo>
                    <a:pt x="26200" y="280022"/>
                  </a:lnTo>
                  <a:lnTo>
                    <a:pt x="24853" y="279273"/>
                  </a:lnTo>
                  <a:lnTo>
                    <a:pt x="22263" y="280009"/>
                  </a:lnTo>
                  <a:lnTo>
                    <a:pt x="21513" y="281343"/>
                  </a:lnTo>
                  <a:lnTo>
                    <a:pt x="21882"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00" y="266192"/>
                  </a:lnTo>
                  <a:lnTo>
                    <a:pt x="24853" y="265442"/>
                  </a:lnTo>
                  <a:lnTo>
                    <a:pt x="22263" y="266166"/>
                  </a:lnTo>
                  <a:lnTo>
                    <a:pt x="21513" y="267500"/>
                  </a:lnTo>
                  <a:lnTo>
                    <a:pt x="22237" y="270090"/>
                  </a:lnTo>
                  <a:lnTo>
                    <a:pt x="23583" y="270852"/>
                  </a:lnTo>
                  <a:lnTo>
                    <a:pt x="24866" y="270484"/>
                  </a:lnTo>
                  <a:lnTo>
                    <a:pt x="26174" y="270129"/>
                  </a:lnTo>
                  <a:lnTo>
                    <a:pt x="26924" y="268782"/>
                  </a:lnTo>
                  <a:close/>
                </a:path>
                <a:path w="41275" h="308609">
                  <a:moveTo>
                    <a:pt x="26924" y="254952"/>
                  </a:moveTo>
                  <a:lnTo>
                    <a:pt x="26568" y="253644"/>
                  </a:lnTo>
                  <a:lnTo>
                    <a:pt x="26200" y="252349"/>
                  </a:lnTo>
                  <a:lnTo>
                    <a:pt x="24853" y="251599"/>
                  </a:lnTo>
                  <a:lnTo>
                    <a:pt x="22263" y="252323"/>
                  </a:lnTo>
                  <a:lnTo>
                    <a:pt x="21513" y="253669"/>
                  </a:lnTo>
                  <a:lnTo>
                    <a:pt x="22237" y="256247"/>
                  </a:lnTo>
                  <a:lnTo>
                    <a:pt x="23583" y="257009"/>
                  </a:lnTo>
                  <a:lnTo>
                    <a:pt x="24866" y="256641"/>
                  </a:lnTo>
                  <a:lnTo>
                    <a:pt x="26174" y="256286"/>
                  </a:lnTo>
                  <a:lnTo>
                    <a:pt x="26924" y="254952"/>
                  </a:lnTo>
                  <a:close/>
                </a:path>
                <a:path w="41275" h="308609">
                  <a:moveTo>
                    <a:pt x="26924" y="241109"/>
                  </a:moveTo>
                  <a:lnTo>
                    <a:pt x="26568" y="239814"/>
                  </a:lnTo>
                  <a:lnTo>
                    <a:pt x="26200" y="238506"/>
                  </a:lnTo>
                  <a:lnTo>
                    <a:pt x="24853" y="237756"/>
                  </a:lnTo>
                  <a:lnTo>
                    <a:pt x="22263" y="238493"/>
                  </a:lnTo>
                  <a:lnTo>
                    <a:pt x="21513" y="239826"/>
                  </a:lnTo>
                  <a:lnTo>
                    <a:pt x="21882"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00" y="224675"/>
                  </a:lnTo>
                  <a:lnTo>
                    <a:pt x="24853" y="223926"/>
                  </a:lnTo>
                  <a:lnTo>
                    <a:pt x="22263" y="224650"/>
                  </a:lnTo>
                  <a:lnTo>
                    <a:pt x="21513" y="225983"/>
                  </a:lnTo>
                  <a:lnTo>
                    <a:pt x="22237" y="228574"/>
                  </a:lnTo>
                  <a:lnTo>
                    <a:pt x="23583" y="229336"/>
                  </a:lnTo>
                  <a:lnTo>
                    <a:pt x="24866" y="228968"/>
                  </a:lnTo>
                  <a:lnTo>
                    <a:pt x="26174" y="228612"/>
                  </a:lnTo>
                  <a:lnTo>
                    <a:pt x="26924" y="227266"/>
                  </a:lnTo>
                  <a:close/>
                </a:path>
                <a:path w="41275" h="308609">
                  <a:moveTo>
                    <a:pt x="26924" y="213436"/>
                  </a:moveTo>
                  <a:lnTo>
                    <a:pt x="26568" y="212140"/>
                  </a:lnTo>
                  <a:lnTo>
                    <a:pt x="26200" y="210832"/>
                  </a:lnTo>
                  <a:lnTo>
                    <a:pt x="24853" y="210083"/>
                  </a:lnTo>
                  <a:lnTo>
                    <a:pt x="22263" y="210807"/>
                  </a:lnTo>
                  <a:lnTo>
                    <a:pt x="21513" y="212153"/>
                  </a:lnTo>
                  <a:lnTo>
                    <a:pt x="22237" y="214731"/>
                  </a:lnTo>
                  <a:lnTo>
                    <a:pt x="23583" y="215493"/>
                  </a:lnTo>
                  <a:lnTo>
                    <a:pt x="24866" y="215125"/>
                  </a:lnTo>
                  <a:lnTo>
                    <a:pt x="26174" y="214769"/>
                  </a:lnTo>
                  <a:lnTo>
                    <a:pt x="26924" y="213436"/>
                  </a:lnTo>
                  <a:close/>
                </a:path>
                <a:path w="41275" h="308609">
                  <a:moveTo>
                    <a:pt x="26924" y="199605"/>
                  </a:moveTo>
                  <a:lnTo>
                    <a:pt x="26568" y="198310"/>
                  </a:lnTo>
                  <a:lnTo>
                    <a:pt x="26200" y="197002"/>
                  </a:lnTo>
                  <a:lnTo>
                    <a:pt x="24853" y="196253"/>
                  </a:lnTo>
                  <a:lnTo>
                    <a:pt x="22263" y="196989"/>
                  </a:lnTo>
                  <a:lnTo>
                    <a:pt x="21513" y="198323"/>
                  </a:lnTo>
                  <a:lnTo>
                    <a:pt x="21882"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00" y="183172"/>
                  </a:lnTo>
                  <a:lnTo>
                    <a:pt x="24853" y="182422"/>
                  </a:lnTo>
                  <a:lnTo>
                    <a:pt x="22263" y="183146"/>
                  </a:lnTo>
                  <a:lnTo>
                    <a:pt x="21513" y="184480"/>
                  </a:lnTo>
                  <a:lnTo>
                    <a:pt x="22237" y="187071"/>
                  </a:lnTo>
                  <a:lnTo>
                    <a:pt x="23583" y="187833"/>
                  </a:lnTo>
                  <a:lnTo>
                    <a:pt x="24866" y="187464"/>
                  </a:lnTo>
                  <a:lnTo>
                    <a:pt x="26174" y="187109"/>
                  </a:lnTo>
                  <a:lnTo>
                    <a:pt x="26924" y="185762"/>
                  </a:lnTo>
                  <a:close/>
                </a:path>
                <a:path w="41275" h="308609">
                  <a:moveTo>
                    <a:pt x="26924" y="171932"/>
                  </a:moveTo>
                  <a:lnTo>
                    <a:pt x="26568" y="170637"/>
                  </a:lnTo>
                  <a:lnTo>
                    <a:pt x="26200" y="169329"/>
                  </a:lnTo>
                  <a:lnTo>
                    <a:pt x="24853" y="168579"/>
                  </a:lnTo>
                  <a:lnTo>
                    <a:pt x="22263" y="169303"/>
                  </a:lnTo>
                  <a:lnTo>
                    <a:pt x="21513" y="170649"/>
                  </a:lnTo>
                  <a:lnTo>
                    <a:pt x="22237" y="173228"/>
                  </a:lnTo>
                  <a:lnTo>
                    <a:pt x="23583" y="173990"/>
                  </a:lnTo>
                  <a:lnTo>
                    <a:pt x="24866" y="173621"/>
                  </a:lnTo>
                  <a:lnTo>
                    <a:pt x="26174" y="173266"/>
                  </a:lnTo>
                  <a:lnTo>
                    <a:pt x="26924" y="171932"/>
                  </a:lnTo>
                  <a:close/>
                </a:path>
                <a:path w="41275" h="308609">
                  <a:moveTo>
                    <a:pt x="26924" y="158089"/>
                  </a:moveTo>
                  <a:lnTo>
                    <a:pt x="26568" y="156794"/>
                  </a:lnTo>
                  <a:lnTo>
                    <a:pt x="26200" y="155486"/>
                  </a:lnTo>
                  <a:lnTo>
                    <a:pt x="24853" y="154736"/>
                  </a:lnTo>
                  <a:lnTo>
                    <a:pt x="22263" y="155473"/>
                  </a:lnTo>
                  <a:lnTo>
                    <a:pt x="21513" y="156806"/>
                  </a:lnTo>
                  <a:lnTo>
                    <a:pt x="21882"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00" y="141655"/>
                  </a:lnTo>
                  <a:lnTo>
                    <a:pt x="24853" y="140906"/>
                  </a:lnTo>
                  <a:lnTo>
                    <a:pt x="22263" y="141630"/>
                  </a:lnTo>
                  <a:lnTo>
                    <a:pt x="21513" y="142963"/>
                  </a:lnTo>
                  <a:lnTo>
                    <a:pt x="22237" y="145554"/>
                  </a:lnTo>
                  <a:lnTo>
                    <a:pt x="23583" y="146316"/>
                  </a:lnTo>
                  <a:lnTo>
                    <a:pt x="24866" y="145948"/>
                  </a:lnTo>
                  <a:lnTo>
                    <a:pt x="26174" y="145592"/>
                  </a:lnTo>
                  <a:lnTo>
                    <a:pt x="26924" y="144259"/>
                  </a:lnTo>
                  <a:close/>
                </a:path>
                <a:path w="41275" h="308609">
                  <a:moveTo>
                    <a:pt x="26924" y="130416"/>
                  </a:moveTo>
                  <a:lnTo>
                    <a:pt x="26568" y="129120"/>
                  </a:lnTo>
                  <a:lnTo>
                    <a:pt x="26200" y="127812"/>
                  </a:lnTo>
                  <a:lnTo>
                    <a:pt x="24853" y="127063"/>
                  </a:lnTo>
                  <a:lnTo>
                    <a:pt x="22263" y="127787"/>
                  </a:lnTo>
                  <a:lnTo>
                    <a:pt x="21513" y="129133"/>
                  </a:lnTo>
                  <a:lnTo>
                    <a:pt x="22237" y="131711"/>
                  </a:lnTo>
                  <a:lnTo>
                    <a:pt x="23583" y="132473"/>
                  </a:lnTo>
                  <a:lnTo>
                    <a:pt x="24866" y="132105"/>
                  </a:lnTo>
                  <a:lnTo>
                    <a:pt x="26174" y="131749"/>
                  </a:lnTo>
                  <a:lnTo>
                    <a:pt x="26924" y="130416"/>
                  </a:lnTo>
                  <a:close/>
                </a:path>
                <a:path w="41275" h="308609">
                  <a:moveTo>
                    <a:pt x="26924" y="116586"/>
                  </a:moveTo>
                  <a:lnTo>
                    <a:pt x="26568" y="115290"/>
                  </a:lnTo>
                  <a:lnTo>
                    <a:pt x="26200" y="113982"/>
                  </a:lnTo>
                  <a:lnTo>
                    <a:pt x="24853" y="113233"/>
                  </a:lnTo>
                  <a:lnTo>
                    <a:pt x="22263" y="113969"/>
                  </a:lnTo>
                  <a:lnTo>
                    <a:pt x="21513" y="115303"/>
                  </a:lnTo>
                  <a:lnTo>
                    <a:pt x="21882"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00" y="100152"/>
                  </a:lnTo>
                  <a:lnTo>
                    <a:pt x="24853" y="99402"/>
                  </a:lnTo>
                  <a:lnTo>
                    <a:pt x="22263" y="100126"/>
                  </a:lnTo>
                  <a:lnTo>
                    <a:pt x="21513" y="101460"/>
                  </a:lnTo>
                  <a:lnTo>
                    <a:pt x="22237" y="104051"/>
                  </a:lnTo>
                  <a:lnTo>
                    <a:pt x="23583" y="104813"/>
                  </a:lnTo>
                  <a:lnTo>
                    <a:pt x="24866" y="104444"/>
                  </a:lnTo>
                  <a:lnTo>
                    <a:pt x="26174" y="104089"/>
                  </a:lnTo>
                  <a:lnTo>
                    <a:pt x="26924" y="102755"/>
                  </a:lnTo>
                  <a:close/>
                </a:path>
                <a:path w="41275" h="308609">
                  <a:moveTo>
                    <a:pt x="33959" y="308330"/>
                  </a:moveTo>
                  <a:lnTo>
                    <a:pt x="33248" y="305727"/>
                  </a:lnTo>
                  <a:lnTo>
                    <a:pt x="31889" y="304977"/>
                  </a:lnTo>
                  <a:lnTo>
                    <a:pt x="29286" y="305727"/>
                  </a:lnTo>
                  <a:lnTo>
                    <a:pt x="28549" y="307047"/>
                  </a:lnTo>
                  <a:lnTo>
                    <a:pt x="28956" y="308495"/>
                  </a:lnTo>
                  <a:lnTo>
                    <a:pt x="33858" y="308495"/>
                  </a:lnTo>
                  <a:lnTo>
                    <a:pt x="33959" y="308330"/>
                  </a:lnTo>
                  <a:close/>
                </a:path>
                <a:path w="41275" h="308609">
                  <a:moveTo>
                    <a:pt x="33959" y="294500"/>
                  </a:moveTo>
                  <a:lnTo>
                    <a:pt x="33604" y="293192"/>
                  </a:lnTo>
                  <a:lnTo>
                    <a:pt x="33248"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48"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48"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48"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48"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48"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48"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48"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48"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48"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48"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48"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40982" y="306374"/>
                  </a:moveTo>
                  <a:lnTo>
                    <a:pt x="40627" y="305066"/>
                  </a:lnTo>
                  <a:lnTo>
                    <a:pt x="40271" y="303771"/>
                  </a:lnTo>
                  <a:lnTo>
                    <a:pt x="38912" y="303022"/>
                  </a:lnTo>
                  <a:lnTo>
                    <a:pt x="36334" y="303745"/>
                  </a:lnTo>
                  <a:lnTo>
                    <a:pt x="35585" y="305092"/>
                  </a:lnTo>
                  <a:lnTo>
                    <a:pt x="36296" y="307670"/>
                  </a:lnTo>
                  <a:lnTo>
                    <a:pt x="37642" y="308432"/>
                  </a:lnTo>
                  <a:lnTo>
                    <a:pt x="38938" y="308063"/>
                  </a:lnTo>
                  <a:lnTo>
                    <a:pt x="40233" y="307708"/>
                  </a:lnTo>
                  <a:lnTo>
                    <a:pt x="40982" y="306374"/>
                  </a:lnTo>
                  <a:close/>
                </a:path>
                <a:path w="41275" h="308609">
                  <a:moveTo>
                    <a:pt x="40982" y="292531"/>
                  </a:moveTo>
                  <a:lnTo>
                    <a:pt x="40627" y="291236"/>
                  </a:lnTo>
                  <a:lnTo>
                    <a:pt x="40271" y="289941"/>
                  </a:lnTo>
                  <a:lnTo>
                    <a:pt x="38912" y="289191"/>
                  </a:lnTo>
                  <a:lnTo>
                    <a:pt x="36334" y="289915"/>
                  </a:lnTo>
                  <a:lnTo>
                    <a:pt x="35585" y="291249"/>
                  </a:lnTo>
                  <a:lnTo>
                    <a:pt x="36296" y="293839"/>
                  </a:lnTo>
                  <a:lnTo>
                    <a:pt x="37642" y="294601"/>
                  </a:lnTo>
                  <a:lnTo>
                    <a:pt x="38938" y="294233"/>
                  </a:lnTo>
                  <a:lnTo>
                    <a:pt x="40233" y="293878"/>
                  </a:lnTo>
                  <a:lnTo>
                    <a:pt x="40982" y="292531"/>
                  </a:lnTo>
                  <a:close/>
                </a:path>
                <a:path w="41275" h="308609">
                  <a:moveTo>
                    <a:pt x="40982" y="278701"/>
                  </a:moveTo>
                  <a:lnTo>
                    <a:pt x="40627" y="277393"/>
                  </a:lnTo>
                  <a:lnTo>
                    <a:pt x="40271" y="276098"/>
                  </a:lnTo>
                  <a:lnTo>
                    <a:pt x="38912" y="275348"/>
                  </a:lnTo>
                  <a:lnTo>
                    <a:pt x="36334" y="276072"/>
                  </a:lnTo>
                  <a:lnTo>
                    <a:pt x="35585" y="277406"/>
                  </a:lnTo>
                  <a:lnTo>
                    <a:pt x="36296" y="279996"/>
                  </a:lnTo>
                  <a:lnTo>
                    <a:pt x="37642" y="280758"/>
                  </a:lnTo>
                  <a:lnTo>
                    <a:pt x="38938" y="280390"/>
                  </a:lnTo>
                  <a:lnTo>
                    <a:pt x="40233" y="280035"/>
                  </a:lnTo>
                  <a:lnTo>
                    <a:pt x="40982" y="278701"/>
                  </a:lnTo>
                  <a:close/>
                </a:path>
                <a:path w="41275" h="308609">
                  <a:moveTo>
                    <a:pt x="40982" y="264858"/>
                  </a:moveTo>
                  <a:lnTo>
                    <a:pt x="40627" y="263550"/>
                  </a:lnTo>
                  <a:lnTo>
                    <a:pt x="40271" y="262255"/>
                  </a:lnTo>
                  <a:lnTo>
                    <a:pt x="38912" y="261505"/>
                  </a:lnTo>
                  <a:lnTo>
                    <a:pt x="36334" y="262229"/>
                  </a:lnTo>
                  <a:lnTo>
                    <a:pt x="35585" y="263575"/>
                  </a:lnTo>
                  <a:lnTo>
                    <a:pt x="36296" y="266153"/>
                  </a:lnTo>
                  <a:lnTo>
                    <a:pt x="37642" y="266928"/>
                  </a:lnTo>
                  <a:lnTo>
                    <a:pt x="38938" y="266547"/>
                  </a:lnTo>
                  <a:lnTo>
                    <a:pt x="40233" y="266192"/>
                  </a:lnTo>
                  <a:lnTo>
                    <a:pt x="40982" y="264858"/>
                  </a:lnTo>
                  <a:close/>
                </a:path>
                <a:path w="41275" h="308609">
                  <a:moveTo>
                    <a:pt x="40982" y="251015"/>
                  </a:moveTo>
                  <a:lnTo>
                    <a:pt x="40627" y="249720"/>
                  </a:lnTo>
                  <a:lnTo>
                    <a:pt x="40271" y="248424"/>
                  </a:lnTo>
                  <a:lnTo>
                    <a:pt x="38912" y="247675"/>
                  </a:lnTo>
                  <a:lnTo>
                    <a:pt x="36334" y="248399"/>
                  </a:lnTo>
                  <a:lnTo>
                    <a:pt x="35585" y="249732"/>
                  </a:lnTo>
                  <a:lnTo>
                    <a:pt x="36296" y="252323"/>
                  </a:lnTo>
                  <a:lnTo>
                    <a:pt x="37642" y="253085"/>
                  </a:lnTo>
                  <a:lnTo>
                    <a:pt x="38938" y="252717"/>
                  </a:lnTo>
                  <a:lnTo>
                    <a:pt x="40233" y="252361"/>
                  </a:lnTo>
                  <a:lnTo>
                    <a:pt x="40982" y="251015"/>
                  </a:lnTo>
                  <a:close/>
                </a:path>
                <a:path w="41275" h="308609">
                  <a:moveTo>
                    <a:pt x="40982" y="237197"/>
                  </a:moveTo>
                  <a:lnTo>
                    <a:pt x="40627" y="235889"/>
                  </a:lnTo>
                  <a:lnTo>
                    <a:pt x="40271" y="234594"/>
                  </a:lnTo>
                  <a:lnTo>
                    <a:pt x="38912" y="233845"/>
                  </a:lnTo>
                  <a:lnTo>
                    <a:pt x="36334" y="234569"/>
                  </a:lnTo>
                  <a:lnTo>
                    <a:pt x="35585" y="235902"/>
                  </a:lnTo>
                  <a:lnTo>
                    <a:pt x="36296" y="238493"/>
                  </a:lnTo>
                  <a:lnTo>
                    <a:pt x="37642" y="239255"/>
                  </a:lnTo>
                  <a:lnTo>
                    <a:pt x="38938" y="238887"/>
                  </a:lnTo>
                  <a:lnTo>
                    <a:pt x="40233" y="238531"/>
                  </a:lnTo>
                  <a:lnTo>
                    <a:pt x="40982" y="237197"/>
                  </a:lnTo>
                  <a:close/>
                </a:path>
                <a:path w="41275" h="308609">
                  <a:moveTo>
                    <a:pt x="40982" y="223354"/>
                  </a:moveTo>
                  <a:lnTo>
                    <a:pt x="40627" y="222059"/>
                  </a:lnTo>
                  <a:lnTo>
                    <a:pt x="40271" y="220751"/>
                  </a:lnTo>
                  <a:lnTo>
                    <a:pt x="38912" y="220002"/>
                  </a:lnTo>
                  <a:lnTo>
                    <a:pt x="36334" y="220726"/>
                  </a:lnTo>
                  <a:lnTo>
                    <a:pt x="35585" y="222072"/>
                  </a:lnTo>
                  <a:lnTo>
                    <a:pt x="36296" y="224663"/>
                  </a:lnTo>
                  <a:lnTo>
                    <a:pt x="37642" y="225425"/>
                  </a:lnTo>
                  <a:lnTo>
                    <a:pt x="38938" y="225044"/>
                  </a:lnTo>
                  <a:lnTo>
                    <a:pt x="40233" y="224688"/>
                  </a:lnTo>
                  <a:lnTo>
                    <a:pt x="40982" y="223354"/>
                  </a:lnTo>
                  <a:close/>
                </a:path>
                <a:path w="41275" h="308609">
                  <a:moveTo>
                    <a:pt x="40982" y="209511"/>
                  </a:moveTo>
                  <a:lnTo>
                    <a:pt x="40627" y="208216"/>
                  </a:lnTo>
                  <a:lnTo>
                    <a:pt x="40271" y="206921"/>
                  </a:lnTo>
                  <a:lnTo>
                    <a:pt x="38912" y="206171"/>
                  </a:lnTo>
                  <a:lnTo>
                    <a:pt x="36334" y="206895"/>
                  </a:lnTo>
                  <a:lnTo>
                    <a:pt x="35585" y="208229"/>
                  </a:lnTo>
                  <a:lnTo>
                    <a:pt x="36296" y="210820"/>
                  </a:lnTo>
                  <a:lnTo>
                    <a:pt x="37642" y="211582"/>
                  </a:lnTo>
                  <a:lnTo>
                    <a:pt x="38938" y="211213"/>
                  </a:lnTo>
                  <a:lnTo>
                    <a:pt x="40233" y="210858"/>
                  </a:lnTo>
                  <a:lnTo>
                    <a:pt x="40982" y="209511"/>
                  </a:lnTo>
                  <a:close/>
                </a:path>
                <a:path w="41275" h="308609">
                  <a:moveTo>
                    <a:pt x="40982" y="195681"/>
                  </a:moveTo>
                  <a:lnTo>
                    <a:pt x="40627" y="194373"/>
                  </a:lnTo>
                  <a:lnTo>
                    <a:pt x="40271" y="193078"/>
                  </a:lnTo>
                  <a:lnTo>
                    <a:pt x="38912" y="192328"/>
                  </a:lnTo>
                  <a:lnTo>
                    <a:pt x="36334" y="193052"/>
                  </a:lnTo>
                  <a:lnTo>
                    <a:pt x="35585" y="194386"/>
                  </a:lnTo>
                  <a:lnTo>
                    <a:pt x="36296" y="196977"/>
                  </a:lnTo>
                  <a:lnTo>
                    <a:pt x="37642" y="197739"/>
                  </a:lnTo>
                  <a:lnTo>
                    <a:pt x="38938" y="197370"/>
                  </a:lnTo>
                  <a:lnTo>
                    <a:pt x="40233" y="197015"/>
                  </a:lnTo>
                  <a:lnTo>
                    <a:pt x="40982" y="195681"/>
                  </a:lnTo>
                  <a:close/>
                </a:path>
                <a:path w="41275" h="308609">
                  <a:moveTo>
                    <a:pt x="40982" y="181838"/>
                  </a:moveTo>
                  <a:lnTo>
                    <a:pt x="40627" y="180543"/>
                  </a:lnTo>
                  <a:lnTo>
                    <a:pt x="40271" y="179235"/>
                  </a:lnTo>
                  <a:lnTo>
                    <a:pt x="38912" y="178485"/>
                  </a:lnTo>
                  <a:lnTo>
                    <a:pt x="36334" y="179209"/>
                  </a:lnTo>
                  <a:lnTo>
                    <a:pt x="35585" y="180555"/>
                  </a:lnTo>
                  <a:lnTo>
                    <a:pt x="36296" y="183146"/>
                  </a:lnTo>
                  <a:lnTo>
                    <a:pt x="37642" y="183908"/>
                  </a:lnTo>
                  <a:lnTo>
                    <a:pt x="38938" y="183527"/>
                  </a:lnTo>
                  <a:lnTo>
                    <a:pt x="40233" y="183172"/>
                  </a:lnTo>
                  <a:lnTo>
                    <a:pt x="40982" y="181838"/>
                  </a:lnTo>
                  <a:close/>
                </a:path>
                <a:path w="41275" h="308609">
                  <a:moveTo>
                    <a:pt x="40982" y="167995"/>
                  </a:moveTo>
                  <a:lnTo>
                    <a:pt x="40627" y="166700"/>
                  </a:lnTo>
                  <a:lnTo>
                    <a:pt x="40271" y="165404"/>
                  </a:lnTo>
                  <a:lnTo>
                    <a:pt x="38912" y="164655"/>
                  </a:lnTo>
                  <a:lnTo>
                    <a:pt x="36334" y="165379"/>
                  </a:lnTo>
                  <a:lnTo>
                    <a:pt x="35585" y="166712"/>
                  </a:lnTo>
                  <a:lnTo>
                    <a:pt x="36296" y="169303"/>
                  </a:lnTo>
                  <a:lnTo>
                    <a:pt x="37642" y="170065"/>
                  </a:lnTo>
                  <a:lnTo>
                    <a:pt x="38938" y="169697"/>
                  </a:lnTo>
                  <a:lnTo>
                    <a:pt x="40233" y="169341"/>
                  </a:lnTo>
                  <a:lnTo>
                    <a:pt x="40982" y="167995"/>
                  </a:lnTo>
                  <a:close/>
                </a:path>
                <a:path w="41275" h="308609">
                  <a:moveTo>
                    <a:pt x="40982" y="154165"/>
                  </a:moveTo>
                  <a:lnTo>
                    <a:pt x="40627" y="152857"/>
                  </a:lnTo>
                  <a:lnTo>
                    <a:pt x="40271" y="151561"/>
                  </a:lnTo>
                  <a:lnTo>
                    <a:pt x="38912" y="150812"/>
                  </a:lnTo>
                  <a:lnTo>
                    <a:pt x="36334" y="151536"/>
                  </a:lnTo>
                  <a:lnTo>
                    <a:pt x="35585" y="152869"/>
                  </a:lnTo>
                  <a:lnTo>
                    <a:pt x="36296" y="155460"/>
                  </a:lnTo>
                  <a:lnTo>
                    <a:pt x="37642" y="156222"/>
                  </a:lnTo>
                  <a:lnTo>
                    <a:pt x="38938" y="155854"/>
                  </a:lnTo>
                  <a:lnTo>
                    <a:pt x="40233" y="155498"/>
                  </a:lnTo>
                  <a:lnTo>
                    <a:pt x="40982" y="154165"/>
                  </a:lnTo>
                  <a:close/>
                </a:path>
                <a:path w="41275" h="308609">
                  <a:moveTo>
                    <a:pt x="40982" y="140335"/>
                  </a:moveTo>
                  <a:lnTo>
                    <a:pt x="40627" y="139039"/>
                  </a:lnTo>
                  <a:lnTo>
                    <a:pt x="40271" y="137731"/>
                  </a:lnTo>
                  <a:lnTo>
                    <a:pt x="38912" y="136982"/>
                  </a:lnTo>
                  <a:lnTo>
                    <a:pt x="36334" y="137706"/>
                  </a:lnTo>
                  <a:lnTo>
                    <a:pt x="35585" y="139052"/>
                  </a:lnTo>
                  <a:lnTo>
                    <a:pt x="36296" y="141643"/>
                  </a:lnTo>
                  <a:lnTo>
                    <a:pt x="37642" y="142405"/>
                  </a:lnTo>
                  <a:lnTo>
                    <a:pt x="38938" y="142024"/>
                  </a:lnTo>
                  <a:lnTo>
                    <a:pt x="40233" y="141668"/>
                  </a:lnTo>
                  <a:lnTo>
                    <a:pt x="40982" y="140335"/>
                  </a:lnTo>
                  <a:close/>
                </a:path>
                <a:path w="41275" h="308609">
                  <a:moveTo>
                    <a:pt x="40982" y="126492"/>
                  </a:moveTo>
                  <a:lnTo>
                    <a:pt x="40627" y="125196"/>
                  </a:lnTo>
                  <a:lnTo>
                    <a:pt x="40271" y="123901"/>
                  </a:lnTo>
                  <a:lnTo>
                    <a:pt x="38912" y="123139"/>
                  </a:lnTo>
                  <a:lnTo>
                    <a:pt x="36334" y="123875"/>
                  </a:lnTo>
                  <a:lnTo>
                    <a:pt x="35585" y="125209"/>
                  </a:lnTo>
                  <a:lnTo>
                    <a:pt x="36296" y="127800"/>
                  </a:lnTo>
                  <a:lnTo>
                    <a:pt x="37642" y="128562"/>
                  </a:lnTo>
                  <a:lnTo>
                    <a:pt x="38938" y="128193"/>
                  </a:lnTo>
                  <a:lnTo>
                    <a:pt x="40233" y="127838"/>
                  </a:lnTo>
                  <a:lnTo>
                    <a:pt x="40982" y="126492"/>
                  </a:lnTo>
                  <a:close/>
                </a:path>
                <a:path w="41275" h="308609">
                  <a:moveTo>
                    <a:pt x="40982" y="112661"/>
                  </a:moveTo>
                  <a:lnTo>
                    <a:pt x="40627" y="111353"/>
                  </a:lnTo>
                  <a:lnTo>
                    <a:pt x="40271" y="110058"/>
                  </a:lnTo>
                  <a:lnTo>
                    <a:pt x="38912" y="109308"/>
                  </a:lnTo>
                  <a:lnTo>
                    <a:pt x="36334" y="110032"/>
                  </a:lnTo>
                  <a:lnTo>
                    <a:pt x="35585" y="111366"/>
                  </a:lnTo>
                  <a:lnTo>
                    <a:pt x="36296" y="113957"/>
                  </a:lnTo>
                  <a:lnTo>
                    <a:pt x="37642" y="114719"/>
                  </a:lnTo>
                  <a:lnTo>
                    <a:pt x="38938" y="114350"/>
                  </a:lnTo>
                  <a:lnTo>
                    <a:pt x="40233" y="113995"/>
                  </a:lnTo>
                  <a:lnTo>
                    <a:pt x="40982" y="112661"/>
                  </a:lnTo>
                  <a:close/>
                </a:path>
                <a:path w="41275" h="308609">
                  <a:moveTo>
                    <a:pt x="40982" y="98818"/>
                  </a:moveTo>
                  <a:lnTo>
                    <a:pt x="40627" y="97523"/>
                  </a:lnTo>
                  <a:lnTo>
                    <a:pt x="40271" y="96215"/>
                  </a:lnTo>
                  <a:lnTo>
                    <a:pt x="38912" y="95465"/>
                  </a:lnTo>
                  <a:lnTo>
                    <a:pt x="36334" y="96189"/>
                  </a:lnTo>
                  <a:lnTo>
                    <a:pt x="35585" y="97536"/>
                  </a:lnTo>
                  <a:lnTo>
                    <a:pt x="36296" y="100126"/>
                  </a:lnTo>
                  <a:lnTo>
                    <a:pt x="37642" y="100888"/>
                  </a:lnTo>
                  <a:lnTo>
                    <a:pt x="38938" y="100507"/>
                  </a:lnTo>
                  <a:lnTo>
                    <a:pt x="40233" y="100152"/>
                  </a:lnTo>
                  <a:lnTo>
                    <a:pt x="40982" y="98818"/>
                  </a:lnTo>
                  <a:close/>
                </a:path>
                <a:path w="41275" h="308609">
                  <a:moveTo>
                    <a:pt x="40982" y="84975"/>
                  </a:moveTo>
                  <a:lnTo>
                    <a:pt x="40627" y="83680"/>
                  </a:lnTo>
                  <a:lnTo>
                    <a:pt x="40271" y="82384"/>
                  </a:lnTo>
                  <a:lnTo>
                    <a:pt x="38912" y="81635"/>
                  </a:lnTo>
                  <a:lnTo>
                    <a:pt x="36334" y="82359"/>
                  </a:lnTo>
                  <a:lnTo>
                    <a:pt x="35585" y="83693"/>
                  </a:lnTo>
                  <a:lnTo>
                    <a:pt x="36296" y="86283"/>
                  </a:lnTo>
                  <a:lnTo>
                    <a:pt x="37642" y="87045"/>
                  </a:lnTo>
                  <a:lnTo>
                    <a:pt x="38938" y="86677"/>
                  </a:lnTo>
                  <a:lnTo>
                    <a:pt x="40233" y="86321"/>
                  </a:lnTo>
                  <a:lnTo>
                    <a:pt x="40982" y="84975"/>
                  </a:lnTo>
                  <a:close/>
                </a:path>
              </a:pathLst>
            </a:custGeom>
            <a:solidFill>
              <a:srgbClr val="FFFFFF"/>
            </a:solidFill>
          </p:spPr>
          <p:txBody>
            <a:bodyPr wrap="square" lIns="0" tIns="0" rIns="0" bIns="0" rtlCol="0"/>
            <a:lstStyle/>
            <a:p>
              <a:endParaRPr/>
            </a:p>
          </p:txBody>
        </p:sp>
        <p:sp>
          <p:nvSpPr>
            <p:cNvPr id="92" name="object 92"/>
            <p:cNvSpPr/>
            <p:nvPr/>
          </p:nvSpPr>
          <p:spPr>
            <a:xfrm>
              <a:off x="6216472" y="8268195"/>
              <a:ext cx="41275" cy="308610"/>
            </a:xfrm>
            <a:custGeom>
              <a:avLst/>
              <a:gdLst/>
              <a:ahLst/>
              <a:cxnLst/>
              <a:rect l="l" t="t" r="r" b="b"/>
              <a:pathLst>
                <a:path w="41275" h="308609">
                  <a:moveTo>
                    <a:pt x="5410" y="102755"/>
                  </a:moveTo>
                  <a:lnTo>
                    <a:pt x="5054" y="101447"/>
                  </a:lnTo>
                  <a:lnTo>
                    <a:pt x="4699" y="100152"/>
                  </a:lnTo>
                  <a:lnTo>
                    <a:pt x="3340" y="99402"/>
                  </a:lnTo>
                  <a:lnTo>
                    <a:pt x="749" y="100126"/>
                  </a:lnTo>
                  <a:lnTo>
                    <a:pt x="0" y="101460"/>
                  </a:lnTo>
                  <a:lnTo>
                    <a:pt x="723" y="104051"/>
                  </a:lnTo>
                  <a:lnTo>
                    <a:pt x="2070" y="104813"/>
                  </a:lnTo>
                  <a:lnTo>
                    <a:pt x="3352" y="104444"/>
                  </a:lnTo>
                  <a:lnTo>
                    <a:pt x="4660" y="104089"/>
                  </a:lnTo>
                  <a:lnTo>
                    <a:pt x="5410" y="102755"/>
                  </a:lnTo>
                  <a:close/>
                </a:path>
                <a:path w="41275" h="308609">
                  <a:moveTo>
                    <a:pt x="5410" y="88912"/>
                  </a:moveTo>
                  <a:lnTo>
                    <a:pt x="5054" y="87617"/>
                  </a:lnTo>
                  <a:lnTo>
                    <a:pt x="4699" y="86309"/>
                  </a:lnTo>
                  <a:lnTo>
                    <a:pt x="3340" y="85559"/>
                  </a:lnTo>
                  <a:lnTo>
                    <a:pt x="749" y="86283"/>
                  </a:lnTo>
                  <a:lnTo>
                    <a:pt x="0" y="87630"/>
                  </a:lnTo>
                  <a:lnTo>
                    <a:pt x="723" y="90208"/>
                  </a:lnTo>
                  <a:lnTo>
                    <a:pt x="2070" y="90970"/>
                  </a:lnTo>
                  <a:lnTo>
                    <a:pt x="3352" y="90601"/>
                  </a:lnTo>
                  <a:lnTo>
                    <a:pt x="4660" y="90246"/>
                  </a:lnTo>
                  <a:lnTo>
                    <a:pt x="5410" y="88912"/>
                  </a:lnTo>
                  <a:close/>
                </a:path>
                <a:path w="41275" h="308609">
                  <a:moveTo>
                    <a:pt x="5410" y="75069"/>
                  </a:moveTo>
                  <a:lnTo>
                    <a:pt x="5054" y="73774"/>
                  </a:lnTo>
                  <a:lnTo>
                    <a:pt x="4699" y="72466"/>
                  </a:lnTo>
                  <a:lnTo>
                    <a:pt x="3340" y="71716"/>
                  </a:lnTo>
                  <a:lnTo>
                    <a:pt x="749" y="72453"/>
                  </a:lnTo>
                  <a:lnTo>
                    <a:pt x="0" y="73787"/>
                  </a:lnTo>
                  <a:lnTo>
                    <a:pt x="368" y="75082"/>
                  </a:lnTo>
                  <a:lnTo>
                    <a:pt x="723" y="76377"/>
                  </a:lnTo>
                  <a:lnTo>
                    <a:pt x="2070" y="77139"/>
                  </a:lnTo>
                  <a:lnTo>
                    <a:pt x="3352" y="76771"/>
                  </a:lnTo>
                  <a:lnTo>
                    <a:pt x="4660" y="76415"/>
                  </a:lnTo>
                  <a:lnTo>
                    <a:pt x="5410" y="75069"/>
                  </a:lnTo>
                  <a:close/>
                </a:path>
                <a:path w="41275" h="308609">
                  <a:moveTo>
                    <a:pt x="5410" y="61239"/>
                  </a:moveTo>
                  <a:lnTo>
                    <a:pt x="5054" y="59931"/>
                  </a:lnTo>
                  <a:lnTo>
                    <a:pt x="4699" y="58635"/>
                  </a:lnTo>
                  <a:lnTo>
                    <a:pt x="3340" y="57886"/>
                  </a:lnTo>
                  <a:lnTo>
                    <a:pt x="749" y="58610"/>
                  </a:lnTo>
                  <a:lnTo>
                    <a:pt x="0" y="59944"/>
                  </a:lnTo>
                  <a:lnTo>
                    <a:pt x="723" y="62534"/>
                  </a:lnTo>
                  <a:lnTo>
                    <a:pt x="2070" y="63296"/>
                  </a:lnTo>
                  <a:lnTo>
                    <a:pt x="3352" y="62928"/>
                  </a:lnTo>
                  <a:lnTo>
                    <a:pt x="4660" y="62572"/>
                  </a:lnTo>
                  <a:lnTo>
                    <a:pt x="5410" y="61239"/>
                  </a:lnTo>
                  <a:close/>
                </a:path>
                <a:path w="41275" h="308609">
                  <a:moveTo>
                    <a:pt x="5410" y="47396"/>
                  </a:moveTo>
                  <a:lnTo>
                    <a:pt x="5054" y="46101"/>
                  </a:lnTo>
                  <a:lnTo>
                    <a:pt x="4699" y="44792"/>
                  </a:lnTo>
                  <a:lnTo>
                    <a:pt x="3340" y="44043"/>
                  </a:lnTo>
                  <a:lnTo>
                    <a:pt x="749" y="44767"/>
                  </a:lnTo>
                  <a:lnTo>
                    <a:pt x="0" y="46113"/>
                  </a:lnTo>
                  <a:lnTo>
                    <a:pt x="368" y="47409"/>
                  </a:lnTo>
                  <a:lnTo>
                    <a:pt x="723" y="48704"/>
                  </a:lnTo>
                  <a:lnTo>
                    <a:pt x="2070" y="49466"/>
                  </a:lnTo>
                  <a:lnTo>
                    <a:pt x="3352" y="49085"/>
                  </a:lnTo>
                  <a:lnTo>
                    <a:pt x="4660" y="48729"/>
                  </a:lnTo>
                  <a:lnTo>
                    <a:pt x="5410" y="47396"/>
                  </a:lnTo>
                  <a:close/>
                </a:path>
                <a:path w="41275" h="308609">
                  <a:moveTo>
                    <a:pt x="5410" y="33553"/>
                  </a:moveTo>
                  <a:lnTo>
                    <a:pt x="5054" y="32258"/>
                  </a:lnTo>
                  <a:lnTo>
                    <a:pt x="4699" y="30949"/>
                  </a:lnTo>
                  <a:lnTo>
                    <a:pt x="3340" y="30200"/>
                  </a:lnTo>
                  <a:lnTo>
                    <a:pt x="749" y="30937"/>
                  </a:lnTo>
                  <a:lnTo>
                    <a:pt x="0" y="32270"/>
                  </a:lnTo>
                  <a:lnTo>
                    <a:pt x="368" y="33566"/>
                  </a:lnTo>
                  <a:lnTo>
                    <a:pt x="723" y="34861"/>
                  </a:lnTo>
                  <a:lnTo>
                    <a:pt x="2070" y="35623"/>
                  </a:lnTo>
                  <a:lnTo>
                    <a:pt x="3352" y="35255"/>
                  </a:lnTo>
                  <a:lnTo>
                    <a:pt x="4660" y="34899"/>
                  </a:lnTo>
                  <a:lnTo>
                    <a:pt x="5410" y="33553"/>
                  </a:lnTo>
                  <a:close/>
                </a:path>
                <a:path w="41275" h="308609">
                  <a:moveTo>
                    <a:pt x="5410" y="19735"/>
                  </a:moveTo>
                  <a:lnTo>
                    <a:pt x="5054" y="18427"/>
                  </a:lnTo>
                  <a:lnTo>
                    <a:pt x="4699" y="17132"/>
                  </a:lnTo>
                  <a:lnTo>
                    <a:pt x="3340" y="16383"/>
                  </a:lnTo>
                  <a:lnTo>
                    <a:pt x="749" y="17106"/>
                  </a:lnTo>
                  <a:lnTo>
                    <a:pt x="0" y="18440"/>
                  </a:lnTo>
                  <a:lnTo>
                    <a:pt x="723" y="21031"/>
                  </a:lnTo>
                  <a:lnTo>
                    <a:pt x="2070" y="21793"/>
                  </a:lnTo>
                  <a:lnTo>
                    <a:pt x="3352" y="21424"/>
                  </a:lnTo>
                  <a:lnTo>
                    <a:pt x="4660" y="21069"/>
                  </a:lnTo>
                  <a:lnTo>
                    <a:pt x="5410" y="19735"/>
                  </a:lnTo>
                  <a:close/>
                </a:path>
                <a:path w="41275" h="308609">
                  <a:moveTo>
                    <a:pt x="5410" y="5892"/>
                  </a:moveTo>
                  <a:lnTo>
                    <a:pt x="5054" y="4597"/>
                  </a:lnTo>
                  <a:lnTo>
                    <a:pt x="4699" y="3289"/>
                  </a:lnTo>
                  <a:lnTo>
                    <a:pt x="3340" y="2540"/>
                  </a:lnTo>
                  <a:lnTo>
                    <a:pt x="749" y="3263"/>
                  </a:lnTo>
                  <a:lnTo>
                    <a:pt x="0" y="4610"/>
                  </a:lnTo>
                  <a:lnTo>
                    <a:pt x="368" y="5905"/>
                  </a:lnTo>
                  <a:lnTo>
                    <a:pt x="723" y="7200"/>
                  </a:lnTo>
                  <a:lnTo>
                    <a:pt x="2070" y="7962"/>
                  </a:lnTo>
                  <a:lnTo>
                    <a:pt x="3352" y="7581"/>
                  </a:lnTo>
                  <a:lnTo>
                    <a:pt x="4660" y="7226"/>
                  </a:lnTo>
                  <a:lnTo>
                    <a:pt x="5410" y="5892"/>
                  </a:lnTo>
                  <a:close/>
                </a:path>
                <a:path w="41275" h="308609">
                  <a:moveTo>
                    <a:pt x="12446" y="86956"/>
                  </a:moveTo>
                  <a:lnTo>
                    <a:pt x="12090" y="85648"/>
                  </a:lnTo>
                  <a:lnTo>
                    <a:pt x="11734" y="84353"/>
                  </a:lnTo>
                  <a:lnTo>
                    <a:pt x="10375" y="83604"/>
                  </a:lnTo>
                  <a:lnTo>
                    <a:pt x="7797" y="84328"/>
                  </a:lnTo>
                  <a:lnTo>
                    <a:pt x="7048" y="85661"/>
                  </a:lnTo>
                  <a:lnTo>
                    <a:pt x="7759" y="88252"/>
                  </a:lnTo>
                  <a:lnTo>
                    <a:pt x="9105" y="89014"/>
                  </a:lnTo>
                  <a:lnTo>
                    <a:pt x="10401" y="88646"/>
                  </a:lnTo>
                  <a:lnTo>
                    <a:pt x="11696" y="88290"/>
                  </a:lnTo>
                  <a:lnTo>
                    <a:pt x="12446" y="86956"/>
                  </a:lnTo>
                  <a:close/>
                </a:path>
                <a:path w="41275" h="308609">
                  <a:moveTo>
                    <a:pt x="12446" y="73113"/>
                  </a:moveTo>
                  <a:lnTo>
                    <a:pt x="12090" y="71818"/>
                  </a:lnTo>
                  <a:lnTo>
                    <a:pt x="11734" y="70510"/>
                  </a:lnTo>
                  <a:lnTo>
                    <a:pt x="10375" y="69761"/>
                  </a:lnTo>
                  <a:lnTo>
                    <a:pt x="7797" y="70485"/>
                  </a:lnTo>
                  <a:lnTo>
                    <a:pt x="7048" y="71831"/>
                  </a:lnTo>
                  <a:lnTo>
                    <a:pt x="7759" y="74422"/>
                  </a:lnTo>
                  <a:lnTo>
                    <a:pt x="9105" y="75184"/>
                  </a:lnTo>
                  <a:lnTo>
                    <a:pt x="10401" y="74803"/>
                  </a:lnTo>
                  <a:lnTo>
                    <a:pt x="11696" y="74447"/>
                  </a:lnTo>
                  <a:lnTo>
                    <a:pt x="12446" y="73113"/>
                  </a:lnTo>
                  <a:close/>
                </a:path>
                <a:path w="41275" h="308609">
                  <a:moveTo>
                    <a:pt x="12446" y="59270"/>
                  </a:moveTo>
                  <a:lnTo>
                    <a:pt x="12090" y="57975"/>
                  </a:lnTo>
                  <a:lnTo>
                    <a:pt x="11734" y="56680"/>
                  </a:lnTo>
                  <a:lnTo>
                    <a:pt x="10375" y="55918"/>
                  </a:lnTo>
                  <a:lnTo>
                    <a:pt x="7797" y="56654"/>
                  </a:lnTo>
                  <a:lnTo>
                    <a:pt x="7048" y="57988"/>
                  </a:lnTo>
                  <a:lnTo>
                    <a:pt x="7759" y="60579"/>
                  </a:lnTo>
                  <a:lnTo>
                    <a:pt x="9105" y="61341"/>
                  </a:lnTo>
                  <a:lnTo>
                    <a:pt x="10401" y="60972"/>
                  </a:lnTo>
                  <a:lnTo>
                    <a:pt x="11696" y="60617"/>
                  </a:lnTo>
                  <a:lnTo>
                    <a:pt x="12446" y="59270"/>
                  </a:lnTo>
                  <a:close/>
                </a:path>
                <a:path w="41275" h="308609">
                  <a:moveTo>
                    <a:pt x="12446" y="45440"/>
                  </a:moveTo>
                  <a:lnTo>
                    <a:pt x="12090" y="44132"/>
                  </a:lnTo>
                  <a:lnTo>
                    <a:pt x="11734" y="42837"/>
                  </a:lnTo>
                  <a:lnTo>
                    <a:pt x="10375" y="42087"/>
                  </a:lnTo>
                  <a:lnTo>
                    <a:pt x="7797" y="42811"/>
                  </a:lnTo>
                  <a:lnTo>
                    <a:pt x="7048" y="44145"/>
                  </a:lnTo>
                  <a:lnTo>
                    <a:pt x="7759" y="46736"/>
                  </a:lnTo>
                  <a:lnTo>
                    <a:pt x="9105" y="47498"/>
                  </a:lnTo>
                  <a:lnTo>
                    <a:pt x="10401" y="47129"/>
                  </a:lnTo>
                  <a:lnTo>
                    <a:pt x="11696" y="46774"/>
                  </a:lnTo>
                  <a:lnTo>
                    <a:pt x="12446" y="45440"/>
                  </a:lnTo>
                  <a:close/>
                </a:path>
                <a:path w="41275" h="308609">
                  <a:moveTo>
                    <a:pt x="12446" y="31597"/>
                  </a:moveTo>
                  <a:lnTo>
                    <a:pt x="12090" y="30302"/>
                  </a:lnTo>
                  <a:lnTo>
                    <a:pt x="11734" y="28994"/>
                  </a:lnTo>
                  <a:lnTo>
                    <a:pt x="10375" y="28244"/>
                  </a:lnTo>
                  <a:lnTo>
                    <a:pt x="7797" y="28968"/>
                  </a:lnTo>
                  <a:lnTo>
                    <a:pt x="7048" y="30314"/>
                  </a:lnTo>
                  <a:lnTo>
                    <a:pt x="7759" y="32905"/>
                  </a:lnTo>
                  <a:lnTo>
                    <a:pt x="9105" y="33667"/>
                  </a:lnTo>
                  <a:lnTo>
                    <a:pt x="10401" y="33286"/>
                  </a:lnTo>
                  <a:lnTo>
                    <a:pt x="11696" y="32931"/>
                  </a:lnTo>
                  <a:lnTo>
                    <a:pt x="12446" y="31597"/>
                  </a:lnTo>
                  <a:close/>
                </a:path>
                <a:path w="41275" h="308609">
                  <a:moveTo>
                    <a:pt x="12446" y="17754"/>
                  </a:moveTo>
                  <a:lnTo>
                    <a:pt x="12090" y="16459"/>
                  </a:lnTo>
                  <a:lnTo>
                    <a:pt x="11734" y="15163"/>
                  </a:lnTo>
                  <a:lnTo>
                    <a:pt x="10375" y="14401"/>
                  </a:lnTo>
                  <a:lnTo>
                    <a:pt x="7797" y="15138"/>
                  </a:lnTo>
                  <a:lnTo>
                    <a:pt x="7048" y="16471"/>
                  </a:lnTo>
                  <a:lnTo>
                    <a:pt x="7759" y="19062"/>
                  </a:lnTo>
                  <a:lnTo>
                    <a:pt x="9105" y="19824"/>
                  </a:lnTo>
                  <a:lnTo>
                    <a:pt x="10401" y="19456"/>
                  </a:lnTo>
                  <a:lnTo>
                    <a:pt x="11696" y="19100"/>
                  </a:lnTo>
                  <a:lnTo>
                    <a:pt x="12446" y="17754"/>
                  </a:lnTo>
                  <a:close/>
                </a:path>
                <a:path w="41275" h="308609">
                  <a:moveTo>
                    <a:pt x="12446" y="3924"/>
                  </a:moveTo>
                  <a:lnTo>
                    <a:pt x="12090" y="2616"/>
                  </a:lnTo>
                  <a:lnTo>
                    <a:pt x="11734" y="1320"/>
                  </a:lnTo>
                  <a:lnTo>
                    <a:pt x="10375" y="571"/>
                  </a:lnTo>
                  <a:lnTo>
                    <a:pt x="7797" y="1295"/>
                  </a:lnTo>
                  <a:lnTo>
                    <a:pt x="7048" y="2628"/>
                  </a:lnTo>
                  <a:lnTo>
                    <a:pt x="7759" y="5219"/>
                  </a:lnTo>
                  <a:lnTo>
                    <a:pt x="9105" y="5981"/>
                  </a:lnTo>
                  <a:lnTo>
                    <a:pt x="10401" y="5613"/>
                  </a:lnTo>
                  <a:lnTo>
                    <a:pt x="11696" y="5257"/>
                  </a:lnTo>
                  <a:lnTo>
                    <a:pt x="12446" y="3924"/>
                  </a:lnTo>
                  <a:close/>
                </a:path>
                <a:path w="41275" h="308609">
                  <a:moveTo>
                    <a:pt x="19481" y="84975"/>
                  </a:moveTo>
                  <a:lnTo>
                    <a:pt x="19126" y="83680"/>
                  </a:lnTo>
                  <a:lnTo>
                    <a:pt x="18770" y="82384"/>
                  </a:lnTo>
                  <a:lnTo>
                    <a:pt x="17424" y="81635"/>
                  </a:lnTo>
                  <a:lnTo>
                    <a:pt x="16129" y="81991"/>
                  </a:lnTo>
                  <a:lnTo>
                    <a:pt x="14833" y="82359"/>
                  </a:lnTo>
                  <a:lnTo>
                    <a:pt x="14084" y="83693"/>
                  </a:lnTo>
                  <a:lnTo>
                    <a:pt x="14795" y="86283"/>
                  </a:lnTo>
                  <a:lnTo>
                    <a:pt x="16141" y="87045"/>
                  </a:lnTo>
                  <a:lnTo>
                    <a:pt x="17437" y="86677"/>
                  </a:lnTo>
                  <a:lnTo>
                    <a:pt x="18732" y="86321"/>
                  </a:lnTo>
                  <a:lnTo>
                    <a:pt x="19481" y="84975"/>
                  </a:lnTo>
                  <a:close/>
                </a:path>
                <a:path w="41275" h="308609">
                  <a:moveTo>
                    <a:pt x="19481" y="71145"/>
                  </a:moveTo>
                  <a:lnTo>
                    <a:pt x="19126" y="69837"/>
                  </a:lnTo>
                  <a:lnTo>
                    <a:pt x="18770" y="68541"/>
                  </a:lnTo>
                  <a:lnTo>
                    <a:pt x="17424" y="67792"/>
                  </a:lnTo>
                  <a:lnTo>
                    <a:pt x="16129" y="68148"/>
                  </a:lnTo>
                  <a:lnTo>
                    <a:pt x="14833" y="68516"/>
                  </a:lnTo>
                  <a:lnTo>
                    <a:pt x="14084" y="69850"/>
                  </a:lnTo>
                  <a:lnTo>
                    <a:pt x="14795" y="72440"/>
                  </a:lnTo>
                  <a:lnTo>
                    <a:pt x="16141" y="73202"/>
                  </a:lnTo>
                  <a:lnTo>
                    <a:pt x="17437" y="72834"/>
                  </a:lnTo>
                  <a:lnTo>
                    <a:pt x="18732" y="72478"/>
                  </a:lnTo>
                  <a:lnTo>
                    <a:pt x="19481" y="71145"/>
                  </a:lnTo>
                  <a:close/>
                </a:path>
                <a:path w="41275" h="308609">
                  <a:moveTo>
                    <a:pt x="19481" y="57315"/>
                  </a:moveTo>
                  <a:lnTo>
                    <a:pt x="19126" y="56019"/>
                  </a:lnTo>
                  <a:lnTo>
                    <a:pt x="18770" y="54711"/>
                  </a:lnTo>
                  <a:lnTo>
                    <a:pt x="17424" y="53962"/>
                  </a:lnTo>
                  <a:lnTo>
                    <a:pt x="16129" y="54317"/>
                  </a:lnTo>
                  <a:lnTo>
                    <a:pt x="14833" y="54686"/>
                  </a:lnTo>
                  <a:lnTo>
                    <a:pt x="14084" y="56032"/>
                  </a:lnTo>
                  <a:lnTo>
                    <a:pt x="14795" y="58623"/>
                  </a:lnTo>
                  <a:lnTo>
                    <a:pt x="16141" y="59385"/>
                  </a:lnTo>
                  <a:lnTo>
                    <a:pt x="17437" y="59004"/>
                  </a:lnTo>
                  <a:lnTo>
                    <a:pt x="18732" y="58648"/>
                  </a:lnTo>
                  <a:lnTo>
                    <a:pt x="19481" y="57315"/>
                  </a:lnTo>
                  <a:close/>
                </a:path>
                <a:path w="41275" h="308609">
                  <a:moveTo>
                    <a:pt x="19481" y="43472"/>
                  </a:moveTo>
                  <a:lnTo>
                    <a:pt x="19126" y="42176"/>
                  </a:lnTo>
                  <a:lnTo>
                    <a:pt x="18770" y="40881"/>
                  </a:lnTo>
                  <a:lnTo>
                    <a:pt x="17424" y="40132"/>
                  </a:lnTo>
                  <a:lnTo>
                    <a:pt x="16129" y="40487"/>
                  </a:lnTo>
                  <a:lnTo>
                    <a:pt x="14833" y="40855"/>
                  </a:lnTo>
                  <a:lnTo>
                    <a:pt x="14084" y="42189"/>
                  </a:lnTo>
                  <a:lnTo>
                    <a:pt x="14795" y="44780"/>
                  </a:lnTo>
                  <a:lnTo>
                    <a:pt x="16141" y="45542"/>
                  </a:lnTo>
                  <a:lnTo>
                    <a:pt x="17437" y="45173"/>
                  </a:lnTo>
                  <a:lnTo>
                    <a:pt x="18732" y="44818"/>
                  </a:lnTo>
                  <a:lnTo>
                    <a:pt x="19481" y="43472"/>
                  </a:lnTo>
                  <a:close/>
                </a:path>
                <a:path w="41275" h="308609">
                  <a:moveTo>
                    <a:pt x="19481" y="29641"/>
                  </a:moveTo>
                  <a:lnTo>
                    <a:pt x="19126" y="28333"/>
                  </a:lnTo>
                  <a:lnTo>
                    <a:pt x="18770" y="27038"/>
                  </a:lnTo>
                  <a:lnTo>
                    <a:pt x="17424" y="26289"/>
                  </a:lnTo>
                  <a:lnTo>
                    <a:pt x="16129" y="26644"/>
                  </a:lnTo>
                  <a:lnTo>
                    <a:pt x="14833" y="27012"/>
                  </a:lnTo>
                  <a:lnTo>
                    <a:pt x="14084" y="28346"/>
                  </a:lnTo>
                  <a:lnTo>
                    <a:pt x="14795" y="30937"/>
                  </a:lnTo>
                  <a:lnTo>
                    <a:pt x="16141" y="31699"/>
                  </a:lnTo>
                  <a:lnTo>
                    <a:pt x="17437" y="31330"/>
                  </a:lnTo>
                  <a:lnTo>
                    <a:pt x="18732" y="30975"/>
                  </a:lnTo>
                  <a:lnTo>
                    <a:pt x="19481" y="29641"/>
                  </a:lnTo>
                  <a:close/>
                </a:path>
                <a:path w="41275" h="308609">
                  <a:moveTo>
                    <a:pt x="19481" y="15798"/>
                  </a:moveTo>
                  <a:lnTo>
                    <a:pt x="19126" y="14503"/>
                  </a:lnTo>
                  <a:lnTo>
                    <a:pt x="18770" y="13195"/>
                  </a:lnTo>
                  <a:lnTo>
                    <a:pt x="17424" y="12446"/>
                  </a:lnTo>
                  <a:lnTo>
                    <a:pt x="16129" y="12801"/>
                  </a:lnTo>
                  <a:lnTo>
                    <a:pt x="14833" y="13169"/>
                  </a:lnTo>
                  <a:lnTo>
                    <a:pt x="14084" y="14516"/>
                  </a:lnTo>
                  <a:lnTo>
                    <a:pt x="14795" y="17106"/>
                  </a:lnTo>
                  <a:lnTo>
                    <a:pt x="16141" y="17868"/>
                  </a:lnTo>
                  <a:lnTo>
                    <a:pt x="17437" y="17487"/>
                  </a:lnTo>
                  <a:lnTo>
                    <a:pt x="18732" y="17132"/>
                  </a:lnTo>
                  <a:lnTo>
                    <a:pt x="19481" y="15798"/>
                  </a:lnTo>
                  <a:close/>
                </a:path>
                <a:path w="41275" h="308609">
                  <a:moveTo>
                    <a:pt x="19481" y="1955"/>
                  </a:moveTo>
                  <a:lnTo>
                    <a:pt x="18935" y="0"/>
                  </a:lnTo>
                  <a:lnTo>
                    <a:pt x="14465" y="0"/>
                  </a:lnTo>
                  <a:lnTo>
                    <a:pt x="14084" y="673"/>
                  </a:lnTo>
                  <a:lnTo>
                    <a:pt x="14795" y="3263"/>
                  </a:lnTo>
                  <a:lnTo>
                    <a:pt x="16141" y="4025"/>
                  </a:lnTo>
                  <a:lnTo>
                    <a:pt x="18732" y="3302"/>
                  </a:lnTo>
                  <a:lnTo>
                    <a:pt x="19481" y="1955"/>
                  </a:lnTo>
                  <a:close/>
                </a:path>
                <a:path w="41275" h="308609">
                  <a:moveTo>
                    <a:pt x="26441" y="308495"/>
                  </a:moveTo>
                  <a:lnTo>
                    <a:pt x="26225" y="307695"/>
                  </a:lnTo>
                  <a:lnTo>
                    <a:pt x="24879" y="306946"/>
                  </a:lnTo>
                  <a:lnTo>
                    <a:pt x="22288" y="307670"/>
                  </a:lnTo>
                  <a:lnTo>
                    <a:pt x="21818" y="308495"/>
                  </a:lnTo>
                  <a:lnTo>
                    <a:pt x="26441" y="308495"/>
                  </a:lnTo>
                  <a:close/>
                </a:path>
                <a:path w="41275" h="308609">
                  <a:moveTo>
                    <a:pt x="26936" y="296468"/>
                  </a:moveTo>
                  <a:lnTo>
                    <a:pt x="26581" y="295173"/>
                  </a:lnTo>
                  <a:lnTo>
                    <a:pt x="26225" y="293865"/>
                  </a:lnTo>
                  <a:lnTo>
                    <a:pt x="24879" y="293116"/>
                  </a:lnTo>
                  <a:lnTo>
                    <a:pt x="23583" y="293471"/>
                  </a:lnTo>
                  <a:lnTo>
                    <a:pt x="22288" y="293839"/>
                  </a:lnTo>
                  <a:lnTo>
                    <a:pt x="21539" y="295186"/>
                  </a:lnTo>
                  <a:lnTo>
                    <a:pt x="22250" y="297764"/>
                  </a:lnTo>
                  <a:lnTo>
                    <a:pt x="23596" y="298526"/>
                  </a:lnTo>
                  <a:lnTo>
                    <a:pt x="24892" y="298157"/>
                  </a:lnTo>
                  <a:lnTo>
                    <a:pt x="26187" y="297802"/>
                  </a:lnTo>
                  <a:lnTo>
                    <a:pt x="26936" y="296468"/>
                  </a:lnTo>
                  <a:close/>
                </a:path>
                <a:path w="41275" h="308609">
                  <a:moveTo>
                    <a:pt x="26936" y="282625"/>
                  </a:moveTo>
                  <a:lnTo>
                    <a:pt x="26581" y="281330"/>
                  </a:lnTo>
                  <a:lnTo>
                    <a:pt x="26225" y="280022"/>
                  </a:lnTo>
                  <a:lnTo>
                    <a:pt x="24879" y="279273"/>
                  </a:lnTo>
                  <a:lnTo>
                    <a:pt x="22288" y="280009"/>
                  </a:lnTo>
                  <a:lnTo>
                    <a:pt x="21539" y="281343"/>
                  </a:lnTo>
                  <a:lnTo>
                    <a:pt x="22250" y="283933"/>
                  </a:lnTo>
                  <a:lnTo>
                    <a:pt x="23596" y="284695"/>
                  </a:lnTo>
                  <a:lnTo>
                    <a:pt x="24892" y="284327"/>
                  </a:lnTo>
                  <a:lnTo>
                    <a:pt x="26187" y="283972"/>
                  </a:lnTo>
                  <a:lnTo>
                    <a:pt x="26936" y="282625"/>
                  </a:lnTo>
                  <a:close/>
                </a:path>
                <a:path w="41275" h="308609">
                  <a:moveTo>
                    <a:pt x="26936" y="268782"/>
                  </a:moveTo>
                  <a:lnTo>
                    <a:pt x="26581" y="267487"/>
                  </a:lnTo>
                  <a:lnTo>
                    <a:pt x="26225" y="266192"/>
                  </a:lnTo>
                  <a:lnTo>
                    <a:pt x="24879" y="265442"/>
                  </a:lnTo>
                  <a:lnTo>
                    <a:pt x="23583" y="265798"/>
                  </a:lnTo>
                  <a:lnTo>
                    <a:pt x="22288" y="266166"/>
                  </a:lnTo>
                  <a:lnTo>
                    <a:pt x="21539" y="267500"/>
                  </a:lnTo>
                  <a:lnTo>
                    <a:pt x="22250" y="270090"/>
                  </a:lnTo>
                  <a:lnTo>
                    <a:pt x="23596" y="270852"/>
                  </a:lnTo>
                  <a:lnTo>
                    <a:pt x="24892" y="270484"/>
                  </a:lnTo>
                  <a:lnTo>
                    <a:pt x="26187" y="270129"/>
                  </a:lnTo>
                  <a:lnTo>
                    <a:pt x="26936" y="268782"/>
                  </a:lnTo>
                  <a:close/>
                </a:path>
                <a:path w="41275" h="308609">
                  <a:moveTo>
                    <a:pt x="26936" y="254952"/>
                  </a:moveTo>
                  <a:lnTo>
                    <a:pt x="26581" y="253644"/>
                  </a:lnTo>
                  <a:lnTo>
                    <a:pt x="26225" y="252349"/>
                  </a:lnTo>
                  <a:lnTo>
                    <a:pt x="24879" y="251599"/>
                  </a:lnTo>
                  <a:lnTo>
                    <a:pt x="23583" y="251955"/>
                  </a:lnTo>
                  <a:lnTo>
                    <a:pt x="22288" y="252323"/>
                  </a:lnTo>
                  <a:lnTo>
                    <a:pt x="21539" y="253669"/>
                  </a:lnTo>
                  <a:lnTo>
                    <a:pt x="22250" y="256247"/>
                  </a:lnTo>
                  <a:lnTo>
                    <a:pt x="23596" y="257009"/>
                  </a:lnTo>
                  <a:lnTo>
                    <a:pt x="24892" y="256641"/>
                  </a:lnTo>
                  <a:lnTo>
                    <a:pt x="26187" y="256286"/>
                  </a:lnTo>
                  <a:lnTo>
                    <a:pt x="26936" y="254952"/>
                  </a:lnTo>
                  <a:close/>
                </a:path>
                <a:path w="41275" h="308609">
                  <a:moveTo>
                    <a:pt x="26936" y="241109"/>
                  </a:moveTo>
                  <a:lnTo>
                    <a:pt x="26581" y="239814"/>
                  </a:lnTo>
                  <a:lnTo>
                    <a:pt x="26225" y="238506"/>
                  </a:lnTo>
                  <a:lnTo>
                    <a:pt x="24879" y="237756"/>
                  </a:lnTo>
                  <a:lnTo>
                    <a:pt x="22288" y="238493"/>
                  </a:lnTo>
                  <a:lnTo>
                    <a:pt x="21539" y="239826"/>
                  </a:lnTo>
                  <a:lnTo>
                    <a:pt x="22250" y="242417"/>
                  </a:lnTo>
                  <a:lnTo>
                    <a:pt x="23596" y="243179"/>
                  </a:lnTo>
                  <a:lnTo>
                    <a:pt x="24892" y="242811"/>
                  </a:lnTo>
                  <a:lnTo>
                    <a:pt x="26187" y="242455"/>
                  </a:lnTo>
                  <a:lnTo>
                    <a:pt x="26936" y="241109"/>
                  </a:lnTo>
                  <a:close/>
                </a:path>
                <a:path w="41275" h="308609">
                  <a:moveTo>
                    <a:pt x="26936" y="227266"/>
                  </a:moveTo>
                  <a:lnTo>
                    <a:pt x="26581" y="225971"/>
                  </a:lnTo>
                  <a:lnTo>
                    <a:pt x="26225" y="224675"/>
                  </a:lnTo>
                  <a:lnTo>
                    <a:pt x="24879" y="223926"/>
                  </a:lnTo>
                  <a:lnTo>
                    <a:pt x="23583" y="224282"/>
                  </a:lnTo>
                  <a:lnTo>
                    <a:pt x="22288" y="224650"/>
                  </a:lnTo>
                  <a:lnTo>
                    <a:pt x="21539" y="225983"/>
                  </a:lnTo>
                  <a:lnTo>
                    <a:pt x="22250" y="228574"/>
                  </a:lnTo>
                  <a:lnTo>
                    <a:pt x="23596" y="229336"/>
                  </a:lnTo>
                  <a:lnTo>
                    <a:pt x="24892" y="228968"/>
                  </a:lnTo>
                  <a:lnTo>
                    <a:pt x="26187" y="228612"/>
                  </a:lnTo>
                  <a:lnTo>
                    <a:pt x="26936" y="227266"/>
                  </a:lnTo>
                  <a:close/>
                </a:path>
                <a:path w="41275" h="308609">
                  <a:moveTo>
                    <a:pt x="26936" y="213436"/>
                  </a:moveTo>
                  <a:lnTo>
                    <a:pt x="26581" y="212140"/>
                  </a:lnTo>
                  <a:lnTo>
                    <a:pt x="26225" y="210832"/>
                  </a:lnTo>
                  <a:lnTo>
                    <a:pt x="24879" y="210083"/>
                  </a:lnTo>
                  <a:lnTo>
                    <a:pt x="23583" y="210439"/>
                  </a:lnTo>
                  <a:lnTo>
                    <a:pt x="22288" y="210807"/>
                  </a:lnTo>
                  <a:lnTo>
                    <a:pt x="21539" y="212153"/>
                  </a:lnTo>
                  <a:lnTo>
                    <a:pt x="22250" y="214731"/>
                  </a:lnTo>
                  <a:lnTo>
                    <a:pt x="23596" y="215493"/>
                  </a:lnTo>
                  <a:lnTo>
                    <a:pt x="24892" y="215125"/>
                  </a:lnTo>
                  <a:lnTo>
                    <a:pt x="26187" y="214769"/>
                  </a:lnTo>
                  <a:lnTo>
                    <a:pt x="26936" y="213436"/>
                  </a:lnTo>
                  <a:close/>
                </a:path>
                <a:path w="41275" h="308609">
                  <a:moveTo>
                    <a:pt x="26936" y="199605"/>
                  </a:moveTo>
                  <a:lnTo>
                    <a:pt x="26581" y="198310"/>
                  </a:lnTo>
                  <a:lnTo>
                    <a:pt x="26225" y="197002"/>
                  </a:lnTo>
                  <a:lnTo>
                    <a:pt x="24879" y="196253"/>
                  </a:lnTo>
                  <a:lnTo>
                    <a:pt x="22288" y="196989"/>
                  </a:lnTo>
                  <a:lnTo>
                    <a:pt x="21539" y="198323"/>
                  </a:lnTo>
                  <a:lnTo>
                    <a:pt x="22250" y="200914"/>
                  </a:lnTo>
                  <a:lnTo>
                    <a:pt x="23596" y="201676"/>
                  </a:lnTo>
                  <a:lnTo>
                    <a:pt x="24892" y="201307"/>
                  </a:lnTo>
                  <a:lnTo>
                    <a:pt x="26187" y="200952"/>
                  </a:lnTo>
                  <a:lnTo>
                    <a:pt x="26936" y="199605"/>
                  </a:lnTo>
                  <a:close/>
                </a:path>
                <a:path w="41275" h="308609">
                  <a:moveTo>
                    <a:pt x="26936" y="185762"/>
                  </a:moveTo>
                  <a:lnTo>
                    <a:pt x="26581" y="184467"/>
                  </a:lnTo>
                  <a:lnTo>
                    <a:pt x="26225" y="183172"/>
                  </a:lnTo>
                  <a:lnTo>
                    <a:pt x="24879" y="182422"/>
                  </a:lnTo>
                  <a:lnTo>
                    <a:pt x="23583" y="182778"/>
                  </a:lnTo>
                  <a:lnTo>
                    <a:pt x="22288" y="183146"/>
                  </a:lnTo>
                  <a:lnTo>
                    <a:pt x="21539" y="184480"/>
                  </a:lnTo>
                  <a:lnTo>
                    <a:pt x="22250" y="187071"/>
                  </a:lnTo>
                  <a:lnTo>
                    <a:pt x="23596" y="187833"/>
                  </a:lnTo>
                  <a:lnTo>
                    <a:pt x="24892" y="187464"/>
                  </a:lnTo>
                  <a:lnTo>
                    <a:pt x="26187" y="187109"/>
                  </a:lnTo>
                  <a:lnTo>
                    <a:pt x="26936" y="185762"/>
                  </a:lnTo>
                  <a:close/>
                </a:path>
                <a:path w="41275" h="308609">
                  <a:moveTo>
                    <a:pt x="26936" y="171932"/>
                  </a:moveTo>
                  <a:lnTo>
                    <a:pt x="26581" y="170637"/>
                  </a:lnTo>
                  <a:lnTo>
                    <a:pt x="26225" y="169329"/>
                  </a:lnTo>
                  <a:lnTo>
                    <a:pt x="24879" y="168579"/>
                  </a:lnTo>
                  <a:lnTo>
                    <a:pt x="23583" y="168935"/>
                  </a:lnTo>
                  <a:lnTo>
                    <a:pt x="22288" y="169303"/>
                  </a:lnTo>
                  <a:lnTo>
                    <a:pt x="21539" y="170649"/>
                  </a:lnTo>
                  <a:lnTo>
                    <a:pt x="22250" y="173228"/>
                  </a:lnTo>
                  <a:lnTo>
                    <a:pt x="23596" y="173990"/>
                  </a:lnTo>
                  <a:lnTo>
                    <a:pt x="24892" y="173621"/>
                  </a:lnTo>
                  <a:lnTo>
                    <a:pt x="26187" y="173266"/>
                  </a:lnTo>
                  <a:lnTo>
                    <a:pt x="26936" y="171932"/>
                  </a:lnTo>
                  <a:close/>
                </a:path>
                <a:path w="41275" h="308609">
                  <a:moveTo>
                    <a:pt x="26936" y="158089"/>
                  </a:moveTo>
                  <a:lnTo>
                    <a:pt x="26581" y="156794"/>
                  </a:lnTo>
                  <a:lnTo>
                    <a:pt x="26225" y="155486"/>
                  </a:lnTo>
                  <a:lnTo>
                    <a:pt x="24879" y="154736"/>
                  </a:lnTo>
                  <a:lnTo>
                    <a:pt x="22288" y="155473"/>
                  </a:lnTo>
                  <a:lnTo>
                    <a:pt x="21539" y="156806"/>
                  </a:lnTo>
                  <a:lnTo>
                    <a:pt x="22250" y="159397"/>
                  </a:lnTo>
                  <a:lnTo>
                    <a:pt x="23596" y="160159"/>
                  </a:lnTo>
                  <a:lnTo>
                    <a:pt x="24892" y="159791"/>
                  </a:lnTo>
                  <a:lnTo>
                    <a:pt x="26187" y="159435"/>
                  </a:lnTo>
                  <a:lnTo>
                    <a:pt x="26936" y="158089"/>
                  </a:lnTo>
                  <a:close/>
                </a:path>
                <a:path w="41275" h="308609">
                  <a:moveTo>
                    <a:pt x="26936" y="144259"/>
                  </a:moveTo>
                  <a:lnTo>
                    <a:pt x="26581" y="142951"/>
                  </a:lnTo>
                  <a:lnTo>
                    <a:pt x="26225" y="141655"/>
                  </a:lnTo>
                  <a:lnTo>
                    <a:pt x="24879" y="140906"/>
                  </a:lnTo>
                  <a:lnTo>
                    <a:pt x="23583" y="141262"/>
                  </a:lnTo>
                  <a:lnTo>
                    <a:pt x="22288" y="141630"/>
                  </a:lnTo>
                  <a:lnTo>
                    <a:pt x="21539" y="142963"/>
                  </a:lnTo>
                  <a:lnTo>
                    <a:pt x="22250" y="145554"/>
                  </a:lnTo>
                  <a:lnTo>
                    <a:pt x="23596" y="146316"/>
                  </a:lnTo>
                  <a:lnTo>
                    <a:pt x="24892" y="145948"/>
                  </a:lnTo>
                  <a:lnTo>
                    <a:pt x="26187" y="145592"/>
                  </a:lnTo>
                  <a:lnTo>
                    <a:pt x="26936" y="144259"/>
                  </a:lnTo>
                  <a:close/>
                </a:path>
                <a:path w="41275" h="308609">
                  <a:moveTo>
                    <a:pt x="26936" y="130416"/>
                  </a:moveTo>
                  <a:lnTo>
                    <a:pt x="26581" y="129120"/>
                  </a:lnTo>
                  <a:lnTo>
                    <a:pt x="26225" y="127812"/>
                  </a:lnTo>
                  <a:lnTo>
                    <a:pt x="24879" y="127063"/>
                  </a:lnTo>
                  <a:lnTo>
                    <a:pt x="23583" y="127419"/>
                  </a:lnTo>
                  <a:lnTo>
                    <a:pt x="22288" y="127787"/>
                  </a:lnTo>
                  <a:lnTo>
                    <a:pt x="21539" y="129133"/>
                  </a:lnTo>
                  <a:lnTo>
                    <a:pt x="22250" y="131711"/>
                  </a:lnTo>
                  <a:lnTo>
                    <a:pt x="23596" y="132473"/>
                  </a:lnTo>
                  <a:lnTo>
                    <a:pt x="24892" y="132105"/>
                  </a:lnTo>
                  <a:lnTo>
                    <a:pt x="26187" y="131749"/>
                  </a:lnTo>
                  <a:lnTo>
                    <a:pt x="26936" y="130416"/>
                  </a:lnTo>
                  <a:close/>
                </a:path>
                <a:path w="41275" h="308609">
                  <a:moveTo>
                    <a:pt x="26936" y="116586"/>
                  </a:moveTo>
                  <a:lnTo>
                    <a:pt x="26581" y="115290"/>
                  </a:lnTo>
                  <a:lnTo>
                    <a:pt x="26225" y="113982"/>
                  </a:lnTo>
                  <a:lnTo>
                    <a:pt x="24879" y="113233"/>
                  </a:lnTo>
                  <a:lnTo>
                    <a:pt x="22288" y="113969"/>
                  </a:lnTo>
                  <a:lnTo>
                    <a:pt x="21539" y="115303"/>
                  </a:lnTo>
                  <a:lnTo>
                    <a:pt x="22250" y="117894"/>
                  </a:lnTo>
                  <a:lnTo>
                    <a:pt x="23596" y="118656"/>
                  </a:lnTo>
                  <a:lnTo>
                    <a:pt x="24892" y="118287"/>
                  </a:lnTo>
                  <a:lnTo>
                    <a:pt x="26187" y="117932"/>
                  </a:lnTo>
                  <a:lnTo>
                    <a:pt x="26936" y="116586"/>
                  </a:lnTo>
                  <a:close/>
                </a:path>
                <a:path w="41275" h="308609">
                  <a:moveTo>
                    <a:pt x="26936" y="102755"/>
                  </a:moveTo>
                  <a:lnTo>
                    <a:pt x="26581" y="101447"/>
                  </a:lnTo>
                  <a:lnTo>
                    <a:pt x="26225" y="100152"/>
                  </a:lnTo>
                  <a:lnTo>
                    <a:pt x="24879" y="99402"/>
                  </a:lnTo>
                  <a:lnTo>
                    <a:pt x="23583" y="99758"/>
                  </a:lnTo>
                  <a:lnTo>
                    <a:pt x="22288" y="100126"/>
                  </a:lnTo>
                  <a:lnTo>
                    <a:pt x="21539" y="101460"/>
                  </a:lnTo>
                  <a:lnTo>
                    <a:pt x="22250" y="104051"/>
                  </a:lnTo>
                  <a:lnTo>
                    <a:pt x="23596" y="104813"/>
                  </a:lnTo>
                  <a:lnTo>
                    <a:pt x="24892" y="104444"/>
                  </a:lnTo>
                  <a:lnTo>
                    <a:pt x="26187" y="104089"/>
                  </a:lnTo>
                  <a:lnTo>
                    <a:pt x="26936" y="102755"/>
                  </a:lnTo>
                  <a:close/>
                </a:path>
                <a:path w="41275" h="308609">
                  <a:moveTo>
                    <a:pt x="33959" y="308330"/>
                  </a:moveTo>
                  <a:lnTo>
                    <a:pt x="33248" y="305727"/>
                  </a:lnTo>
                  <a:lnTo>
                    <a:pt x="31902" y="304977"/>
                  </a:lnTo>
                  <a:lnTo>
                    <a:pt x="29311" y="305727"/>
                  </a:lnTo>
                  <a:lnTo>
                    <a:pt x="28562" y="307047"/>
                  </a:lnTo>
                  <a:lnTo>
                    <a:pt x="28968"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32"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32"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32"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32"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32"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32"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32"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32"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32"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32"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32"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32"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32"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32"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32" y="102844"/>
                  </a:lnTo>
                  <a:lnTo>
                    <a:pt x="31915" y="102476"/>
                  </a:lnTo>
                  <a:lnTo>
                    <a:pt x="33210" y="102120"/>
                  </a:lnTo>
                  <a:lnTo>
                    <a:pt x="33959" y="100774"/>
                  </a:lnTo>
                  <a:close/>
                </a:path>
                <a:path w="41275" h="308609">
                  <a:moveTo>
                    <a:pt x="41008" y="306374"/>
                  </a:moveTo>
                  <a:lnTo>
                    <a:pt x="40640" y="305066"/>
                  </a:lnTo>
                  <a:lnTo>
                    <a:pt x="40284" y="303771"/>
                  </a:lnTo>
                  <a:lnTo>
                    <a:pt x="38938" y="303022"/>
                  </a:lnTo>
                  <a:lnTo>
                    <a:pt x="36347" y="303745"/>
                  </a:lnTo>
                  <a:lnTo>
                    <a:pt x="35598" y="305092"/>
                  </a:lnTo>
                  <a:lnTo>
                    <a:pt x="36309" y="307670"/>
                  </a:lnTo>
                  <a:lnTo>
                    <a:pt x="37668" y="308432"/>
                  </a:lnTo>
                  <a:lnTo>
                    <a:pt x="38950" y="308063"/>
                  </a:lnTo>
                  <a:lnTo>
                    <a:pt x="40259" y="307708"/>
                  </a:lnTo>
                  <a:lnTo>
                    <a:pt x="41008" y="306374"/>
                  </a:lnTo>
                  <a:close/>
                </a:path>
                <a:path w="41275" h="308609">
                  <a:moveTo>
                    <a:pt x="41008" y="292531"/>
                  </a:moveTo>
                  <a:lnTo>
                    <a:pt x="40640" y="291236"/>
                  </a:lnTo>
                  <a:lnTo>
                    <a:pt x="40284" y="289941"/>
                  </a:lnTo>
                  <a:lnTo>
                    <a:pt x="38938" y="289191"/>
                  </a:lnTo>
                  <a:lnTo>
                    <a:pt x="36347" y="289915"/>
                  </a:lnTo>
                  <a:lnTo>
                    <a:pt x="35598" y="291249"/>
                  </a:lnTo>
                  <a:lnTo>
                    <a:pt x="36309" y="293839"/>
                  </a:lnTo>
                  <a:lnTo>
                    <a:pt x="37668" y="294601"/>
                  </a:lnTo>
                  <a:lnTo>
                    <a:pt x="38950" y="294233"/>
                  </a:lnTo>
                  <a:lnTo>
                    <a:pt x="40259" y="293878"/>
                  </a:lnTo>
                  <a:lnTo>
                    <a:pt x="41008" y="292531"/>
                  </a:lnTo>
                  <a:close/>
                </a:path>
                <a:path w="41275" h="308609">
                  <a:moveTo>
                    <a:pt x="41008" y="278701"/>
                  </a:moveTo>
                  <a:lnTo>
                    <a:pt x="40640" y="277393"/>
                  </a:lnTo>
                  <a:lnTo>
                    <a:pt x="40284" y="276098"/>
                  </a:lnTo>
                  <a:lnTo>
                    <a:pt x="38938" y="275348"/>
                  </a:lnTo>
                  <a:lnTo>
                    <a:pt x="36347" y="276072"/>
                  </a:lnTo>
                  <a:lnTo>
                    <a:pt x="35598" y="277406"/>
                  </a:lnTo>
                  <a:lnTo>
                    <a:pt x="36309" y="279996"/>
                  </a:lnTo>
                  <a:lnTo>
                    <a:pt x="37668" y="280758"/>
                  </a:lnTo>
                  <a:lnTo>
                    <a:pt x="38950" y="280390"/>
                  </a:lnTo>
                  <a:lnTo>
                    <a:pt x="40259" y="280035"/>
                  </a:lnTo>
                  <a:lnTo>
                    <a:pt x="41008" y="278701"/>
                  </a:lnTo>
                  <a:close/>
                </a:path>
                <a:path w="41275" h="308609">
                  <a:moveTo>
                    <a:pt x="41008" y="264858"/>
                  </a:moveTo>
                  <a:lnTo>
                    <a:pt x="40640" y="263550"/>
                  </a:lnTo>
                  <a:lnTo>
                    <a:pt x="40284" y="262255"/>
                  </a:lnTo>
                  <a:lnTo>
                    <a:pt x="38938" y="261505"/>
                  </a:lnTo>
                  <a:lnTo>
                    <a:pt x="36347" y="262229"/>
                  </a:lnTo>
                  <a:lnTo>
                    <a:pt x="35598" y="263575"/>
                  </a:lnTo>
                  <a:lnTo>
                    <a:pt x="36309" y="266153"/>
                  </a:lnTo>
                  <a:lnTo>
                    <a:pt x="37668" y="266928"/>
                  </a:lnTo>
                  <a:lnTo>
                    <a:pt x="38950" y="266547"/>
                  </a:lnTo>
                  <a:lnTo>
                    <a:pt x="40259" y="266192"/>
                  </a:lnTo>
                  <a:lnTo>
                    <a:pt x="41008" y="264858"/>
                  </a:lnTo>
                  <a:close/>
                </a:path>
                <a:path w="41275" h="308609">
                  <a:moveTo>
                    <a:pt x="41008" y="251015"/>
                  </a:moveTo>
                  <a:lnTo>
                    <a:pt x="40640" y="249720"/>
                  </a:lnTo>
                  <a:lnTo>
                    <a:pt x="40284" y="248424"/>
                  </a:lnTo>
                  <a:lnTo>
                    <a:pt x="38938" y="247675"/>
                  </a:lnTo>
                  <a:lnTo>
                    <a:pt x="36347" y="248399"/>
                  </a:lnTo>
                  <a:lnTo>
                    <a:pt x="35598" y="249732"/>
                  </a:lnTo>
                  <a:lnTo>
                    <a:pt x="36309" y="252323"/>
                  </a:lnTo>
                  <a:lnTo>
                    <a:pt x="37668" y="253085"/>
                  </a:lnTo>
                  <a:lnTo>
                    <a:pt x="38950" y="252717"/>
                  </a:lnTo>
                  <a:lnTo>
                    <a:pt x="40259" y="252361"/>
                  </a:lnTo>
                  <a:lnTo>
                    <a:pt x="41008" y="251015"/>
                  </a:lnTo>
                  <a:close/>
                </a:path>
                <a:path w="41275" h="308609">
                  <a:moveTo>
                    <a:pt x="41008" y="237197"/>
                  </a:moveTo>
                  <a:lnTo>
                    <a:pt x="40640" y="235889"/>
                  </a:lnTo>
                  <a:lnTo>
                    <a:pt x="40284" y="234594"/>
                  </a:lnTo>
                  <a:lnTo>
                    <a:pt x="38938" y="233845"/>
                  </a:lnTo>
                  <a:lnTo>
                    <a:pt x="36347" y="234569"/>
                  </a:lnTo>
                  <a:lnTo>
                    <a:pt x="35598" y="235902"/>
                  </a:lnTo>
                  <a:lnTo>
                    <a:pt x="36309" y="238493"/>
                  </a:lnTo>
                  <a:lnTo>
                    <a:pt x="37668" y="239255"/>
                  </a:lnTo>
                  <a:lnTo>
                    <a:pt x="38950" y="238887"/>
                  </a:lnTo>
                  <a:lnTo>
                    <a:pt x="40259" y="238531"/>
                  </a:lnTo>
                  <a:lnTo>
                    <a:pt x="41008" y="237197"/>
                  </a:lnTo>
                  <a:close/>
                </a:path>
                <a:path w="41275" h="308609">
                  <a:moveTo>
                    <a:pt x="41008" y="223354"/>
                  </a:moveTo>
                  <a:lnTo>
                    <a:pt x="40640" y="222059"/>
                  </a:lnTo>
                  <a:lnTo>
                    <a:pt x="40284" y="220751"/>
                  </a:lnTo>
                  <a:lnTo>
                    <a:pt x="38938" y="220002"/>
                  </a:lnTo>
                  <a:lnTo>
                    <a:pt x="36347" y="220726"/>
                  </a:lnTo>
                  <a:lnTo>
                    <a:pt x="35598" y="222072"/>
                  </a:lnTo>
                  <a:lnTo>
                    <a:pt x="36309" y="224663"/>
                  </a:lnTo>
                  <a:lnTo>
                    <a:pt x="37668" y="225425"/>
                  </a:lnTo>
                  <a:lnTo>
                    <a:pt x="38950" y="225044"/>
                  </a:lnTo>
                  <a:lnTo>
                    <a:pt x="40259" y="224688"/>
                  </a:lnTo>
                  <a:lnTo>
                    <a:pt x="41008" y="223354"/>
                  </a:lnTo>
                  <a:close/>
                </a:path>
                <a:path w="41275" h="308609">
                  <a:moveTo>
                    <a:pt x="41008" y="209511"/>
                  </a:moveTo>
                  <a:lnTo>
                    <a:pt x="40640" y="208216"/>
                  </a:lnTo>
                  <a:lnTo>
                    <a:pt x="40284" y="206921"/>
                  </a:lnTo>
                  <a:lnTo>
                    <a:pt x="38938" y="206171"/>
                  </a:lnTo>
                  <a:lnTo>
                    <a:pt x="36347" y="206895"/>
                  </a:lnTo>
                  <a:lnTo>
                    <a:pt x="35598" y="208229"/>
                  </a:lnTo>
                  <a:lnTo>
                    <a:pt x="36309" y="210820"/>
                  </a:lnTo>
                  <a:lnTo>
                    <a:pt x="37668" y="211582"/>
                  </a:lnTo>
                  <a:lnTo>
                    <a:pt x="38950" y="211213"/>
                  </a:lnTo>
                  <a:lnTo>
                    <a:pt x="40259" y="210858"/>
                  </a:lnTo>
                  <a:lnTo>
                    <a:pt x="41008" y="209511"/>
                  </a:lnTo>
                  <a:close/>
                </a:path>
                <a:path w="41275" h="308609">
                  <a:moveTo>
                    <a:pt x="41008" y="195681"/>
                  </a:moveTo>
                  <a:lnTo>
                    <a:pt x="40640" y="194373"/>
                  </a:lnTo>
                  <a:lnTo>
                    <a:pt x="40284" y="193078"/>
                  </a:lnTo>
                  <a:lnTo>
                    <a:pt x="38938" y="192328"/>
                  </a:lnTo>
                  <a:lnTo>
                    <a:pt x="36347" y="193052"/>
                  </a:lnTo>
                  <a:lnTo>
                    <a:pt x="35598" y="194386"/>
                  </a:lnTo>
                  <a:lnTo>
                    <a:pt x="36309" y="196977"/>
                  </a:lnTo>
                  <a:lnTo>
                    <a:pt x="37668" y="197739"/>
                  </a:lnTo>
                  <a:lnTo>
                    <a:pt x="38950" y="197370"/>
                  </a:lnTo>
                  <a:lnTo>
                    <a:pt x="40259" y="197015"/>
                  </a:lnTo>
                  <a:lnTo>
                    <a:pt x="41008" y="195681"/>
                  </a:lnTo>
                  <a:close/>
                </a:path>
                <a:path w="41275" h="308609">
                  <a:moveTo>
                    <a:pt x="41008" y="181838"/>
                  </a:moveTo>
                  <a:lnTo>
                    <a:pt x="40640" y="180543"/>
                  </a:lnTo>
                  <a:lnTo>
                    <a:pt x="40284" y="179235"/>
                  </a:lnTo>
                  <a:lnTo>
                    <a:pt x="38938" y="178485"/>
                  </a:lnTo>
                  <a:lnTo>
                    <a:pt x="36347" y="179209"/>
                  </a:lnTo>
                  <a:lnTo>
                    <a:pt x="35598" y="180555"/>
                  </a:lnTo>
                  <a:lnTo>
                    <a:pt x="36309" y="183146"/>
                  </a:lnTo>
                  <a:lnTo>
                    <a:pt x="37668" y="183908"/>
                  </a:lnTo>
                  <a:lnTo>
                    <a:pt x="38950" y="183527"/>
                  </a:lnTo>
                  <a:lnTo>
                    <a:pt x="40259" y="183172"/>
                  </a:lnTo>
                  <a:lnTo>
                    <a:pt x="41008" y="181838"/>
                  </a:lnTo>
                  <a:close/>
                </a:path>
                <a:path w="41275" h="308609">
                  <a:moveTo>
                    <a:pt x="41008" y="167995"/>
                  </a:moveTo>
                  <a:lnTo>
                    <a:pt x="40640" y="166700"/>
                  </a:lnTo>
                  <a:lnTo>
                    <a:pt x="40284" y="165404"/>
                  </a:lnTo>
                  <a:lnTo>
                    <a:pt x="38938" y="164655"/>
                  </a:lnTo>
                  <a:lnTo>
                    <a:pt x="36347" y="165379"/>
                  </a:lnTo>
                  <a:lnTo>
                    <a:pt x="35598" y="166712"/>
                  </a:lnTo>
                  <a:lnTo>
                    <a:pt x="36309" y="169303"/>
                  </a:lnTo>
                  <a:lnTo>
                    <a:pt x="37668" y="170065"/>
                  </a:lnTo>
                  <a:lnTo>
                    <a:pt x="38950" y="169697"/>
                  </a:lnTo>
                  <a:lnTo>
                    <a:pt x="40259" y="169341"/>
                  </a:lnTo>
                  <a:lnTo>
                    <a:pt x="41008" y="167995"/>
                  </a:lnTo>
                  <a:close/>
                </a:path>
                <a:path w="41275" h="308609">
                  <a:moveTo>
                    <a:pt x="41008" y="154165"/>
                  </a:moveTo>
                  <a:lnTo>
                    <a:pt x="40640" y="152857"/>
                  </a:lnTo>
                  <a:lnTo>
                    <a:pt x="40284" y="151561"/>
                  </a:lnTo>
                  <a:lnTo>
                    <a:pt x="38938" y="150812"/>
                  </a:lnTo>
                  <a:lnTo>
                    <a:pt x="36347" y="151536"/>
                  </a:lnTo>
                  <a:lnTo>
                    <a:pt x="35598" y="152869"/>
                  </a:lnTo>
                  <a:lnTo>
                    <a:pt x="36309" y="155460"/>
                  </a:lnTo>
                  <a:lnTo>
                    <a:pt x="37668" y="156222"/>
                  </a:lnTo>
                  <a:lnTo>
                    <a:pt x="38950" y="155854"/>
                  </a:lnTo>
                  <a:lnTo>
                    <a:pt x="40259" y="155498"/>
                  </a:lnTo>
                  <a:lnTo>
                    <a:pt x="41008" y="154165"/>
                  </a:lnTo>
                  <a:close/>
                </a:path>
                <a:path w="41275" h="308609">
                  <a:moveTo>
                    <a:pt x="41008" y="140335"/>
                  </a:moveTo>
                  <a:lnTo>
                    <a:pt x="40640" y="139039"/>
                  </a:lnTo>
                  <a:lnTo>
                    <a:pt x="40284" y="137731"/>
                  </a:lnTo>
                  <a:lnTo>
                    <a:pt x="38938" y="136982"/>
                  </a:lnTo>
                  <a:lnTo>
                    <a:pt x="36347" y="137706"/>
                  </a:lnTo>
                  <a:lnTo>
                    <a:pt x="35598" y="139052"/>
                  </a:lnTo>
                  <a:lnTo>
                    <a:pt x="36309" y="141643"/>
                  </a:lnTo>
                  <a:lnTo>
                    <a:pt x="37668" y="142405"/>
                  </a:lnTo>
                  <a:lnTo>
                    <a:pt x="38950" y="142024"/>
                  </a:lnTo>
                  <a:lnTo>
                    <a:pt x="40259" y="141668"/>
                  </a:lnTo>
                  <a:lnTo>
                    <a:pt x="41008" y="140335"/>
                  </a:lnTo>
                  <a:close/>
                </a:path>
                <a:path w="41275" h="308609">
                  <a:moveTo>
                    <a:pt x="41008" y="126492"/>
                  </a:moveTo>
                  <a:lnTo>
                    <a:pt x="40640" y="125196"/>
                  </a:lnTo>
                  <a:lnTo>
                    <a:pt x="40284" y="123901"/>
                  </a:lnTo>
                  <a:lnTo>
                    <a:pt x="38938" y="123139"/>
                  </a:lnTo>
                  <a:lnTo>
                    <a:pt x="36347" y="123875"/>
                  </a:lnTo>
                  <a:lnTo>
                    <a:pt x="35598" y="125209"/>
                  </a:lnTo>
                  <a:lnTo>
                    <a:pt x="36309" y="127800"/>
                  </a:lnTo>
                  <a:lnTo>
                    <a:pt x="37668" y="128562"/>
                  </a:lnTo>
                  <a:lnTo>
                    <a:pt x="38950" y="128193"/>
                  </a:lnTo>
                  <a:lnTo>
                    <a:pt x="40259" y="127838"/>
                  </a:lnTo>
                  <a:lnTo>
                    <a:pt x="41008" y="126492"/>
                  </a:lnTo>
                  <a:close/>
                </a:path>
                <a:path w="41275" h="308609">
                  <a:moveTo>
                    <a:pt x="41008" y="112661"/>
                  </a:moveTo>
                  <a:lnTo>
                    <a:pt x="40640" y="111353"/>
                  </a:lnTo>
                  <a:lnTo>
                    <a:pt x="40284" y="110058"/>
                  </a:lnTo>
                  <a:lnTo>
                    <a:pt x="38938" y="109308"/>
                  </a:lnTo>
                  <a:lnTo>
                    <a:pt x="36347" y="110032"/>
                  </a:lnTo>
                  <a:lnTo>
                    <a:pt x="35598" y="111366"/>
                  </a:lnTo>
                  <a:lnTo>
                    <a:pt x="36309" y="113957"/>
                  </a:lnTo>
                  <a:lnTo>
                    <a:pt x="37668" y="114719"/>
                  </a:lnTo>
                  <a:lnTo>
                    <a:pt x="38950" y="114350"/>
                  </a:lnTo>
                  <a:lnTo>
                    <a:pt x="40259" y="113995"/>
                  </a:lnTo>
                  <a:lnTo>
                    <a:pt x="41008" y="112661"/>
                  </a:lnTo>
                  <a:close/>
                </a:path>
                <a:path w="41275" h="308609">
                  <a:moveTo>
                    <a:pt x="41008" y="98818"/>
                  </a:moveTo>
                  <a:lnTo>
                    <a:pt x="40640" y="97523"/>
                  </a:lnTo>
                  <a:lnTo>
                    <a:pt x="40284" y="96215"/>
                  </a:lnTo>
                  <a:lnTo>
                    <a:pt x="38938" y="95465"/>
                  </a:lnTo>
                  <a:lnTo>
                    <a:pt x="36347" y="96189"/>
                  </a:lnTo>
                  <a:lnTo>
                    <a:pt x="35598" y="97536"/>
                  </a:lnTo>
                  <a:lnTo>
                    <a:pt x="36309" y="100126"/>
                  </a:lnTo>
                  <a:lnTo>
                    <a:pt x="37668" y="100888"/>
                  </a:lnTo>
                  <a:lnTo>
                    <a:pt x="38950" y="100507"/>
                  </a:lnTo>
                  <a:lnTo>
                    <a:pt x="40259" y="100152"/>
                  </a:lnTo>
                  <a:lnTo>
                    <a:pt x="41008" y="98818"/>
                  </a:lnTo>
                  <a:close/>
                </a:path>
                <a:path w="41275" h="308609">
                  <a:moveTo>
                    <a:pt x="41008" y="84975"/>
                  </a:moveTo>
                  <a:lnTo>
                    <a:pt x="40640" y="83680"/>
                  </a:lnTo>
                  <a:lnTo>
                    <a:pt x="40284" y="82384"/>
                  </a:lnTo>
                  <a:lnTo>
                    <a:pt x="38938" y="81635"/>
                  </a:lnTo>
                  <a:lnTo>
                    <a:pt x="36347" y="82359"/>
                  </a:lnTo>
                  <a:lnTo>
                    <a:pt x="35598" y="83693"/>
                  </a:lnTo>
                  <a:lnTo>
                    <a:pt x="36309" y="86283"/>
                  </a:lnTo>
                  <a:lnTo>
                    <a:pt x="37668" y="87045"/>
                  </a:lnTo>
                  <a:lnTo>
                    <a:pt x="38950" y="86677"/>
                  </a:lnTo>
                  <a:lnTo>
                    <a:pt x="40259" y="86321"/>
                  </a:lnTo>
                  <a:lnTo>
                    <a:pt x="41008" y="84975"/>
                  </a:lnTo>
                  <a:close/>
                </a:path>
              </a:pathLst>
            </a:custGeom>
            <a:solidFill>
              <a:srgbClr val="FFFFFF"/>
            </a:solidFill>
          </p:spPr>
          <p:txBody>
            <a:bodyPr wrap="square" lIns="0" tIns="0" rIns="0" bIns="0" rtlCol="0"/>
            <a:lstStyle/>
            <a:p>
              <a:endParaRPr/>
            </a:p>
          </p:txBody>
        </p:sp>
        <p:sp>
          <p:nvSpPr>
            <p:cNvPr id="93" name="object 93"/>
            <p:cNvSpPr/>
            <p:nvPr/>
          </p:nvSpPr>
          <p:spPr>
            <a:xfrm>
              <a:off x="6194958" y="8268195"/>
              <a:ext cx="41275" cy="308610"/>
            </a:xfrm>
            <a:custGeom>
              <a:avLst/>
              <a:gdLst/>
              <a:ahLst/>
              <a:cxnLst/>
              <a:rect l="l" t="t" r="r" b="b"/>
              <a:pathLst>
                <a:path w="41275" h="308609">
                  <a:moveTo>
                    <a:pt x="5397" y="102755"/>
                  </a:moveTo>
                  <a:lnTo>
                    <a:pt x="5041" y="101447"/>
                  </a:lnTo>
                  <a:lnTo>
                    <a:pt x="4686" y="100152"/>
                  </a:lnTo>
                  <a:lnTo>
                    <a:pt x="3340" y="99402"/>
                  </a:lnTo>
                  <a:lnTo>
                    <a:pt x="2044" y="99758"/>
                  </a:lnTo>
                  <a:lnTo>
                    <a:pt x="749" y="100126"/>
                  </a:lnTo>
                  <a:lnTo>
                    <a:pt x="0" y="101460"/>
                  </a:lnTo>
                  <a:lnTo>
                    <a:pt x="711" y="104051"/>
                  </a:lnTo>
                  <a:lnTo>
                    <a:pt x="2070" y="104813"/>
                  </a:lnTo>
                  <a:lnTo>
                    <a:pt x="3352" y="104444"/>
                  </a:lnTo>
                  <a:lnTo>
                    <a:pt x="4648" y="104089"/>
                  </a:lnTo>
                  <a:lnTo>
                    <a:pt x="5397" y="102755"/>
                  </a:lnTo>
                  <a:close/>
                </a:path>
                <a:path w="41275" h="308609">
                  <a:moveTo>
                    <a:pt x="5397" y="88912"/>
                  </a:moveTo>
                  <a:lnTo>
                    <a:pt x="5041" y="87617"/>
                  </a:lnTo>
                  <a:lnTo>
                    <a:pt x="4686" y="86309"/>
                  </a:lnTo>
                  <a:lnTo>
                    <a:pt x="3340" y="85559"/>
                  </a:lnTo>
                  <a:lnTo>
                    <a:pt x="2044" y="85915"/>
                  </a:lnTo>
                  <a:lnTo>
                    <a:pt x="749" y="86283"/>
                  </a:lnTo>
                  <a:lnTo>
                    <a:pt x="0" y="87630"/>
                  </a:lnTo>
                  <a:lnTo>
                    <a:pt x="711" y="90208"/>
                  </a:lnTo>
                  <a:lnTo>
                    <a:pt x="2070" y="90970"/>
                  </a:lnTo>
                  <a:lnTo>
                    <a:pt x="3352" y="90601"/>
                  </a:lnTo>
                  <a:lnTo>
                    <a:pt x="4648" y="90246"/>
                  </a:lnTo>
                  <a:lnTo>
                    <a:pt x="5397" y="88912"/>
                  </a:lnTo>
                  <a:close/>
                </a:path>
                <a:path w="41275" h="308609">
                  <a:moveTo>
                    <a:pt x="5397" y="75069"/>
                  </a:moveTo>
                  <a:lnTo>
                    <a:pt x="5041" y="73774"/>
                  </a:lnTo>
                  <a:lnTo>
                    <a:pt x="4686" y="72466"/>
                  </a:lnTo>
                  <a:lnTo>
                    <a:pt x="3340" y="71716"/>
                  </a:lnTo>
                  <a:lnTo>
                    <a:pt x="749" y="72453"/>
                  </a:lnTo>
                  <a:lnTo>
                    <a:pt x="0" y="73787"/>
                  </a:lnTo>
                  <a:lnTo>
                    <a:pt x="711" y="76377"/>
                  </a:lnTo>
                  <a:lnTo>
                    <a:pt x="2070"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70"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70"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70"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70"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70" y="7962"/>
                  </a:lnTo>
                  <a:lnTo>
                    <a:pt x="3352" y="7581"/>
                  </a:lnTo>
                  <a:lnTo>
                    <a:pt x="4648" y="7226"/>
                  </a:lnTo>
                  <a:lnTo>
                    <a:pt x="5397" y="5892"/>
                  </a:lnTo>
                  <a:close/>
                </a:path>
                <a:path w="41275" h="308609">
                  <a:moveTo>
                    <a:pt x="12446" y="100774"/>
                  </a:moveTo>
                  <a:lnTo>
                    <a:pt x="12077" y="99479"/>
                  </a:lnTo>
                  <a:lnTo>
                    <a:pt x="11722" y="98183"/>
                  </a:lnTo>
                  <a:lnTo>
                    <a:pt x="10375" y="97421"/>
                  </a:lnTo>
                  <a:lnTo>
                    <a:pt x="7785" y="98158"/>
                  </a:lnTo>
                  <a:lnTo>
                    <a:pt x="7035" y="99491"/>
                  </a:lnTo>
                  <a:lnTo>
                    <a:pt x="7747" y="102082"/>
                  </a:lnTo>
                  <a:lnTo>
                    <a:pt x="9105" y="102844"/>
                  </a:lnTo>
                  <a:lnTo>
                    <a:pt x="10388" y="102476"/>
                  </a:lnTo>
                  <a:lnTo>
                    <a:pt x="11684" y="102120"/>
                  </a:lnTo>
                  <a:lnTo>
                    <a:pt x="12446" y="100774"/>
                  </a:lnTo>
                  <a:close/>
                </a:path>
                <a:path w="41275" h="308609">
                  <a:moveTo>
                    <a:pt x="12446" y="86956"/>
                  </a:moveTo>
                  <a:lnTo>
                    <a:pt x="12077" y="85648"/>
                  </a:lnTo>
                  <a:lnTo>
                    <a:pt x="11722" y="84353"/>
                  </a:lnTo>
                  <a:lnTo>
                    <a:pt x="10375" y="83604"/>
                  </a:lnTo>
                  <a:lnTo>
                    <a:pt x="9080" y="83959"/>
                  </a:lnTo>
                  <a:lnTo>
                    <a:pt x="7785" y="84328"/>
                  </a:lnTo>
                  <a:lnTo>
                    <a:pt x="7035" y="85661"/>
                  </a:lnTo>
                  <a:lnTo>
                    <a:pt x="7747" y="88252"/>
                  </a:lnTo>
                  <a:lnTo>
                    <a:pt x="9105" y="89014"/>
                  </a:lnTo>
                  <a:lnTo>
                    <a:pt x="10388" y="88646"/>
                  </a:lnTo>
                  <a:lnTo>
                    <a:pt x="11684" y="88290"/>
                  </a:lnTo>
                  <a:lnTo>
                    <a:pt x="12446" y="86956"/>
                  </a:lnTo>
                  <a:close/>
                </a:path>
                <a:path w="41275" h="308609">
                  <a:moveTo>
                    <a:pt x="12446" y="73113"/>
                  </a:moveTo>
                  <a:lnTo>
                    <a:pt x="12077" y="71818"/>
                  </a:lnTo>
                  <a:lnTo>
                    <a:pt x="11722" y="70510"/>
                  </a:lnTo>
                  <a:lnTo>
                    <a:pt x="10375" y="69761"/>
                  </a:lnTo>
                  <a:lnTo>
                    <a:pt x="9080" y="70116"/>
                  </a:lnTo>
                  <a:lnTo>
                    <a:pt x="7785" y="70485"/>
                  </a:lnTo>
                  <a:lnTo>
                    <a:pt x="7035" y="71831"/>
                  </a:lnTo>
                  <a:lnTo>
                    <a:pt x="7747" y="74422"/>
                  </a:lnTo>
                  <a:lnTo>
                    <a:pt x="9105" y="75184"/>
                  </a:lnTo>
                  <a:lnTo>
                    <a:pt x="10388" y="74803"/>
                  </a:lnTo>
                  <a:lnTo>
                    <a:pt x="11684" y="74447"/>
                  </a:lnTo>
                  <a:lnTo>
                    <a:pt x="12446" y="73113"/>
                  </a:lnTo>
                  <a:close/>
                </a:path>
                <a:path w="41275" h="308609">
                  <a:moveTo>
                    <a:pt x="12446" y="59270"/>
                  </a:moveTo>
                  <a:lnTo>
                    <a:pt x="12077" y="57975"/>
                  </a:lnTo>
                  <a:lnTo>
                    <a:pt x="11722" y="56680"/>
                  </a:lnTo>
                  <a:lnTo>
                    <a:pt x="10375" y="55918"/>
                  </a:lnTo>
                  <a:lnTo>
                    <a:pt x="7785" y="56654"/>
                  </a:lnTo>
                  <a:lnTo>
                    <a:pt x="7035" y="57988"/>
                  </a:lnTo>
                  <a:lnTo>
                    <a:pt x="7747" y="60579"/>
                  </a:lnTo>
                  <a:lnTo>
                    <a:pt x="9105" y="61341"/>
                  </a:lnTo>
                  <a:lnTo>
                    <a:pt x="10388" y="60972"/>
                  </a:lnTo>
                  <a:lnTo>
                    <a:pt x="11684" y="60617"/>
                  </a:lnTo>
                  <a:lnTo>
                    <a:pt x="12446" y="59270"/>
                  </a:lnTo>
                  <a:close/>
                </a:path>
                <a:path w="41275" h="308609">
                  <a:moveTo>
                    <a:pt x="12446" y="45440"/>
                  </a:moveTo>
                  <a:lnTo>
                    <a:pt x="12077" y="44132"/>
                  </a:lnTo>
                  <a:lnTo>
                    <a:pt x="11722" y="42837"/>
                  </a:lnTo>
                  <a:lnTo>
                    <a:pt x="10375" y="42087"/>
                  </a:lnTo>
                  <a:lnTo>
                    <a:pt x="9080" y="42443"/>
                  </a:lnTo>
                  <a:lnTo>
                    <a:pt x="7785" y="42811"/>
                  </a:lnTo>
                  <a:lnTo>
                    <a:pt x="7035" y="44145"/>
                  </a:lnTo>
                  <a:lnTo>
                    <a:pt x="7747" y="46736"/>
                  </a:lnTo>
                  <a:lnTo>
                    <a:pt x="9105" y="47498"/>
                  </a:lnTo>
                  <a:lnTo>
                    <a:pt x="10388" y="47129"/>
                  </a:lnTo>
                  <a:lnTo>
                    <a:pt x="11684" y="46774"/>
                  </a:lnTo>
                  <a:lnTo>
                    <a:pt x="12446" y="45440"/>
                  </a:lnTo>
                  <a:close/>
                </a:path>
                <a:path w="41275" h="308609">
                  <a:moveTo>
                    <a:pt x="12446" y="31597"/>
                  </a:moveTo>
                  <a:lnTo>
                    <a:pt x="12077" y="30302"/>
                  </a:lnTo>
                  <a:lnTo>
                    <a:pt x="11722" y="28994"/>
                  </a:lnTo>
                  <a:lnTo>
                    <a:pt x="10375" y="28244"/>
                  </a:lnTo>
                  <a:lnTo>
                    <a:pt x="9080" y="28600"/>
                  </a:lnTo>
                  <a:lnTo>
                    <a:pt x="7785" y="28968"/>
                  </a:lnTo>
                  <a:lnTo>
                    <a:pt x="7035" y="30314"/>
                  </a:lnTo>
                  <a:lnTo>
                    <a:pt x="7747" y="32905"/>
                  </a:lnTo>
                  <a:lnTo>
                    <a:pt x="9105" y="33667"/>
                  </a:lnTo>
                  <a:lnTo>
                    <a:pt x="10388" y="33286"/>
                  </a:lnTo>
                  <a:lnTo>
                    <a:pt x="11684" y="32931"/>
                  </a:lnTo>
                  <a:lnTo>
                    <a:pt x="12446" y="31597"/>
                  </a:lnTo>
                  <a:close/>
                </a:path>
                <a:path w="41275" h="308609">
                  <a:moveTo>
                    <a:pt x="12446" y="17754"/>
                  </a:moveTo>
                  <a:lnTo>
                    <a:pt x="12077" y="16459"/>
                  </a:lnTo>
                  <a:lnTo>
                    <a:pt x="11722" y="15163"/>
                  </a:lnTo>
                  <a:lnTo>
                    <a:pt x="10375" y="14401"/>
                  </a:lnTo>
                  <a:lnTo>
                    <a:pt x="7785" y="15138"/>
                  </a:lnTo>
                  <a:lnTo>
                    <a:pt x="7035" y="16471"/>
                  </a:lnTo>
                  <a:lnTo>
                    <a:pt x="7747" y="19062"/>
                  </a:lnTo>
                  <a:lnTo>
                    <a:pt x="9105" y="19824"/>
                  </a:lnTo>
                  <a:lnTo>
                    <a:pt x="10388" y="19456"/>
                  </a:lnTo>
                  <a:lnTo>
                    <a:pt x="11684" y="19100"/>
                  </a:lnTo>
                  <a:lnTo>
                    <a:pt x="12446" y="17754"/>
                  </a:lnTo>
                  <a:close/>
                </a:path>
                <a:path w="41275" h="308609">
                  <a:moveTo>
                    <a:pt x="12446" y="3924"/>
                  </a:moveTo>
                  <a:lnTo>
                    <a:pt x="12077" y="2616"/>
                  </a:lnTo>
                  <a:lnTo>
                    <a:pt x="11722" y="1320"/>
                  </a:lnTo>
                  <a:lnTo>
                    <a:pt x="10375" y="571"/>
                  </a:lnTo>
                  <a:lnTo>
                    <a:pt x="9080" y="927"/>
                  </a:lnTo>
                  <a:lnTo>
                    <a:pt x="7785" y="1295"/>
                  </a:lnTo>
                  <a:lnTo>
                    <a:pt x="7035" y="2628"/>
                  </a:lnTo>
                  <a:lnTo>
                    <a:pt x="7747" y="5219"/>
                  </a:lnTo>
                  <a:lnTo>
                    <a:pt x="9105" y="5981"/>
                  </a:lnTo>
                  <a:lnTo>
                    <a:pt x="10388" y="5613"/>
                  </a:lnTo>
                  <a:lnTo>
                    <a:pt x="11684" y="5257"/>
                  </a:lnTo>
                  <a:lnTo>
                    <a:pt x="12446" y="3924"/>
                  </a:lnTo>
                  <a:close/>
                </a:path>
                <a:path w="41275" h="308609">
                  <a:moveTo>
                    <a:pt x="19481" y="84975"/>
                  </a:moveTo>
                  <a:lnTo>
                    <a:pt x="19113" y="83680"/>
                  </a:lnTo>
                  <a:lnTo>
                    <a:pt x="18757" y="82384"/>
                  </a:lnTo>
                  <a:lnTo>
                    <a:pt x="17411" y="81635"/>
                  </a:lnTo>
                  <a:lnTo>
                    <a:pt x="14820" y="82359"/>
                  </a:lnTo>
                  <a:lnTo>
                    <a:pt x="14071" y="83693"/>
                  </a:lnTo>
                  <a:lnTo>
                    <a:pt x="14427" y="84988"/>
                  </a:lnTo>
                  <a:lnTo>
                    <a:pt x="14795" y="86283"/>
                  </a:lnTo>
                  <a:lnTo>
                    <a:pt x="16141" y="87045"/>
                  </a:lnTo>
                  <a:lnTo>
                    <a:pt x="17424" y="86677"/>
                  </a:lnTo>
                  <a:lnTo>
                    <a:pt x="18732" y="86321"/>
                  </a:lnTo>
                  <a:lnTo>
                    <a:pt x="19481" y="84975"/>
                  </a:lnTo>
                  <a:close/>
                </a:path>
                <a:path w="41275" h="308609">
                  <a:moveTo>
                    <a:pt x="19481" y="71145"/>
                  </a:moveTo>
                  <a:lnTo>
                    <a:pt x="19113" y="69837"/>
                  </a:lnTo>
                  <a:lnTo>
                    <a:pt x="18757" y="68541"/>
                  </a:lnTo>
                  <a:lnTo>
                    <a:pt x="17411" y="67792"/>
                  </a:lnTo>
                  <a:lnTo>
                    <a:pt x="14820" y="68516"/>
                  </a:lnTo>
                  <a:lnTo>
                    <a:pt x="14071" y="69850"/>
                  </a:lnTo>
                  <a:lnTo>
                    <a:pt x="14427" y="71158"/>
                  </a:lnTo>
                  <a:lnTo>
                    <a:pt x="14795" y="72440"/>
                  </a:lnTo>
                  <a:lnTo>
                    <a:pt x="16141" y="73202"/>
                  </a:lnTo>
                  <a:lnTo>
                    <a:pt x="17424" y="72834"/>
                  </a:lnTo>
                  <a:lnTo>
                    <a:pt x="18732" y="72478"/>
                  </a:lnTo>
                  <a:lnTo>
                    <a:pt x="19481" y="71145"/>
                  </a:lnTo>
                  <a:close/>
                </a:path>
                <a:path w="41275" h="308609">
                  <a:moveTo>
                    <a:pt x="19481" y="57315"/>
                  </a:moveTo>
                  <a:lnTo>
                    <a:pt x="19113" y="56019"/>
                  </a:lnTo>
                  <a:lnTo>
                    <a:pt x="18757" y="54711"/>
                  </a:lnTo>
                  <a:lnTo>
                    <a:pt x="17411" y="53962"/>
                  </a:lnTo>
                  <a:lnTo>
                    <a:pt x="14820" y="54686"/>
                  </a:lnTo>
                  <a:lnTo>
                    <a:pt x="14071" y="56032"/>
                  </a:lnTo>
                  <a:lnTo>
                    <a:pt x="14427" y="57327"/>
                  </a:lnTo>
                  <a:lnTo>
                    <a:pt x="14795" y="58623"/>
                  </a:lnTo>
                  <a:lnTo>
                    <a:pt x="16141" y="59385"/>
                  </a:lnTo>
                  <a:lnTo>
                    <a:pt x="17424" y="59004"/>
                  </a:lnTo>
                  <a:lnTo>
                    <a:pt x="18732" y="58648"/>
                  </a:lnTo>
                  <a:lnTo>
                    <a:pt x="19481" y="57315"/>
                  </a:lnTo>
                  <a:close/>
                </a:path>
                <a:path w="41275" h="308609">
                  <a:moveTo>
                    <a:pt x="19481" y="43472"/>
                  </a:moveTo>
                  <a:lnTo>
                    <a:pt x="19113" y="42176"/>
                  </a:lnTo>
                  <a:lnTo>
                    <a:pt x="18757" y="40881"/>
                  </a:lnTo>
                  <a:lnTo>
                    <a:pt x="17411" y="40132"/>
                  </a:lnTo>
                  <a:lnTo>
                    <a:pt x="14820" y="40855"/>
                  </a:lnTo>
                  <a:lnTo>
                    <a:pt x="14071" y="42189"/>
                  </a:lnTo>
                  <a:lnTo>
                    <a:pt x="14427" y="43484"/>
                  </a:lnTo>
                  <a:lnTo>
                    <a:pt x="14795" y="44780"/>
                  </a:lnTo>
                  <a:lnTo>
                    <a:pt x="16141" y="45542"/>
                  </a:lnTo>
                  <a:lnTo>
                    <a:pt x="17424" y="45173"/>
                  </a:lnTo>
                  <a:lnTo>
                    <a:pt x="18732" y="44818"/>
                  </a:lnTo>
                  <a:lnTo>
                    <a:pt x="19481" y="43472"/>
                  </a:lnTo>
                  <a:close/>
                </a:path>
                <a:path w="41275" h="308609">
                  <a:moveTo>
                    <a:pt x="19481" y="29641"/>
                  </a:moveTo>
                  <a:lnTo>
                    <a:pt x="19113" y="28333"/>
                  </a:lnTo>
                  <a:lnTo>
                    <a:pt x="18757" y="27038"/>
                  </a:lnTo>
                  <a:lnTo>
                    <a:pt x="17411" y="26289"/>
                  </a:lnTo>
                  <a:lnTo>
                    <a:pt x="14820" y="27012"/>
                  </a:lnTo>
                  <a:lnTo>
                    <a:pt x="14071" y="28346"/>
                  </a:lnTo>
                  <a:lnTo>
                    <a:pt x="14427" y="29654"/>
                  </a:lnTo>
                  <a:lnTo>
                    <a:pt x="14795" y="30937"/>
                  </a:lnTo>
                  <a:lnTo>
                    <a:pt x="16141" y="31699"/>
                  </a:lnTo>
                  <a:lnTo>
                    <a:pt x="17424" y="31330"/>
                  </a:lnTo>
                  <a:lnTo>
                    <a:pt x="18732" y="30975"/>
                  </a:lnTo>
                  <a:lnTo>
                    <a:pt x="19481" y="29641"/>
                  </a:lnTo>
                  <a:close/>
                </a:path>
                <a:path w="41275" h="308609">
                  <a:moveTo>
                    <a:pt x="19481" y="15798"/>
                  </a:moveTo>
                  <a:lnTo>
                    <a:pt x="19113" y="14503"/>
                  </a:lnTo>
                  <a:lnTo>
                    <a:pt x="18757" y="13195"/>
                  </a:lnTo>
                  <a:lnTo>
                    <a:pt x="17411" y="12446"/>
                  </a:lnTo>
                  <a:lnTo>
                    <a:pt x="14820" y="13169"/>
                  </a:lnTo>
                  <a:lnTo>
                    <a:pt x="14071" y="14516"/>
                  </a:lnTo>
                  <a:lnTo>
                    <a:pt x="14427" y="15811"/>
                  </a:lnTo>
                  <a:lnTo>
                    <a:pt x="14795" y="17106"/>
                  </a:lnTo>
                  <a:lnTo>
                    <a:pt x="16141" y="17868"/>
                  </a:lnTo>
                  <a:lnTo>
                    <a:pt x="17424" y="17487"/>
                  </a:lnTo>
                  <a:lnTo>
                    <a:pt x="18732" y="17132"/>
                  </a:lnTo>
                  <a:lnTo>
                    <a:pt x="19481" y="15798"/>
                  </a:lnTo>
                  <a:close/>
                </a:path>
                <a:path w="41275" h="308609">
                  <a:moveTo>
                    <a:pt x="19481" y="1955"/>
                  </a:moveTo>
                  <a:lnTo>
                    <a:pt x="18923" y="0"/>
                  </a:lnTo>
                  <a:lnTo>
                    <a:pt x="14452" y="0"/>
                  </a:lnTo>
                  <a:lnTo>
                    <a:pt x="14071" y="673"/>
                  </a:lnTo>
                  <a:lnTo>
                    <a:pt x="14795" y="3263"/>
                  </a:lnTo>
                  <a:lnTo>
                    <a:pt x="16141" y="4025"/>
                  </a:lnTo>
                  <a:lnTo>
                    <a:pt x="18732" y="3302"/>
                  </a:lnTo>
                  <a:lnTo>
                    <a:pt x="19481" y="1955"/>
                  </a:lnTo>
                  <a:close/>
                </a:path>
                <a:path w="41275" h="308609">
                  <a:moveTo>
                    <a:pt x="26441" y="308495"/>
                  </a:moveTo>
                  <a:lnTo>
                    <a:pt x="26212" y="307695"/>
                  </a:lnTo>
                  <a:lnTo>
                    <a:pt x="24853" y="306946"/>
                  </a:lnTo>
                  <a:lnTo>
                    <a:pt x="22263" y="307670"/>
                  </a:lnTo>
                  <a:lnTo>
                    <a:pt x="21805" y="308495"/>
                  </a:lnTo>
                  <a:lnTo>
                    <a:pt x="26441" y="308495"/>
                  </a:lnTo>
                  <a:close/>
                </a:path>
                <a:path w="41275" h="308609">
                  <a:moveTo>
                    <a:pt x="26924" y="296468"/>
                  </a:moveTo>
                  <a:lnTo>
                    <a:pt x="26568" y="295173"/>
                  </a:lnTo>
                  <a:lnTo>
                    <a:pt x="26212" y="293865"/>
                  </a:lnTo>
                  <a:lnTo>
                    <a:pt x="24853" y="293116"/>
                  </a:lnTo>
                  <a:lnTo>
                    <a:pt x="22263" y="293839"/>
                  </a:lnTo>
                  <a:lnTo>
                    <a:pt x="21513" y="295186"/>
                  </a:lnTo>
                  <a:lnTo>
                    <a:pt x="22237" y="297764"/>
                  </a:lnTo>
                  <a:lnTo>
                    <a:pt x="23583" y="298526"/>
                  </a:lnTo>
                  <a:lnTo>
                    <a:pt x="24866" y="298157"/>
                  </a:lnTo>
                  <a:lnTo>
                    <a:pt x="26174" y="297802"/>
                  </a:lnTo>
                  <a:lnTo>
                    <a:pt x="26924" y="296468"/>
                  </a:lnTo>
                  <a:close/>
                </a:path>
                <a:path w="41275" h="308609">
                  <a:moveTo>
                    <a:pt x="26924" y="282625"/>
                  </a:moveTo>
                  <a:lnTo>
                    <a:pt x="26568" y="281330"/>
                  </a:lnTo>
                  <a:lnTo>
                    <a:pt x="26212" y="280022"/>
                  </a:lnTo>
                  <a:lnTo>
                    <a:pt x="24853" y="279273"/>
                  </a:lnTo>
                  <a:lnTo>
                    <a:pt x="22263" y="280009"/>
                  </a:lnTo>
                  <a:lnTo>
                    <a:pt x="21513" y="281343"/>
                  </a:lnTo>
                  <a:lnTo>
                    <a:pt x="21882"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12" y="266192"/>
                  </a:lnTo>
                  <a:lnTo>
                    <a:pt x="24853" y="265442"/>
                  </a:lnTo>
                  <a:lnTo>
                    <a:pt x="22263" y="266166"/>
                  </a:lnTo>
                  <a:lnTo>
                    <a:pt x="21513" y="267500"/>
                  </a:lnTo>
                  <a:lnTo>
                    <a:pt x="22237" y="270090"/>
                  </a:lnTo>
                  <a:lnTo>
                    <a:pt x="23583" y="270852"/>
                  </a:lnTo>
                  <a:lnTo>
                    <a:pt x="24866" y="270484"/>
                  </a:lnTo>
                  <a:lnTo>
                    <a:pt x="26174" y="270129"/>
                  </a:lnTo>
                  <a:lnTo>
                    <a:pt x="26924" y="268782"/>
                  </a:lnTo>
                  <a:close/>
                </a:path>
                <a:path w="41275" h="308609">
                  <a:moveTo>
                    <a:pt x="26924" y="254952"/>
                  </a:moveTo>
                  <a:lnTo>
                    <a:pt x="26568" y="253644"/>
                  </a:lnTo>
                  <a:lnTo>
                    <a:pt x="26212" y="252349"/>
                  </a:lnTo>
                  <a:lnTo>
                    <a:pt x="24853" y="251599"/>
                  </a:lnTo>
                  <a:lnTo>
                    <a:pt x="22263" y="252323"/>
                  </a:lnTo>
                  <a:lnTo>
                    <a:pt x="21513" y="253669"/>
                  </a:lnTo>
                  <a:lnTo>
                    <a:pt x="22237" y="256247"/>
                  </a:lnTo>
                  <a:lnTo>
                    <a:pt x="23583" y="257009"/>
                  </a:lnTo>
                  <a:lnTo>
                    <a:pt x="24866" y="256641"/>
                  </a:lnTo>
                  <a:lnTo>
                    <a:pt x="26174" y="256286"/>
                  </a:lnTo>
                  <a:lnTo>
                    <a:pt x="26924" y="254952"/>
                  </a:lnTo>
                  <a:close/>
                </a:path>
                <a:path w="41275" h="308609">
                  <a:moveTo>
                    <a:pt x="26924" y="241109"/>
                  </a:moveTo>
                  <a:lnTo>
                    <a:pt x="26568" y="239814"/>
                  </a:lnTo>
                  <a:lnTo>
                    <a:pt x="26212" y="238506"/>
                  </a:lnTo>
                  <a:lnTo>
                    <a:pt x="24853" y="237756"/>
                  </a:lnTo>
                  <a:lnTo>
                    <a:pt x="22263" y="238493"/>
                  </a:lnTo>
                  <a:lnTo>
                    <a:pt x="21513" y="239826"/>
                  </a:lnTo>
                  <a:lnTo>
                    <a:pt x="21882"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12" y="224675"/>
                  </a:lnTo>
                  <a:lnTo>
                    <a:pt x="24853" y="223926"/>
                  </a:lnTo>
                  <a:lnTo>
                    <a:pt x="22263" y="224650"/>
                  </a:lnTo>
                  <a:lnTo>
                    <a:pt x="21513" y="225983"/>
                  </a:lnTo>
                  <a:lnTo>
                    <a:pt x="22237" y="228574"/>
                  </a:lnTo>
                  <a:lnTo>
                    <a:pt x="23583" y="229336"/>
                  </a:lnTo>
                  <a:lnTo>
                    <a:pt x="24866" y="228968"/>
                  </a:lnTo>
                  <a:lnTo>
                    <a:pt x="26174" y="228612"/>
                  </a:lnTo>
                  <a:lnTo>
                    <a:pt x="26924" y="227266"/>
                  </a:lnTo>
                  <a:close/>
                </a:path>
                <a:path w="41275" h="308609">
                  <a:moveTo>
                    <a:pt x="26924" y="213436"/>
                  </a:moveTo>
                  <a:lnTo>
                    <a:pt x="26568" y="212140"/>
                  </a:lnTo>
                  <a:lnTo>
                    <a:pt x="26212" y="210832"/>
                  </a:lnTo>
                  <a:lnTo>
                    <a:pt x="24853" y="210083"/>
                  </a:lnTo>
                  <a:lnTo>
                    <a:pt x="22263" y="210807"/>
                  </a:lnTo>
                  <a:lnTo>
                    <a:pt x="21513" y="212153"/>
                  </a:lnTo>
                  <a:lnTo>
                    <a:pt x="22237" y="214731"/>
                  </a:lnTo>
                  <a:lnTo>
                    <a:pt x="23583" y="215493"/>
                  </a:lnTo>
                  <a:lnTo>
                    <a:pt x="24866" y="215125"/>
                  </a:lnTo>
                  <a:lnTo>
                    <a:pt x="26174" y="214769"/>
                  </a:lnTo>
                  <a:lnTo>
                    <a:pt x="26924" y="213436"/>
                  </a:lnTo>
                  <a:close/>
                </a:path>
                <a:path w="41275" h="308609">
                  <a:moveTo>
                    <a:pt x="26924" y="199605"/>
                  </a:moveTo>
                  <a:lnTo>
                    <a:pt x="26568" y="198310"/>
                  </a:lnTo>
                  <a:lnTo>
                    <a:pt x="26212" y="197002"/>
                  </a:lnTo>
                  <a:lnTo>
                    <a:pt x="24853" y="196253"/>
                  </a:lnTo>
                  <a:lnTo>
                    <a:pt x="22263" y="196989"/>
                  </a:lnTo>
                  <a:lnTo>
                    <a:pt x="21513" y="198323"/>
                  </a:lnTo>
                  <a:lnTo>
                    <a:pt x="21882"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12" y="183172"/>
                  </a:lnTo>
                  <a:lnTo>
                    <a:pt x="24853" y="182422"/>
                  </a:lnTo>
                  <a:lnTo>
                    <a:pt x="22263" y="183146"/>
                  </a:lnTo>
                  <a:lnTo>
                    <a:pt x="21513" y="184480"/>
                  </a:lnTo>
                  <a:lnTo>
                    <a:pt x="22237" y="187071"/>
                  </a:lnTo>
                  <a:lnTo>
                    <a:pt x="23583" y="187833"/>
                  </a:lnTo>
                  <a:lnTo>
                    <a:pt x="24866" y="187464"/>
                  </a:lnTo>
                  <a:lnTo>
                    <a:pt x="26174" y="187109"/>
                  </a:lnTo>
                  <a:lnTo>
                    <a:pt x="26924" y="185762"/>
                  </a:lnTo>
                  <a:close/>
                </a:path>
                <a:path w="41275" h="308609">
                  <a:moveTo>
                    <a:pt x="26924" y="171932"/>
                  </a:moveTo>
                  <a:lnTo>
                    <a:pt x="26568" y="170637"/>
                  </a:lnTo>
                  <a:lnTo>
                    <a:pt x="26212" y="169329"/>
                  </a:lnTo>
                  <a:lnTo>
                    <a:pt x="24853" y="168579"/>
                  </a:lnTo>
                  <a:lnTo>
                    <a:pt x="22263" y="169303"/>
                  </a:lnTo>
                  <a:lnTo>
                    <a:pt x="21513" y="170649"/>
                  </a:lnTo>
                  <a:lnTo>
                    <a:pt x="22237" y="173228"/>
                  </a:lnTo>
                  <a:lnTo>
                    <a:pt x="23583" y="173990"/>
                  </a:lnTo>
                  <a:lnTo>
                    <a:pt x="24866" y="173621"/>
                  </a:lnTo>
                  <a:lnTo>
                    <a:pt x="26174" y="173266"/>
                  </a:lnTo>
                  <a:lnTo>
                    <a:pt x="26924" y="171932"/>
                  </a:lnTo>
                  <a:close/>
                </a:path>
                <a:path w="41275" h="308609">
                  <a:moveTo>
                    <a:pt x="26924" y="158089"/>
                  </a:moveTo>
                  <a:lnTo>
                    <a:pt x="26568" y="156794"/>
                  </a:lnTo>
                  <a:lnTo>
                    <a:pt x="26212" y="155486"/>
                  </a:lnTo>
                  <a:lnTo>
                    <a:pt x="24853" y="154736"/>
                  </a:lnTo>
                  <a:lnTo>
                    <a:pt x="22263" y="155473"/>
                  </a:lnTo>
                  <a:lnTo>
                    <a:pt x="21513" y="156806"/>
                  </a:lnTo>
                  <a:lnTo>
                    <a:pt x="21882"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12" y="141655"/>
                  </a:lnTo>
                  <a:lnTo>
                    <a:pt x="24853" y="140906"/>
                  </a:lnTo>
                  <a:lnTo>
                    <a:pt x="22263" y="141630"/>
                  </a:lnTo>
                  <a:lnTo>
                    <a:pt x="21513" y="142963"/>
                  </a:lnTo>
                  <a:lnTo>
                    <a:pt x="22237" y="145554"/>
                  </a:lnTo>
                  <a:lnTo>
                    <a:pt x="23583" y="146316"/>
                  </a:lnTo>
                  <a:lnTo>
                    <a:pt x="24866" y="145948"/>
                  </a:lnTo>
                  <a:lnTo>
                    <a:pt x="26174" y="145592"/>
                  </a:lnTo>
                  <a:lnTo>
                    <a:pt x="26924" y="144259"/>
                  </a:lnTo>
                  <a:close/>
                </a:path>
                <a:path w="41275" h="308609">
                  <a:moveTo>
                    <a:pt x="26924" y="130416"/>
                  </a:moveTo>
                  <a:lnTo>
                    <a:pt x="26568" y="129120"/>
                  </a:lnTo>
                  <a:lnTo>
                    <a:pt x="26212" y="127812"/>
                  </a:lnTo>
                  <a:lnTo>
                    <a:pt x="24853" y="127063"/>
                  </a:lnTo>
                  <a:lnTo>
                    <a:pt x="22263" y="127787"/>
                  </a:lnTo>
                  <a:lnTo>
                    <a:pt x="21513" y="129133"/>
                  </a:lnTo>
                  <a:lnTo>
                    <a:pt x="22237" y="131711"/>
                  </a:lnTo>
                  <a:lnTo>
                    <a:pt x="23583" y="132473"/>
                  </a:lnTo>
                  <a:lnTo>
                    <a:pt x="24866" y="132105"/>
                  </a:lnTo>
                  <a:lnTo>
                    <a:pt x="26174" y="131749"/>
                  </a:lnTo>
                  <a:lnTo>
                    <a:pt x="26924" y="130416"/>
                  </a:lnTo>
                  <a:close/>
                </a:path>
                <a:path w="41275" h="308609">
                  <a:moveTo>
                    <a:pt x="26924" y="116586"/>
                  </a:moveTo>
                  <a:lnTo>
                    <a:pt x="26568" y="115290"/>
                  </a:lnTo>
                  <a:lnTo>
                    <a:pt x="26212" y="113982"/>
                  </a:lnTo>
                  <a:lnTo>
                    <a:pt x="24853" y="113233"/>
                  </a:lnTo>
                  <a:lnTo>
                    <a:pt x="22263" y="113969"/>
                  </a:lnTo>
                  <a:lnTo>
                    <a:pt x="21513" y="115303"/>
                  </a:lnTo>
                  <a:lnTo>
                    <a:pt x="21882"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12" y="100152"/>
                  </a:lnTo>
                  <a:lnTo>
                    <a:pt x="24853" y="99402"/>
                  </a:lnTo>
                  <a:lnTo>
                    <a:pt x="22263" y="100126"/>
                  </a:lnTo>
                  <a:lnTo>
                    <a:pt x="21513" y="101460"/>
                  </a:lnTo>
                  <a:lnTo>
                    <a:pt x="22237" y="104051"/>
                  </a:lnTo>
                  <a:lnTo>
                    <a:pt x="23583" y="104813"/>
                  </a:lnTo>
                  <a:lnTo>
                    <a:pt x="24866" y="104444"/>
                  </a:lnTo>
                  <a:lnTo>
                    <a:pt x="26174" y="104089"/>
                  </a:lnTo>
                  <a:lnTo>
                    <a:pt x="26924" y="102755"/>
                  </a:lnTo>
                  <a:close/>
                </a:path>
                <a:path w="41275" h="308609">
                  <a:moveTo>
                    <a:pt x="33959" y="308330"/>
                  </a:moveTo>
                  <a:lnTo>
                    <a:pt x="33248" y="305727"/>
                  </a:lnTo>
                  <a:lnTo>
                    <a:pt x="31889" y="304977"/>
                  </a:lnTo>
                  <a:lnTo>
                    <a:pt x="29311"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889" y="291147"/>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889" y="277304"/>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889"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889" y="235800"/>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889"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889"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889" y="152781"/>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889"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889" y="125107"/>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889" y="111264"/>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889" y="97421"/>
                  </a:lnTo>
                  <a:lnTo>
                    <a:pt x="29311" y="98158"/>
                  </a:lnTo>
                  <a:lnTo>
                    <a:pt x="28562" y="99491"/>
                  </a:lnTo>
                  <a:lnTo>
                    <a:pt x="29273" y="102082"/>
                  </a:lnTo>
                  <a:lnTo>
                    <a:pt x="30619" y="102844"/>
                  </a:lnTo>
                  <a:lnTo>
                    <a:pt x="31915" y="102476"/>
                  </a:lnTo>
                  <a:lnTo>
                    <a:pt x="33210" y="102120"/>
                  </a:lnTo>
                  <a:lnTo>
                    <a:pt x="33959" y="100774"/>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55"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55" y="100888"/>
                  </a:lnTo>
                  <a:lnTo>
                    <a:pt x="38950" y="100507"/>
                  </a:lnTo>
                  <a:lnTo>
                    <a:pt x="40246" y="100152"/>
                  </a:lnTo>
                  <a:lnTo>
                    <a:pt x="40995" y="98818"/>
                  </a:lnTo>
                  <a:close/>
                </a:path>
              </a:pathLst>
            </a:custGeom>
            <a:solidFill>
              <a:srgbClr val="FFFFFF"/>
            </a:solidFill>
          </p:spPr>
          <p:txBody>
            <a:bodyPr wrap="square" lIns="0" tIns="0" rIns="0" bIns="0" rtlCol="0"/>
            <a:lstStyle/>
            <a:p>
              <a:endParaRPr/>
            </a:p>
          </p:txBody>
        </p:sp>
        <p:sp>
          <p:nvSpPr>
            <p:cNvPr id="94" name="object 94"/>
            <p:cNvSpPr/>
            <p:nvPr/>
          </p:nvSpPr>
          <p:spPr>
            <a:xfrm>
              <a:off x="6173432" y="8268195"/>
              <a:ext cx="41275" cy="308610"/>
            </a:xfrm>
            <a:custGeom>
              <a:avLst/>
              <a:gdLst/>
              <a:ahLst/>
              <a:cxnLst/>
              <a:rect l="l" t="t" r="r" b="b"/>
              <a:pathLst>
                <a:path w="41275" h="308609">
                  <a:moveTo>
                    <a:pt x="5410" y="102755"/>
                  </a:moveTo>
                  <a:lnTo>
                    <a:pt x="5054" y="101447"/>
                  </a:lnTo>
                  <a:lnTo>
                    <a:pt x="4699" y="100152"/>
                  </a:lnTo>
                  <a:lnTo>
                    <a:pt x="3340" y="99402"/>
                  </a:lnTo>
                  <a:lnTo>
                    <a:pt x="749" y="100126"/>
                  </a:lnTo>
                  <a:lnTo>
                    <a:pt x="0" y="101460"/>
                  </a:lnTo>
                  <a:lnTo>
                    <a:pt x="723" y="104051"/>
                  </a:lnTo>
                  <a:lnTo>
                    <a:pt x="2070" y="104813"/>
                  </a:lnTo>
                  <a:lnTo>
                    <a:pt x="3352" y="104444"/>
                  </a:lnTo>
                  <a:lnTo>
                    <a:pt x="4660" y="104089"/>
                  </a:lnTo>
                  <a:lnTo>
                    <a:pt x="5410" y="102755"/>
                  </a:lnTo>
                  <a:close/>
                </a:path>
                <a:path w="41275" h="308609">
                  <a:moveTo>
                    <a:pt x="5410" y="88912"/>
                  </a:moveTo>
                  <a:lnTo>
                    <a:pt x="5054" y="87617"/>
                  </a:lnTo>
                  <a:lnTo>
                    <a:pt x="4699" y="86309"/>
                  </a:lnTo>
                  <a:lnTo>
                    <a:pt x="3340" y="85559"/>
                  </a:lnTo>
                  <a:lnTo>
                    <a:pt x="749" y="86283"/>
                  </a:lnTo>
                  <a:lnTo>
                    <a:pt x="0" y="87630"/>
                  </a:lnTo>
                  <a:lnTo>
                    <a:pt x="723" y="90208"/>
                  </a:lnTo>
                  <a:lnTo>
                    <a:pt x="2070" y="90970"/>
                  </a:lnTo>
                  <a:lnTo>
                    <a:pt x="3352" y="90601"/>
                  </a:lnTo>
                  <a:lnTo>
                    <a:pt x="4660" y="90246"/>
                  </a:lnTo>
                  <a:lnTo>
                    <a:pt x="5410" y="88912"/>
                  </a:lnTo>
                  <a:close/>
                </a:path>
                <a:path w="41275" h="308609">
                  <a:moveTo>
                    <a:pt x="5410" y="75069"/>
                  </a:moveTo>
                  <a:lnTo>
                    <a:pt x="5054" y="73774"/>
                  </a:lnTo>
                  <a:lnTo>
                    <a:pt x="4699" y="72466"/>
                  </a:lnTo>
                  <a:lnTo>
                    <a:pt x="3340" y="71716"/>
                  </a:lnTo>
                  <a:lnTo>
                    <a:pt x="749" y="72453"/>
                  </a:lnTo>
                  <a:lnTo>
                    <a:pt x="0" y="73787"/>
                  </a:lnTo>
                  <a:lnTo>
                    <a:pt x="368" y="75082"/>
                  </a:lnTo>
                  <a:lnTo>
                    <a:pt x="723" y="76377"/>
                  </a:lnTo>
                  <a:lnTo>
                    <a:pt x="2070" y="77139"/>
                  </a:lnTo>
                  <a:lnTo>
                    <a:pt x="3352" y="76771"/>
                  </a:lnTo>
                  <a:lnTo>
                    <a:pt x="4660" y="76415"/>
                  </a:lnTo>
                  <a:lnTo>
                    <a:pt x="5410" y="75069"/>
                  </a:lnTo>
                  <a:close/>
                </a:path>
                <a:path w="41275" h="308609">
                  <a:moveTo>
                    <a:pt x="5410" y="61239"/>
                  </a:moveTo>
                  <a:lnTo>
                    <a:pt x="5054" y="59931"/>
                  </a:lnTo>
                  <a:lnTo>
                    <a:pt x="4699" y="58635"/>
                  </a:lnTo>
                  <a:lnTo>
                    <a:pt x="3340" y="57886"/>
                  </a:lnTo>
                  <a:lnTo>
                    <a:pt x="749" y="58610"/>
                  </a:lnTo>
                  <a:lnTo>
                    <a:pt x="0" y="59944"/>
                  </a:lnTo>
                  <a:lnTo>
                    <a:pt x="723" y="62534"/>
                  </a:lnTo>
                  <a:lnTo>
                    <a:pt x="2070" y="63296"/>
                  </a:lnTo>
                  <a:lnTo>
                    <a:pt x="3352" y="62928"/>
                  </a:lnTo>
                  <a:lnTo>
                    <a:pt x="4660" y="62572"/>
                  </a:lnTo>
                  <a:lnTo>
                    <a:pt x="5410" y="61239"/>
                  </a:lnTo>
                  <a:close/>
                </a:path>
                <a:path w="41275" h="308609">
                  <a:moveTo>
                    <a:pt x="5410" y="47396"/>
                  </a:moveTo>
                  <a:lnTo>
                    <a:pt x="5054" y="46101"/>
                  </a:lnTo>
                  <a:lnTo>
                    <a:pt x="4699" y="44792"/>
                  </a:lnTo>
                  <a:lnTo>
                    <a:pt x="3340" y="44043"/>
                  </a:lnTo>
                  <a:lnTo>
                    <a:pt x="749" y="44767"/>
                  </a:lnTo>
                  <a:lnTo>
                    <a:pt x="0" y="46113"/>
                  </a:lnTo>
                  <a:lnTo>
                    <a:pt x="368" y="47409"/>
                  </a:lnTo>
                  <a:lnTo>
                    <a:pt x="723" y="48704"/>
                  </a:lnTo>
                  <a:lnTo>
                    <a:pt x="2070" y="49466"/>
                  </a:lnTo>
                  <a:lnTo>
                    <a:pt x="3352" y="49085"/>
                  </a:lnTo>
                  <a:lnTo>
                    <a:pt x="4660" y="48729"/>
                  </a:lnTo>
                  <a:lnTo>
                    <a:pt x="5410" y="47396"/>
                  </a:lnTo>
                  <a:close/>
                </a:path>
                <a:path w="41275" h="308609">
                  <a:moveTo>
                    <a:pt x="5410" y="33553"/>
                  </a:moveTo>
                  <a:lnTo>
                    <a:pt x="5054" y="32258"/>
                  </a:lnTo>
                  <a:lnTo>
                    <a:pt x="4699" y="30949"/>
                  </a:lnTo>
                  <a:lnTo>
                    <a:pt x="3340" y="30200"/>
                  </a:lnTo>
                  <a:lnTo>
                    <a:pt x="749" y="30937"/>
                  </a:lnTo>
                  <a:lnTo>
                    <a:pt x="0" y="32270"/>
                  </a:lnTo>
                  <a:lnTo>
                    <a:pt x="368" y="33566"/>
                  </a:lnTo>
                  <a:lnTo>
                    <a:pt x="723" y="34861"/>
                  </a:lnTo>
                  <a:lnTo>
                    <a:pt x="2070" y="35623"/>
                  </a:lnTo>
                  <a:lnTo>
                    <a:pt x="3352" y="35255"/>
                  </a:lnTo>
                  <a:lnTo>
                    <a:pt x="4660" y="34899"/>
                  </a:lnTo>
                  <a:lnTo>
                    <a:pt x="5410" y="33553"/>
                  </a:lnTo>
                  <a:close/>
                </a:path>
                <a:path w="41275" h="308609">
                  <a:moveTo>
                    <a:pt x="5410" y="19735"/>
                  </a:moveTo>
                  <a:lnTo>
                    <a:pt x="5054" y="18427"/>
                  </a:lnTo>
                  <a:lnTo>
                    <a:pt x="4699" y="17132"/>
                  </a:lnTo>
                  <a:lnTo>
                    <a:pt x="3340" y="16383"/>
                  </a:lnTo>
                  <a:lnTo>
                    <a:pt x="749" y="17106"/>
                  </a:lnTo>
                  <a:lnTo>
                    <a:pt x="0" y="18440"/>
                  </a:lnTo>
                  <a:lnTo>
                    <a:pt x="723" y="21031"/>
                  </a:lnTo>
                  <a:lnTo>
                    <a:pt x="2070" y="21793"/>
                  </a:lnTo>
                  <a:lnTo>
                    <a:pt x="3352" y="21424"/>
                  </a:lnTo>
                  <a:lnTo>
                    <a:pt x="4660" y="21069"/>
                  </a:lnTo>
                  <a:lnTo>
                    <a:pt x="5410" y="19735"/>
                  </a:lnTo>
                  <a:close/>
                </a:path>
                <a:path w="41275" h="308609">
                  <a:moveTo>
                    <a:pt x="5410" y="5892"/>
                  </a:moveTo>
                  <a:lnTo>
                    <a:pt x="4699" y="3289"/>
                  </a:lnTo>
                  <a:lnTo>
                    <a:pt x="3340" y="2540"/>
                  </a:lnTo>
                  <a:lnTo>
                    <a:pt x="2717" y="2705"/>
                  </a:lnTo>
                  <a:lnTo>
                    <a:pt x="50" y="4508"/>
                  </a:lnTo>
                  <a:lnTo>
                    <a:pt x="723" y="7200"/>
                  </a:lnTo>
                  <a:lnTo>
                    <a:pt x="2070" y="7962"/>
                  </a:lnTo>
                  <a:lnTo>
                    <a:pt x="3352" y="7581"/>
                  </a:lnTo>
                  <a:lnTo>
                    <a:pt x="4660" y="7226"/>
                  </a:lnTo>
                  <a:lnTo>
                    <a:pt x="5410" y="5892"/>
                  </a:lnTo>
                  <a:close/>
                </a:path>
                <a:path w="41275" h="308609">
                  <a:moveTo>
                    <a:pt x="12433" y="100774"/>
                  </a:moveTo>
                  <a:lnTo>
                    <a:pt x="12077" y="99479"/>
                  </a:lnTo>
                  <a:lnTo>
                    <a:pt x="11722" y="98183"/>
                  </a:lnTo>
                  <a:lnTo>
                    <a:pt x="10363" y="97421"/>
                  </a:lnTo>
                  <a:lnTo>
                    <a:pt x="7785" y="98158"/>
                  </a:lnTo>
                  <a:lnTo>
                    <a:pt x="7035" y="99491"/>
                  </a:lnTo>
                  <a:lnTo>
                    <a:pt x="7747" y="102082"/>
                  </a:lnTo>
                  <a:lnTo>
                    <a:pt x="9093" y="102844"/>
                  </a:lnTo>
                  <a:lnTo>
                    <a:pt x="10388" y="102476"/>
                  </a:lnTo>
                  <a:lnTo>
                    <a:pt x="11684" y="102120"/>
                  </a:lnTo>
                  <a:lnTo>
                    <a:pt x="12433" y="100774"/>
                  </a:lnTo>
                  <a:close/>
                </a:path>
                <a:path w="41275" h="308609">
                  <a:moveTo>
                    <a:pt x="12433" y="86956"/>
                  </a:moveTo>
                  <a:lnTo>
                    <a:pt x="12077" y="85648"/>
                  </a:lnTo>
                  <a:lnTo>
                    <a:pt x="11722" y="84353"/>
                  </a:lnTo>
                  <a:lnTo>
                    <a:pt x="10363" y="83604"/>
                  </a:lnTo>
                  <a:lnTo>
                    <a:pt x="7785" y="84328"/>
                  </a:lnTo>
                  <a:lnTo>
                    <a:pt x="7035" y="85661"/>
                  </a:lnTo>
                  <a:lnTo>
                    <a:pt x="7747" y="88252"/>
                  </a:lnTo>
                  <a:lnTo>
                    <a:pt x="9093" y="89014"/>
                  </a:lnTo>
                  <a:lnTo>
                    <a:pt x="10388" y="88646"/>
                  </a:lnTo>
                  <a:lnTo>
                    <a:pt x="11684" y="88290"/>
                  </a:lnTo>
                  <a:lnTo>
                    <a:pt x="12433" y="86956"/>
                  </a:lnTo>
                  <a:close/>
                </a:path>
                <a:path w="41275" h="308609">
                  <a:moveTo>
                    <a:pt x="12433" y="73113"/>
                  </a:moveTo>
                  <a:lnTo>
                    <a:pt x="12077" y="71818"/>
                  </a:lnTo>
                  <a:lnTo>
                    <a:pt x="11722" y="70510"/>
                  </a:lnTo>
                  <a:lnTo>
                    <a:pt x="10363" y="69761"/>
                  </a:lnTo>
                  <a:lnTo>
                    <a:pt x="7785" y="70485"/>
                  </a:lnTo>
                  <a:lnTo>
                    <a:pt x="7035" y="71831"/>
                  </a:lnTo>
                  <a:lnTo>
                    <a:pt x="7747" y="74422"/>
                  </a:lnTo>
                  <a:lnTo>
                    <a:pt x="9093" y="75184"/>
                  </a:lnTo>
                  <a:lnTo>
                    <a:pt x="10388" y="74803"/>
                  </a:lnTo>
                  <a:lnTo>
                    <a:pt x="11684" y="74447"/>
                  </a:lnTo>
                  <a:lnTo>
                    <a:pt x="12433" y="73113"/>
                  </a:lnTo>
                  <a:close/>
                </a:path>
                <a:path w="41275" h="308609">
                  <a:moveTo>
                    <a:pt x="12433" y="59270"/>
                  </a:moveTo>
                  <a:lnTo>
                    <a:pt x="12077" y="57975"/>
                  </a:lnTo>
                  <a:lnTo>
                    <a:pt x="11722" y="56680"/>
                  </a:lnTo>
                  <a:lnTo>
                    <a:pt x="10363" y="55918"/>
                  </a:lnTo>
                  <a:lnTo>
                    <a:pt x="7785" y="56654"/>
                  </a:lnTo>
                  <a:lnTo>
                    <a:pt x="7035" y="57988"/>
                  </a:lnTo>
                  <a:lnTo>
                    <a:pt x="7747" y="60579"/>
                  </a:lnTo>
                  <a:lnTo>
                    <a:pt x="9093" y="61341"/>
                  </a:lnTo>
                  <a:lnTo>
                    <a:pt x="10388" y="60972"/>
                  </a:lnTo>
                  <a:lnTo>
                    <a:pt x="11684" y="60617"/>
                  </a:lnTo>
                  <a:lnTo>
                    <a:pt x="12433" y="59270"/>
                  </a:lnTo>
                  <a:close/>
                </a:path>
                <a:path w="41275" h="308609">
                  <a:moveTo>
                    <a:pt x="12433" y="45440"/>
                  </a:moveTo>
                  <a:lnTo>
                    <a:pt x="12077" y="44132"/>
                  </a:lnTo>
                  <a:lnTo>
                    <a:pt x="11722" y="42837"/>
                  </a:lnTo>
                  <a:lnTo>
                    <a:pt x="10363" y="42087"/>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63" y="28244"/>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63"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63" y="571"/>
                  </a:lnTo>
                  <a:lnTo>
                    <a:pt x="7785" y="1295"/>
                  </a:lnTo>
                  <a:lnTo>
                    <a:pt x="7035" y="2628"/>
                  </a:lnTo>
                  <a:lnTo>
                    <a:pt x="7747" y="5219"/>
                  </a:lnTo>
                  <a:lnTo>
                    <a:pt x="9093" y="5981"/>
                  </a:lnTo>
                  <a:lnTo>
                    <a:pt x="10388" y="5613"/>
                  </a:lnTo>
                  <a:lnTo>
                    <a:pt x="11684" y="5257"/>
                  </a:lnTo>
                  <a:lnTo>
                    <a:pt x="12433" y="3924"/>
                  </a:lnTo>
                  <a:close/>
                </a:path>
                <a:path w="41275" h="308609">
                  <a:moveTo>
                    <a:pt x="19469" y="98818"/>
                  </a:moveTo>
                  <a:lnTo>
                    <a:pt x="19113" y="97523"/>
                  </a:lnTo>
                  <a:lnTo>
                    <a:pt x="18757" y="96215"/>
                  </a:lnTo>
                  <a:lnTo>
                    <a:pt x="17411" y="95465"/>
                  </a:lnTo>
                  <a:lnTo>
                    <a:pt x="16116" y="95821"/>
                  </a:lnTo>
                  <a:lnTo>
                    <a:pt x="14820" y="96189"/>
                  </a:lnTo>
                  <a:lnTo>
                    <a:pt x="14071" y="97536"/>
                  </a:lnTo>
                  <a:lnTo>
                    <a:pt x="14782" y="100126"/>
                  </a:lnTo>
                  <a:lnTo>
                    <a:pt x="16129" y="100888"/>
                  </a:lnTo>
                  <a:lnTo>
                    <a:pt x="17424" y="100507"/>
                  </a:lnTo>
                  <a:lnTo>
                    <a:pt x="18719" y="100152"/>
                  </a:lnTo>
                  <a:lnTo>
                    <a:pt x="19469" y="98818"/>
                  </a:lnTo>
                  <a:close/>
                </a:path>
                <a:path w="41275" h="308609">
                  <a:moveTo>
                    <a:pt x="19469" y="84975"/>
                  </a:moveTo>
                  <a:lnTo>
                    <a:pt x="19113" y="83680"/>
                  </a:lnTo>
                  <a:lnTo>
                    <a:pt x="18757" y="82384"/>
                  </a:lnTo>
                  <a:lnTo>
                    <a:pt x="17411" y="81635"/>
                  </a:lnTo>
                  <a:lnTo>
                    <a:pt x="16116" y="81991"/>
                  </a:lnTo>
                  <a:lnTo>
                    <a:pt x="14820" y="82359"/>
                  </a:lnTo>
                  <a:lnTo>
                    <a:pt x="14071" y="83693"/>
                  </a:lnTo>
                  <a:lnTo>
                    <a:pt x="14782" y="86283"/>
                  </a:lnTo>
                  <a:lnTo>
                    <a:pt x="16129" y="87045"/>
                  </a:lnTo>
                  <a:lnTo>
                    <a:pt x="17424" y="86677"/>
                  </a:lnTo>
                  <a:lnTo>
                    <a:pt x="18719" y="86321"/>
                  </a:lnTo>
                  <a:lnTo>
                    <a:pt x="19469" y="84975"/>
                  </a:lnTo>
                  <a:close/>
                </a:path>
                <a:path w="41275" h="308609">
                  <a:moveTo>
                    <a:pt x="19469" y="71145"/>
                  </a:moveTo>
                  <a:lnTo>
                    <a:pt x="19113" y="69837"/>
                  </a:lnTo>
                  <a:lnTo>
                    <a:pt x="18757" y="68541"/>
                  </a:lnTo>
                  <a:lnTo>
                    <a:pt x="17411" y="67792"/>
                  </a:lnTo>
                  <a:lnTo>
                    <a:pt x="16116" y="68148"/>
                  </a:lnTo>
                  <a:lnTo>
                    <a:pt x="14820" y="68516"/>
                  </a:lnTo>
                  <a:lnTo>
                    <a:pt x="14071" y="69850"/>
                  </a:lnTo>
                  <a:lnTo>
                    <a:pt x="14782" y="72440"/>
                  </a:lnTo>
                  <a:lnTo>
                    <a:pt x="16129" y="73202"/>
                  </a:lnTo>
                  <a:lnTo>
                    <a:pt x="17424" y="72834"/>
                  </a:lnTo>
                  <a:lnTo>
                    <a:pt x="18719" y="72478"/>
                  </a:lnTo>
                  <a:lnTo>
                    <a:pt x="19469" y="71145"/>
                  </a:lnTo>
                  <a:close/>
                </a:path>
                <a:path w="41275" h="308609">
                  <a:moveTo>
                    <a:pt x="19469" y="57315"/>
                  </a:moveTo>
                  <a:lnTo>
                    <a:pt x="19113" y="56019"/>
                  </a:lnTo>
                  <a:lnTo>
                    <a:pt x="18757" y="54711"/>
                  </a:lnTo>
                  <a:lnTo>
                    <a:pt x="17411" y="53962"/>
                  </a:lnTo>
                  <a:lnTo>
                    <a:pt x="16116" y="54317"/>
                  </a:lnTo>
                  <a:lnTo>
                    <a:pt x="14820" y="54686"/>
                  </a:lnTo>
                  <a:lnTo>
                    <a:pt x="14071" y="56032"/>
                  </a:lnTo>
                  <a:lnTo>
                    <a:pt x="14782" y="58623"/>
                  </a:lnTo>
                  <a:lnTo>
                    <a:pt x="16129" y="59385"/>
                  </a:lnTo>
                  <a:lnTo>
                    <a:pt x="17424" y="59004"/>
                  </a:lnTo>
                  <a:lnTo>
                    <a:pt x="18719" y="58648"/>
                  </a:lnTo>
                  <a:lnTo>
                    <a:pt x="19469" y="57315"/>
                  </a:lnTo>
                  <a:close/>
                </a:path>
                <a:path w="41275" h="308609">
                  <a:moveTo>
                    <a:pt x="19469" y="43472"/>
                  </a:moveTo>
                  <a:lnTo>
                    <a:pt x="19113" y="42176"/>
                  </a:lnTo>
                  <a:lnTo>
                    <a:pt x="18757" y="40881"/>
                  </a:lnTo>
                  <a:lnTo>
                    <a:pt x="17411" y="40132"/>
                  </a:lnTo>
                  <a:lnTo>
                    <a:pt x="16116" y="40487"/>
                  </a:lnTo>
                  <a:lnTo>
                    <a:pt x="14820" y="40855"/>
                  </a:lnTo>
                  <a:lnTo>
                    <a:pt x="14071" y="42189"/>
                  </a:lnTo>
                  <a:lnTo>
                    <a:pt x="14782" y="44780"/>
                  </a:lnTo>
                  <a:lnTo>
                    <a:pt x="16129" y="45542"/>
                  </a:lnTo>
                  <a:lnTo>
                    <a:pt x="17424" y="45173"/>
                  </a:lnTo>
                  <a:lnTo>
                    <a:pt x="18719" y="44818"/>
                  </a:lnTo>
                  <a:lnTo>
                    <a:pt x="19469" y="43472"/>
                  </a:lnTo>
                  <a:close/>
                </a:path>
                <a:path w="41275" h="308609">
                  <a:moveTo>
                    <a:pt x="19469" y="29641"/>
                  </a:moveTo>
                  <a:lnTo>
                    <a:pt x="19113" y="28333"/>
                  </a:lnTo>
                  <a:lnTo>
                    <a:pt x="18757" y="27038"/>
                  </a:lnTo>
                  <a:lnTo>
                    <a:pt x="17411" y="26289"/>
                  </a:lnTo>
                  <a:lnTo>
                    <a:pt x="16116" y="26644"/>
                  </a:lnTo>
                  <a:lnTo>
                    <a:pt x="14820" y="27012"/>
                  </a:lnTo>
                  <a:lnTo>
                    <a:pt x="14071" y="28346"/>
                  </a:lnTo>
                  <a:lnTo>
                    <a:pt x="14782" y="30937"/>
                  </a:lnTo>
                  <a:lnTo>
                    <a:pt x="16129" y="31699"/>
                  </a:lnTo>
                  <a:lnTo>
                    <a:pt x="17424" y="31330"/>
                  </a:lnTo>
                  <a:lnTo>
                    <a:pt x="18719" y="30975"/>
                  </a:lnTo>
                  <a:lnTo>
                    <a:pt x="19469" y="29641"/>
                  </a:lnTo>
                  <a:close/>
                </a:path>
                <a:path w="41275" h="308609">
                  <a:moveTo>
                    <a:pt x="19469" y="15798"/>
                  </a:moveTo>
                  <a:lnTo>
                    <a:pt x="19113" y="14503"/>
                  </a:lnTo>
                  <a:lnTo>
                    <a:pt x="18757" y="13195"/>
                  </a:lnTo>
                  <a:lnTo>
                    <a:pt x="17411" y="12446"/>
                  </a:lnTo>
                  <a:lnTo>
                    <a:pt x="16116" y="12801"/>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96"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96"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96"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96"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96"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96"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96"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96"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96"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96"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96"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96"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96"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96" y="118656"/>
                  </a:lnTo>
                  <a:lnTo>
                    <a:pt x="24879" y="118287"/>
                  </a:lnTo>
                  <a:lnTo>
                    <a:pt x="26174" y="117932"/>
                  </a:lnTo>
                  <a:lnTo>
                    <a:pt x="26924" y="116586"/>
                  </a:lnTo>
                  <a:close/>
                </a:path>
                <a:path w="41275" h="308609">
                  <a:moveTo>
                    <a:pt x="33972" y="308330"/>
                  </a:moveTo>
                  <a:lnTo>
                    <a:pt x="33248" y="305727"/>
                  </a:lnTo>
                  <a:lnTo>
                    <a:pt x="31902" y="304977"/>
                  </a:lnTo>
                  <a:lnTo>
                    <a:pt x="29298" y="305727"/>
                  </a:lnTo>
                  <a:lnTo>
                    <a:pt x="28562" y="307047"/>
                  </a:lnTo>
                  <a:lnTo>
                    <a:pt x="28956" y="308495"/>
                  </a:lnTo>
                  <a:lnTo>
                    <a:pt x="33870" y="308495"/>
                  </a:lnTo>
                  <a:lnTo>
                    <a:pt x="33972" y="308330"/>
                  </a:lnTo>
                  <a:close/>
                </a:path>
                <a:path w="41275" h="308609">
                  <a:moveTo>
                    <a:pt x="33972" y="294500"/>
                  </a:moveTo>
                  <a:lnTo>
                    <a:pt x="33604" y="293192"/>
                  </a:lnTo>
                  <a:lnTo>
                    <a:pt x="33248" y="291896"/>
                  </a:lnTo>
                  <a:lnTo>
                    <a:pt x="31902" y="291147"/>
                  </a:lnTo>
                  <a:lnTo>
                    <a:pt x="30607" y="291503"/>
                  </a:lnTo>
                  <a:lnTo>
                    <a:pt x="29311" y="291871"/>
                  </a:lnTo>
                  <a:lnTo>
                    <a:pt x="28562" y="293204"/>
                  </a:lnTo>
                  <a:lnTo>
                    <a:pt x="29273" y="295795"/>
                  </a:lnTo>
                  <a:lnTo>
                    <a:pt x="30632" y="296557"/>
                  </a:lnTo>
                  <a:lnTo>
                    <a:pt x="31915" y="296189"/>
                  </a:lnTo>
                  <a:lnTo>
                    <a:pt x="33210" y="295833"/>
                  </a:lnTo>
                  <a:lnTo>
                    <a:pt x="33972" y="294500"/>
                  </a:lnTo>
                  <a:close/>
                </a:path>
                <a:path w="41275" h="308609">
                  <a:moveTo>
                    <a:pt x="33972" y="280657"/>
                  </a:moveTo>
                  <a:lnTo>
                    <a:pt x="33604" y="279349"/>
                  </a:lnTo>
                  <a:lnTo>
                    <a:pt x="33248" y="278053"/>
                  </a:lnTo>
                  <a:lnTo>
                    <a:pt x="31902" y="277304"/>
                  </a:lnTo>
                  <a:lnTo>
                    <a:pt x="30607" y="277660"/>
                  </a:lnTo>
                  <a:lnTo>
                    <a:pt x="29311" y="278028"/>
                  </a:lnTo>
                  <a:lnTo>
                    <a:pt x="28562" y="279374"/>
                  </a:lnTo>
                  <a:lnTo>
                    <a:pt x="29273" y="281952"/>
                  </a:lnTo>
                  <a:lnTo>
                    <a:pt x="30632" y="282714"/>
                  </a:lnTo>
                  <a:lnTo>
                    <a:pt x="31915" y="282346"/>
                  </a:lnTo>
                  <a:lnTo>
                    <a:pt x="33210" y="281990"/>
                  </a:lnTo>
                  <a:lnTo>
                    <a:pt x="33972" y="280657"/>
                  </a:lnTo>
                  <a:close/>
                </a:path>
                <a:path w="41275" h="308609">
                  <a:moveTo>
                    <a:pt x="33972" y="266827"/>
                  </a:moveTo>
                  <a:lnTo>
                    <a:pt x="33604" y="265531"/>
                  </a:lnTo>
                  <a:lnTo>
                    <a:pt x="33248" y="264223"/>
                  </a:lnTo>
                  <a:lnTo>
                    <a:pt x="31902" y="263474"/>
                  </a:lnTo>
                  <a:lnTo>
                    <a:pt x="29311" y="264210"/>
                  </a:lnTo>
                  <a:lnTo>
                    <a:pt x="28562" y="265544"/>
                  </a:lnTo>
                  <a:lnTo>
                    <a:pt x="29273" y="268135"/>
                  </a:lnTo>
                  <a:lnTo>
                    <a:pt x="30632" y="268897"/>
                  </a:lnTo>
                  <a:lnTo>
                    <a:pt x="33210" y="268160"/>
                  </a:lnTo>
                  <a:lnTo>
                    <a:pt x="33972" y="266827"/>
                  </a:lnTo>
                  <a:close/>
                </a:path>
                <a:path w="41275" h="308609">
                  <a:moveTo>
                    <a:pt x="33972" y="252996"/>
                  </a:moveTo>
                  <a:lnTo>
                    <a:pt x="33604" y="251688"/>
                  </a:lnTo>
                  <a:lnTo>
                    <a:pt x="33248" y="250393"/>
                  </a:lnTo>
                  <a:lnTo>
                    <a:pt x="31902" y="249643"/>
                  </a:lnTo>
                  <a:lnTo>
                    <a:pt x="30607" y="249999"/>
                  </a:lnTo>
                  <a:lnTo>
                    <a:pt x="29311" y="250367"/>
                  </a:lnTo>
                  <a:lnTo>
                    <a:pt x="28562" y="251701"/>
                  </a:lnTo>
                  <a:lnTo>
                    <a:pt x="29273" y="254292"/>
                  </a:lnTo>
                  <a:lnTo>
                    <a:pt x="30632" y="255054"/>
                  </a:lnTo>
                  <a:lnTo>
                    <a:pt x="31915" y="254685"/>
                  </a:lnTo>
                  <a:lnTo>
                    <a:pt x="33210" y="254330"/>
                  </a:lnTo>
                  <a:lnTo>
                    <a:pt x="33972" y="252996"/>
                  </a:lnTo>
                  <a:close/>
                </a:path>
                <a:path w="41275" h="308609">
                  <a:moveTo>
                    <a:pt x="33972" y="239153"/>
                  </a:moveTo>
                  <a:lnTo>
                    <a:pt x="33604" y="237858"/>
                  </a:lnTo>
                  <a:lnTo>
                    <a:pt x="33248" y="236550"/>
                  </a:lnTo>
                  <a:lnTo>
                    <a:pt x="31902" y="235800"/>
                  </a:lnTo>
                  <a:lnTo>
                    <a:pt x="30607" y="236156"/>
                  </a:lnTo>
                  <a:lnTo>
                    <a:pt x="29311" y="236524"/>
                  </a:lnTo>
                  <a:lnTo>
                    <a:pt x="28562" y="237871"/>
                  </a:lnTo>
                  <a:lnTo>
                    <a:pt x="29273" y="240461"/>
                  </a:lnTo>
                  <a:lnTo>
                    <a:pt x="30632" y="241223"/>
                  </a:lnTo>
                  <a:lnTo>
                    <a:pt x="31915" y="240842"/>
                  </a:lnTo>
                  <a:lnTo>
                    <a:pt x="33210" y="240487"/>
                  </a:lnTo>
                  <a:lnTo>
                    <a:pt x="33972" y="239153"/>
                  </a:lnTo>
                  <a:close/>
                </a:path>
                <a:path w="41275" h="308609">
                  <a:moveTo>
                    <a:pt x="33972" y="225310"/>
                  </a:moveTo>
                  <a:lnTo>
                    <a:pt x="33604" y="224015"/>
                  </a:lnTo>
                  <a:lnTo>
                    <a:pt x="33248" y="222707"/>
                  </a:lnTo>
                  <a:lnTo>
                    <a:pt x="31902" y="221957"/>
                  </a:lnTo>
                  <a:lnTo>
                    <a:pt x="29311" y="222694"/>
                  </a:lnTo>
                  <a:lnTo>
                    <a:pt x="28562" y="224028"/>
                  </a:lnTo>
                  <a:lnTo>
                    <a:pt x="29273" y="226618"/>
                  </a:lnTo>
                  <a:lnTo>
                    <a:pt x="30632" y="227380"/>
                  </a:lnTo>
                  <a:lnTo>
                    <a:pt x="33210" y="226644"/>
                  </a:lnTo>
                  <a:lnTo>
                    <a:pt x="33972" y="225310"/>
                  </a:lnTo>
                  <a:close/>
                </a:path>
                <a:path w="41275" h="308609">
                  <a:moveTo>
                    <a:pt x="33972" y="211480"/>
                  </a:moveTo>
                  <a:lnTo>
                    <a:pt x="33604" y="210172"/>
                  </a:lnTo>
                  <a:lnTo>
                    <a:pt x="33248" y="208876"/>
                  </a:lnTo>
                  <a:lnTo>
                    <a:pt x="31902" y="208127"/>
                  </a:lnTo>
                  <a:lnTo>
                    <a:pt x="30607" y="208483"/>
                  </a:lnTo>
                  <a:lnTo>
                    <a:pt x="29311" y="208851"/>
                  </a:lnTo>
                  <a:lnTo>
                    <a:pt x="28562" y="210185"/>
                  </a:lnTo>
                  <a:lnTo>
                    <a:pt x="29273" y="212775"/>
                  </a:lnTo>
                  <a:lnTo>
                    <a:pt x="30632" y="213537"/>
                  </a:lnTo>
                  <a:lnTo>
                    <a:pt x="31915" y="213169"/>
                  </a:lnTo>
                  <a:lnTo>
                    <a:pt x="33210" y="212813"/>
                  </a:lnTo>
                  <a:lnTo>
                    <a:pt x="33972" y="211480"/>
                  </a:lnTo>
                  <a:close/>
                </a:path>
                <a:path w="41275" h="308609">
                  <a:moveTo>
                    <a:pt x="33972" y="197637"/>
                  </a:moveTo>
                  <a:lnTo>
                    <a:pt x="33604" y="196342"/>
                  </a:lnTo>
                  <a:lnTo>
                    <a:pt x="33248" y="195033"/>
                  </a:lnTo>
                  <a:lnTo>
                    <a:pt x="31902" y="194284"/>
                  </a:lnTo>
                  <a:lnTo>
                    <a:pt x="30607" y="194640"/>
                  </a:lnTo>
                  <a:lnTo>
                    <a:pt x="29311" y="195021"/>
                  </a:lnTo>
                  <a:lnTo>
                    <a:pt x="28562" y="196354"/>
                  </a:lnTo>
                  <a:lnTo>
                    <a:pt x="29273" y="198945"/>
                  </a:lnTo>
                  <a:lnTo>
                    <a:pt x="30632" y="199707"/>
                  </a:lnTo>
                  <a:lnTo>
                    <a:pt x="31915" y="199326"/>
                  </a:lnTo>
                  <a:lnTo>
                    <a:pt x="33210" y="198970"/>
                  </a:lnTo>
                  <a:lnTo>
                    <a:pt x="33972" y="197637"/>
                  </a:lnTo>
                  <a:close/>
                </a:path>
                <a:path w="41275" h="308609">
                  <a:moveTo>
                    <a:pt x="33972" y="183794"/>
                  </a:moveTo>
                  <a:lnTo>
                    <a:pt x="33604" y="182499"/>
                  </a:lnTo>
                  <a:lnTo>
                    <a:pt x="33248" y="181190"/>
                  </a:lnTo>
                  <a:lnTo>
                    <a:pt x="31902" y="180441"/>
                  </a:lnTo>
                  <a:lnTo>
                    <a:pt x="29311" y="181178"/>
                  </a:lnTo>
                  <a:lnTo>
                    <a:pt x="28562" y="182511"/>
                  </a:lnTo>
                  <a:lnTo>
                    <a:pt x="29273" y="185102"/>
                  </a:lnTo>
                  <a:lnTo>
                    <a:pt x="30632" y="185864"/>
                  </a:lnTo>
                  <a:lnTo>
                    <a:pt x="33210" y="185127"/>
                  </a:lnTo>
                  <a:lnTo>
                    <a:pt x="33972" y="183794"/>
                  </a:lnTo>
                  <a:close/>
                </a:path>
                <a:path w="41275" h="308609">
                  <a:moveTo>
                    <a:pt x="33972" y="169976"/>
                  </a:moveTo>
                  <a:lnTo>
                    <a:pt x="33604" y="168668"/>
                  </a:lnTo>
                  <a:lnTo>
                    <a:pt x="33248" y="167373"/>
                  </a:lnTo>
                  <a:lnTo>
                    <a:pt x="31902" y="166624"/>
                  </a:lnTo>
                  <a:lnTo>
                    <a:pt x="30607" y="166979"/>
                  </a:lnTo>
                  <a:lnTo>
                    <a:pt x="29311" y="167347"/>
                  </a:lnTo>
                  <a:lnTo>
                    <a:pt x="28562" y="168681"/>
                  </a:lnTo>
                  <a:lnTo>
                    <a:pt x="29273" y="171272"/>
                  </a:lnTo>
                  <a:lnTo>
                    <a:pt x="30632" y="172034"/>
                  </a:lnTo>
                  <a:lnTo>
                    <a:pt x="31915" y="171665"/>
                  </a:lnTo>
                  <a:lnTo>
                    <a:pt x="33210" y="171310"/>
                  </a:lnTo>
                  <a:lnTo>
                    <a:pt x="33972" y="169976"/>
                  </a:lnTo>
                  <a:close/>
                </a:path>
                <a:path w="41275" h="308609">
                  <a:moveTo>
                    <a:pt x="33972" y="156133"/>
                  </a:moveTo>
                  <a:lnTo>
                    <a:pt x="33604" y="154838"/>
                  </a:lnTo>
                  <a:lnTo>
                    <a:pt x="33248" y="153530"/>
                  </a:lnTo>
                  <a:lnTo>
                    <a:pt x="31902" y="152781"/>
                  </a:lnTo>
                  <a:lnTo>
                    <a:pt x="30607" y="153136"/>
                  </a:lnTo>
                  <a:lnTo>
                    <a:pt x="29311" y="153504"/>
                  </a:lnTo>
                  <a:lnTo>
                    <a:pt x="28562" y="154851"/>
                  </a:lnTo>
                  <a:lnTo>
                    <a:pt x="29273" y="157441"/>
                  </a:lnTo>
                  <a:lnTo>
                    <a:pt x="30632" y="158203"/>
                  </a:lnTo>
                  <a:lnTo>
                    <a:pt x="31915" y="157822"/>
                  </a:lnTo>
                  <a:lnTo>
                    <a:pt x="33210" y="157467"/>
                  </a:lnTo>
                  <a:lnTo>
                    <a:pt x="33972" y="156133"/>
                  </a:lnTo>
                  <a:close/>
                </a:path>
                <a:path w="41275" h="308609">
                  <a:moveTo>
                    <a:pt x="33972" y="142290"/>
                  </a:moveTo>
                  <a:lnTo>
                    <a:pt x="33604" y="140995"/>
                  </a:lnTo>
                  <a:lnTo>
                    <a:pt x="33248" y="139700"/>
                  </a:lnTo>
                  <a:lnTo>
                    <a:pt x="31902" y="138938"/>
                  </a:lnTo>
                  <a:lnTo>
                    <a:pt x="29311" y="139674"/>
                  </a:lnTo>
                  <a:lnTo>
                    <a:pt x="28562" y="141008"/>
                  </a:lnTo>
                  <a:lnTo>
                    <a:pt x="29273" y="143598"/>
                  </a:lnTo>
                  <a:lnTo>
                    <a:pt x="30632" y="144360"/>
                  </a:lnTo>
                  <a:lnTo>
                    <a:pt x="31915" y="143992"/>
                  </a:lnTo>
                  <a:lnTo>
                    <a:pt x="33210" y="143637"/>
                  </a:lnTo>
                  <a:lnTo>
                    <a:pt x="33972" y="142290"/>
                  </a:lnTo>
                  <a:close/>
                </a:path>
                <a:path w="41275" h="308609">
                  <a:moveTo>
                    <a:pt x="33972" y="128460"/>
                  </a:moveTo>
                  <a:lnTo>
                    <a:pt x="33604" y="127152"/>
                  </a:lnTo>
                  <a:lnTo>
                    <a:pt x="33248" y="125857"/>
                  </a:lnTo>
                  <a:lnTo>
                    <a:pt x="31902" y="125107"/>
                  </a:lnTo>
                  <a:lnTo>
                    <a:pt x="30607" y="125463"/>
                  </a:lnTo>
                  <a:lnTo>
                    <a:pt x="29311" y="125831"/>
                  </a:lnTo>
                  <a:lnTo>
                    <a:pt x="28562" y="127165"/>
                  </a:lnTo>
                  <a:lnTo>
                    <a:pt x="29273" y="129755"/>
                  </a:lnTo>
                  <a:lnTo>
                    <a:pt x="30632" y="130517"/>
                  </a:lnTo>
                  <a:lnTo>
                    <a:pt x="31915" y="130149"/>
                  </a:lnTo>
                  <a:lnTo>
                    <a:pt x="33210" y="129794"/>
                  </a:lnTo>
                  <a:lnTo>
                    <a:pt x="33972" y="128460"/>
                  </a:lnTo>
                  <a:close/>
                </a:path>
                <a:path w="41275" h="308609">
                  <a:moveTo>
                    <a:pt x="33972" y="114617"/>
                  </a:moveTo>
                  <a:lnTo>
                    <a:pt x="33604" y="113322"/>
                  </a:lnTo>
                  <a:lnTo>
                    <a:pt x="33248" y="112014"/>
                  </a:lnTo>
                  <a:lnTo>
                    <a:pt x="31902" y="111264"/>
                  </a:lnTo>
                  <a:lnTo>
                    <a:pt x="30607" y="111620"/>
                  </a:lnTo>
                  <a:lnTo>
                    <a:pt x="29311" y="111988"/>
                  </a:lnTo>
                  <a:lnTo>
                    <a:pt x="28562" y="113334"/>
                  </a:lnTo>
                  <a:lnTo>
                    <a:pt x="29273" y="115925"/>
                  </a:lnTo>
                  <a:lnTo>
                    <a:pt x="30632" y="116687"/>
                  </a:lnTo>
                  <a:lnTo>
                    <a:pt x="31915" y="116306"/>
                  </a:lnTo>
                  <a:lnTo>
                    <a:pt x="33210" y="115951"/>
                  </a:lnTo>
                  <a:lnTo>
                    <a:pt x="33972" y="114617"/>
                  </a:lnTo>
                  <a:close/>
                </a:path>
                <a:path w="41275" h="308609">
                  <a:moveTo>
                    <a:pt x="33972" y="100774"/>
                  </a:moveTo>
                  <a:lnTo>
                    <a:pt x="33604" y="99479"/>
                  </a:lnTo>
                  <a:lnTo>
                    <a:pt x="33248" y="98183"/>
                  </a:lnTo>
                  <a:lnTo>
                    <a:pt x="31902" y="97421"/>
                  </a:lnTo>
                  <a:lnTo>
                    <a:pt x="29311" y="98158"/>
                  </a:lnTo>
                  <a:lnTo>
                    <a:pt x="28562" y="99491"/>
                  </a:lnTo>
                  <a:lnTo>
                    <a:pt x="29273" y="102082"/>
                  </a:lnTo>
                  <a:lnTo>
                    <a:pt x="30632" y="102844"/>
                  </a:lnTo>
                  <a:lnTo>
                    <a:pt x="31915" y="102476"/>
                  </a:lnTo>
                  <a:lnTo>
                    <a:pt x="33210" y="102120"/>
                  </a:lnTo>
                  <a:lnTo>
                    <a:pt x="33972" y="100774"/>
                  </a:lnTo>
                  <a:close/>
                </a:path>
                <a:path w="41275" h="308609">
                  <a:moveTo>
                    <a:pt x="41008" y="306374"/>
                  </a:moveTo>
                  <a:lnTo>
                    <a:pt x="40640" y="305066"/>
                  </a:lnTo>
                  <a:lnTo>
                    <a:pt x="40284" y="303771"/>
                  </a:lnTo>
                  <a:lnTo>
                    <a:pt x="38938" y="303022"/>
                  </a:lnTo>
                  <a:lnTo>
                    <a:pt x="36347" y="303745"/>
                  </a:lnTo>
                  <a:lnTo>
                    <a:pt x="35598" y="305092"/>
                  </a:lnTo>
                  <a:lnTo>
                    <a:pt x="35953" y="306387"/>
                  </a:lnTo>
                  <a:lnTo>
                    <a:pt x="36322" y="307670"/>
                  </a:lnTo>
                  <a:lnTo>
                    <a:pt x="37668" y="308432"/>
                  </a:lnTo>
                  <a:lnTo>
                    <a:pt x="38950" y="308063"/>
                  </a:lnTo>
                  <a:lnTo>
                    <a:pt x="40259" y="307708"/>
                  </a:lnTo>
                  <a:lnTo>
                    <a:pt x="41008" y="306374"/>
                  </a:lnTo>
                  <a:close/>
                </a:path>
                <a:path w="41275" h="308609">
                  <a:moveTo>
                    <a:pt x="41008" y="292531"/>
                  </a:moveTo>
                  <a:lnTo>
                    <a:pt x="40640" y="291236"/>
                  </a:lnTo>
                  <a:lnTo>
                    <a:pt x="40284" y="289941"/>
                  </a:lnTo>
                  <a:lnTo>
                    <a:pt x="38938" y="289191"/>
                  </a:lnTo>
                  <a:lnTo>
                    <a:pt x="36347" y="289915"/>
                  </a:lnTo>
                  <a:lnTo>
                    <a:pt x="35598" y="291249"/>
                  </a:lnTo>
                  <a:lnTo>
                    <a:pt x="35953" y="292544"/>
                  </a:lnTo>
                  <a:lnTo>
                    <a:pt x="36322" y="293839"/>
                  </a:lnTo>
                  <a:lnTo>
                    <a:pt x="37668" y="294601"/>
                  </a:lnTo>
                  <a:lnTo>
                    <a:pt x="38950" y="294233"/>
                  </a:lnTo>
                  <a:lnTo>
                    <a:pt x="40259" y="293878"/>
                  </a:lnTo>
                  <a:lnTo>
                    <a:pt x="41008" y="292531"/>
                  </a:lnTo>
                  <a:close/>
                </a:path>
                <a:path w="41275" h="308609">
                  <a:moveTo>
                    <a:pt x="41008" y="278701"/>
                  </a:moveTo>
                  <a:lnTo>
                    <a:pt x="40640" y="277393"/>
                  </a:lnTo>
                  <a:lnTo>
                    <a:pt x="40284" y="276098"/>
                  </a:lnTo>
                  <a:lnTo>
                    <a:pt x="38938" y="275348"/>
                  </a:lnTo>
                  <a:lnTo>
                    <a:pt x="36347" y="276072"/>
                  </a:lnTo>
                  <a:lnTo>
                    <a:pt x="35598" y="277406"/>
                  </a:lnTo>
                  <a:lnTo>
                    <a:pt x="35953" y="278714"/>
                  </a:lnTo>
                  <a:lnTo>
                    <a:pt x="36322" y="279996"/>
                  </a:lnTo>
                  <a:lnTo>
                    <a:pt x="37668" y="280758"/>
                  </a:lnTo>
                  <a:lnTo>
                    <a:pt x="38950" y="280390"/>
                  </a:lnTo>
                  <a:lnTo>
                    <a:pt x="40259" y="280035"/>
                  </a:lnTo>
                  <a:lnTo>
                    <a:pt x="41008" y="278701"/>
                  </a:lnTo>
                  <a:close/>
                </a:path>
                <a:path w="41275" h="308609">
                  <a:moveTo>
                    <a:pt x="41008" y="264858"/>
                  </a:moveTo>
                  <a:lnTo>
                    <a:pt x="40640" y="263550"/>
                  </a:lnTo>
                  <a:lnTo>
                    <a:pt x="40284" y="262255"/>
                  </a:lnTo>
                  <a:lnTo>
                    <a:pt x="38938" y="261505"/>
                  </a:lnTo>
                  <a:lnTo>
                    <a:pt x="36347" y="262229"/>
                  </a:lnTo>
                  <a:lnTo>
                    <a:pt x="35598" y="263575"/>
                  </a:lnTo>
                  <a:lnTo>
                    <a:pt x="35953" y="264871"/>
                  </a:lnTo>
                  <a:lnTo>
                    <a:pt x="36322" y="266153"/>
                  </a:lnTo>
                  <a:lnTo>
                    <a:pt x="37668" y="266928"/>
                  </a:lnTo>
                  <a:lnTo>
                    <a:pt x="38950" y="266547"/>
                  </a:lnTo>
                  <a:lnTo>
                    <a:pt x="40259" y="266192"/>
                  </a:lnTo>
                  <a:lnTo>
                    <a:pt x="41008" y="264858"/>
                  </a:lnTo>
                  <a:close/>
                </a:path>
                <a:path w="41275" h="308609">
                  <a:moveTo>
                    <a:pt x="41008" y="251015"/>
                  </a:moveTo>
                  <a:lnTo>
                    <a:pt x="40640" y="249720"/>
                  </a:lnTo>
                  <a:lnTo>
                    <a:pt x="40284" y="248424"/>
                  </a:lnTo>
                  <a:lnTo>
                    <a:pt x="38938" y="247675"/>
                  </a:lnTo>
                  <a:lnTo>
                    <a:pt x="36347" y="248399"/>
                  </a:lnTo>
                  <a:lnTo>
                    <a:pt x="35598" y="249732"/>
                  </a:lnTo>
                  <a:lnTo>
                    <a:pt x="35953" y="251028"/>
                  </a:lnTo>
                  <a:lnTo>
                    <a:pt x="36322" y="252323"/>
                  </a:lnTo>
                  <a:lnTo>
                    <a:pt x="37668" y="253085"/>
                  </a:lnTo>
                  <a:lnTo>
                    <a:pt x="38950" y="252717"/>
                  </a:lnTo>
                  <a:lnTo>
                    <a:pt x="40259" y="252361"/>
                  </a:lnTo>
                  <a:lnTo>
                    <a:pt x="41008" y="251015"/>
                  </a:lnTo>
                  <a:close/>
                </a:path>
                <a:path w="41275" h="308609">
                  <a:moveTo>
                    <a:pt x="41008" y="237197"/>
                  </a:moveTo>
                  <a:lnTo>
                    <a:pt x="40640" y="235889"/>
                  </a:lnTo>
                  <a:lnTo>
                    <a:pt x="40284" y="234594"/>
                  </a:lnTo>
                  <a:lnTo>
                    <a:pt x="38938" y="233845"/>
                  </a:lnTo>
                  <a:lnTo>
                    <a:pt x="36347" y="234569"/>
                  </a:lnTo>
                  <a:lnTo>
                    <a:pt x="35598" y="235902"/>
                  </a:lnTo>
                  <a:lnTo>
                    <a:pt x="35953" y="237210"/>
                  </a:lnTo>
                  <a:lnTo>
                    <a:pt x="36322" y="238493"/>
                  </a:lnTo>
                  <a:lnTo>
                    <a:pt x="37668" y="239255"/>
                  </a:lnTo>
                  <a:lnTo>
                    <a:pt x="38950" y="238887"/>
                  </a:lnTo>
                  <a:lnTo>
                    <a:pt x="40259" y="238531"/>
                  </a:lnTo>
                  <a:lnTo>
                    <a:pt x="41008" y="237197"/>
                  </a:lnTo>
                  <a:close/>
                </a:path>
                <a:path w="41275" h="308609">
                  <a:moveTo>
                    <a:pt x="41008" y="223354"/>
                  </a:moveTo>
                  <a:lnTo>
                    <a:pt x="40640" y="222059"/>
                  </a:lnTo>
                  <a:lnTo>
                    <a:pt x="40284" y="220751"/>
                  </a:lnTo>
                  <a:lnTo>
                    <a:pt x="38938" y="220002"/>
                  </a:lnTo>
                  <a:lnTo>
                    <a:pt x="36347" y="220726"/>
                  </a:lnTo>
                  <a:lnTo>
                    <a:pt x="35598" y="222072"/>
                  </a:lnTo>
                  <a:lnTo>
                    <a:pt x="35953" y="223367"/>
                  </a:lnTo>
                  <a:lnTo>
                    <a:pt x="36322" y="224663"/>
                  </a:lnTo>
                  <a:lnTo>
                    <a:pt x="37668" y="225425"/>
                  </a:lnTo>
                  <a:lnTo>
                    <a:pt x="38950" y="225044"/>
                  </a:lnTo>
                  <a:lnTo>
                    <a:pt x="40259" y="224688"/>
                  </a:lnTo>
                  <a:lnTo>
                    <a:pt x="41008" y="223354"/>
                  </a:lnTo>
                  <a:close/>
                </a:path>
                <a:path w="41275" h="308609">
                  <a:moveTo>
                    <a:pt x="41008" y="209511"/>
                  </a:moveTo>
                  <a:lnTo>
                    <a:pt x="40640" y="208216"/>
                  </a:lnTo>
                  <a:lnTo>
                    <a:pt x="40284" y="206921"/>
                  </a:lnTo>
                  <a:lnTo>
                    <a:pt x="38938" y="206171"/>
                  </a:lnTo>
                  <a:lnTo>
                    <a:pt x="36347" y="206895"/>
                  </a:lnTo>
                  <a:lnTo>
                    <a:pt x="35598" y="208229"/>
                  </a:lnTo>
                  <a:lnTo>
                    <a:pt x="35953" y="209524"/>
                  </a:lnTo>
                  <a:lnTo>
                    <a:pt x="36322" y="210820"/>
                  </a:lnTo>
                  <a:lnTo>
                    <a:pt x="37668" y="211582"/>
                  </a:lnTo>
                  <a:lnTo>
                    <a:pt x="38950" y="211213"/>
                  </a:lnTo>
                  <a:lnTo>
                    <a:pt x="40259" y="210858"/>
                  </a:lnTo>
                  <a:lnTo>
                    <a:pt x="41008" y="209511"/>
                  </a:lnTo>
                  <a:close/>
                </a:path>
                <a:path w="41275" h="308609">
                  <a:moveTo>
                    <a:pt x="41008" y="195681"/>
                  </a:moveTo>
                  <a:lnTo>
                    <a:pt x="40640" y="194373"/>
                  </a:lnTo>
                  <a:lnTo>
                    <a:pt x="40284" y="193078"/>
                  </a:lnTo>
                  <a:lnTo>
                    <a:pt x="38938" y="192328"/>
                  </a:lnTo>
                  <a:lnTo>
                    <a:pt x="36347" y="193052"/>
                  </a:lnTo>
                  <a:lnTo>
                    <a:pt x="35598" y="194386"/>
                  </a:lnTo>
                  <a:lnTo>
                    <a:pt x="35953" y="195694"/>
                  </a:lnTo>
                  <a:lnTo>
                    <a:pt x="36322" y="196977"/>
                  </a:lnTo>
                  <a:lnTo>
                    <a:pt x="37668" y="197739"/>
                  </a:lnTo>
                  <a:lnTo>
                    <a:pt x="38950" y="197370"/>
                  </a:lnTo>
                  <a:lnTo>
                    <a:pt x="40259" y="197015"/>
                  </a:lnTo>
                  <a:lnTo>
                    <a:pt x="41008" y="195681"/>
                  </a:lnTo>
                  <a:close/>
                </a:path>
                <a:path w="41275" h="308609">
                  <a:moveTo>
                    <a:pt x="41008" y="181838"/>
                  </a:moveTo>
                  <a:lnTo>
                    <a:pt x="40640" y="180543"/>
                  </a:lnTo>
                  <a:lnTo>
                    <a:pt x="40284" y="179235"/>
                  </a:lnTo>
                  <a:lnTo>
                    <a:pt x="38938" y="178485"/>
                  </a:lnTo>
                  <a:lnTo>
                    <a:pt x="36347" y="179209"/>
                  </a:lnTo>
                  <a:lnTo>
                    <a:pt x="35598" y="180555"/>
                  </a:lnTo>
                  <a:lnTo>
                    <a:pt x="35953" y="181851"/>
                  </a:lnTo>
                  <a:lnTo>
                    <a:pt x="36322" y="183146"/>
                  </a:lnTo>
                  <a:lnTo>
                    <a:pt x="37668" y="183908"/>
                  </a:lnTo>
                  <a:lnTo>
                    <a:pt x="38950" y="183527"/>
                  </a:lnTo>
                  <a:lnTo>
                    <a:pt x="40259" y="183172"/>
                  </a:lnTo>
                  <a:lnTo>
                    <a:pt x="41008" y="181838"/>
                  </a:lnTo>
                  <a:close/>
                </a:path>
                <a:path w="41275" h="308609">
                  <a:moveTo>
                    <a:pt x="41008" y="167995"/>
                  </a:moveTo>
                  <a:lnTo>
                    <a:pt x="40640" y="166700"/>
                  </a:lnTo>
                  <a:lnTo>
                    <a:pt x="40284" y="165404"/>
                  </a:lnTo>
                  <a:lnTo>
                    <a:pt x="38938" y="164655"/>
                  </a:lnTo>
                  <a:lnTo>
                    <a:pt x="36347" y="165379"/>
                  </a:lnTo>
                  <a:lnTo>
                    <a:pt x="35598" y="166712"/>
                  </a:lnTo>
                  <a:lnTo>
                    <a:pt x="35953" y="168008"/>
                  </a:lnTo>
                  <a:lnTo>
                    <a:pt x="36322" y="169303"/>
                  </a:lnTo>
                  <a:lnTo>
                    <a:pt x="37668" y="170065"/>
                  </a:lnTo>
                  <a:lnTo>
                    <a:pt x="38950" y="169697"/>
                  </a:lnTo>
                  <a:lnTo>
                    <a:pt x="40259" y="169341"/>
                  </a:lnTo>
                  <a:lnTo>
                    <a:pt x="41008" y="167995"/>
                  </a:lnTo>
                  <a:close/>
                </a:path>
                <a:path w="41275" h="308609">
                  <a:moveTo>
                    <a:pt x="41008" y="154165"/>
                  </a:moveTo>
                  <a:lnTo>
                    <a:pt x="40640" y="152857"/>
                  </a:lnTo>
                  <a:lnTo>
                    <a:pt x="40284" y="151561"/>
                  </a:lnTo>
                  <a:lnTo>
                    <a:pt x="38938" y="150812"/>
                  </a:lnTo>
                  <a:lnTo>
                    <a:pt x="36347" y="151536"/>
                  </a:lnTo>
                  <a:lnTo>
                    <a:pt x="35598" y="152869"/>
                  </a:lnTo>
                  <a:lnTo>
                    <a:pt x="35953" y="154178"/>
                  </a:lnTo>
                  <a:lnTo>
                    <a:pt x="36322" y="155460"/>
                  </a:lnTo>
                  <a:lnTo>
                    <a:pt x="37668" y="156222"/>
                  </a:lnTo>
                  <a:lnTo>
                    <a:pt x="38950" y="155854"/>
                  </a:lnTo>
                  <a:lnTo>
                    <a:pt x="40259" y="155498"/>
                  </a:lnTo>
                  <a:lnTo>
                    <a:pt x="41008" y="154165"/>
                  </a:lnTo>
                  <a:close/>
                </a:path>
                <a:path w="41275" h="308609">
                  <a:moveTo>
                    <a:pt x="41008" y="140335"/>
                  </a:moveTo>
                  <a:lnTo>
                    <a:pt x="40640" y="139039"/>
                  </a:lnTo>
                  <a:lnTo>
                    <a:pt x="40284" y="137731"/>
                  </a:lnTo>
                  <a:lnTo>
                    <a:pt x="38938" y="136982"/>
                  </a:lnTo>
                  <a:lnTo>
                    <a:pt x="36347" y="137706"/>
                  </a:lnTo>
                  <a:lnTo>
                    <a:pt x="35598" y="139052"/>
                  </a:lnTo>
                  <a:lnTo>
                    <a:pt x="35953" y="140347"/>
                  </a:lnTo>
                  <a:lnTo>
                    <a:pt x="36322" y="141643"/>
                  </a:lnTo>
                  <a:lnTo>
                    <a:pt x="37668" y="142405"/>
                  </a:lnTo>
                  <a:lnTo>
                    <a:pt x="38950" y="142024"/>
                  </a:lnTo>
                  <a:lnTo>
                    <a:pt x="40259" y="141668"/>
                  </a:lnTo>
                  <a:lnTo>
                    <a:pt x="41008" y="140335"/>
                  </a:lnTo>
                  <a:close/>
                </a:path>
                <a:path w="41275" h="308609">
                  <a:moveTo>
                    <a:pt x="41008" y="126492"/>
                  </a:moveTo>
                  <a:lnTo>
                    <a:pt x="40640" y="125196"/>
                  </a:lnTo>
                  <a:lnTo>
                    <a:pt x="40284" y="123901"/>
                  </a:lnTo>
                  <a:lnTo>
                    <a:pt x="38938" y="123139"/>
                  </a:lnTo>
                  <a:lnTo>
                    <a:pt x="36347" y="123875"/>
                  </a:lnTo>
                  <a:lnTo>
                    <a:pt x="35598" y="125209"/>
                  </a:lnTo>
                  <a:lnTo>
                    <a:pt x="35953" y="126504"/>
                  </a:lnTo>
                  <a:lnTo>
                    <a:pt x="36322" y="127800"/>
                  </a:lnTo>
                  <a:lnTo>
                    <a:pt x="37668" y="128562"/>
                  </a:lnTo>
                  <a:lnTo>
                    <a:pt x="38950" y="128193"/>
                  </a:lnTo>
                  <a:lnTo>
                    <a:pt x="40259" y="127838"/>
                  </a:lnTo>
                  <a:lnTo>
                    <a:pt x="41008" y="126492"/>
                  </a:lnTo>
                  <a:close/>
                </a:path>
                <a:path w="41275" h="308609">
                  <a:moveTo>
                    <a:pt x="41008" y="112661"/>
                  </a:moveTo>
                  <a:lnTo>
                    <a:pt x="40640" y="111353"/>
                  </a:lnTo>
                  <a:lnTo>
                    <a:pt x="40284" y="110058"/>
                  </a:lnTo>
                  <a:lnTo>
                    <a:pt x="38938" y="109308"/>
                  </a:lnTo>
                  <a:lnTo>
                    <a:pt x="36347" y="110032"/>
                  </a:lnTo>
                  <a:lnTo>
                    <a:pt x="35598" y="111366"/>
                  </a:lnTo>
                  <a:lnTo>
                    <a:pt x="35953" y="112674"/>
                  </a:lnTo>
                  <a:lnTo>
                    <a:pt x="36322" y="113957"/>
                  </a:lnTo>
                  <a:lnTo>
                    <a:pt x="37668" y="114719"/>
                  </a:lnTo>
                  <a:lnTo>
                    <a:pt x="38950" y="114350"/>
                  </a:lnTo>
                  <a:lnTo>
                    <a:pt x="40259" y="113995"/>
                  </a:lnTo>
                  <a:lnTo>
                    <a:pt x="41008" y="112661"/>
                  </a:lnTo>
                  <a:close/>
                </a:path>
                <a:path w="41275" h="308609">
                  <a:moveTo>
                    <a:pt x="41008" y="98818"/>
                  </a:moveTo>
                  <a:lnTo>
                    <a:pt x="40640" y="97523"/>
                  </a:lnTo>
                  <a:lnTo>
                    <a:pt x="40284" y="96215"/>
                  </a:lnTo>
                  <a:lnTo>
                    <a:pt x="38938" y="95465"/>
                  </a:lnTo>
                  <a:lnTo>
                    <a:pt x="36347" y="96189"/>
                  </a:lnTo>
                  <a:lnTo>
                    <a:pt x="35598" y="97536"/>
                  </a:lnTo>
                  <a:lnTo>
                    <a:pt x="35953" y="98831"/>
                  </a:lnTo>
                  <a:lnTo>
                    <a:pt x="36322" y="100126"/>
                  </a:lnTo>
                  <a:lnTo>
                    <a:pt x="37668" y="100888"/>
                  </a:lnTo>
                  <a:lnTo>
                    <a:pt x="38950" y="100507"/>
                  </a:lnTo>
                  <a:lnTo>
                    <a:pt x="40259" y="100152"/>
                  </a:lnTo>
                  <a:lnTo>
                    <a:pt x="41008" y="98818"/>
                  </a:lnTo>
                  <a:close/>
                </a:path>
              </a:pathLst>
            </a:custGeom>
            <a:solidFill>
              <a:srgbClr val="FFFFFF"/>
            </a:solidFill>
          </p:spPr>
          <p:txBody>
            <a:bodyPr wrap="square" lIns="0" tIns="0" rIns="0" bIns="0" rtlCol="0"/>
            <a:lstStyle/>
            <a:p>
              <a:endParaRPr/>
            </a:p>
          </p:txBody>
        </p:sp>
        <p:sp>
          <p:nvSpPr>
            <p:cNvPr id="95" name="object 95"/>
            <p:cNvSpPr/>
            <p:nvPr/>
          </p:nvSpPr>
          <p:spPr>
            <a:xfrm>
              <a:off x="6166015" y="8280641"/>
              <a:ext cx="27305" cy="296545"/>
            </a:xfrm>
            <a:custGeom>
              <a:avLst/>
              <a:gdLst/>
              <a:ahLst/>
              <a:cxnLst/>
              <a:rect l="l" t="t" r="r" b="b"/>
              <a:pathLst>
                <a:path w="27304" h="296545">
                  <a:moveTo>
                    <a:pt x="5372" y="280085"/>
                  </a:moveTo>
                  <a:lnTo>
                    <a:pt x="4648" y="277495"/>
                  </a:lnTo>
                  <a:lnTo>
                    <a:pt x="3302" y="276745"/>
                  </a:lnTo>
                  <a:lnTo>
                    <a:pt x="711" y="277469"/>
                  </a:lnTo>
                  <a:lnTo>
                    <a:pt x="317" y="278168"/>
                  </a:lnTo>
                  <a:lnTo>
                    <a:pt x="1003" y="281571"/>
                  </a:lnTo>
                  <a:lnTo>
                    <a:pt x="2032" y="282155"/>
                  </a:lnTo>
                  <a:lnTo>
                    <a:pt x="4622" y="281432"/>
                  </a:lnTo>
                  <a:lnTo>
                    <a:pt x="5372" y="280085"/>
                  </a:lnTo>
                  <a:close/>
                </a:path>
                <a:path w="27304" h="296545">
                  <a:moveTo>
                    <a:pt x="5372" y="266255"/>
                  </a:moveTo>
                  <a:lnTo>
                    <a:pt x="4648" y="263652"/>
                  </a:lnTo>
                  <a:lnTo>
                    <a:pt x="3302" y="262902"/>
                  </a:lnTo>
                  <a:lnTo>
                    <a:pt x="711" y="263626"/>
                  </a:lnTo>
                  <a:lnTo>
                    <a:pt x="0" y="264896"/>
                  </a:lnTo>
                  <a:lnTo>
                    <a:pt x="0" y="265087"/>
                  </a:lnTo>
                  <a:lnTo>
                    <a:pt x="685" y="267550"/>
                  </a:lnTo>
                  <a:lnTo>
                    <a:pt x="2032" y="268312"/>
                  </a:lnTo>
                  <a:lnTo>
                    <a:pt x="4622" y="267589"/>
                  </a:lnTo>
                  <a:lnTo>
                    <a:pt x="5372" y="266255"/>
                  </a:lnTo>
                  <a:close/>
                </a:path>
                <a:path w="27304" h="296545">
                  <a:moveTo>
                    <a:pt x="5372" y="252412"/>
                  </a:moveTo>
                  <a:lnTo>
                    <a:pt x="4648" y="249809"/>
                  </a:lnTo>
                  <a:lnTo>
                    <a:pt x="3302" y="249059"/>
                  </a:lnTo>
                  <a:lnTo>
                    <a:pt x="711" y="249783"/>
                  </a:lnTo>
                  <a:lnTo>
                    <a:pt x="0" y="251079"/>
                  </a:lnTo>
                  <a:lnTo>
                    <a:pt x="0" y="251256"/>
                  </a:lnTo>
                  <a:lnTo>
                    <a:pt x="685" y="253707"/>
                  </a:lnTo>
                  <a:lnTo>
                    <a:pt x="2032" y="254482"/>
                  </a:lnTo>
                  <a:lnTo>
                    <a:pt x="3314" y="254101"/>
                  </a:lnTo>
                  <a:lnTo>
                    <a:pt x="4622" y="253746"/>
                  </a:lnTo>
                  <a:lnTo>
                    <a:pt x="5372" y="252412"/>
                  </a:lnTo>
                  <a:close/>
                </a:path>
                <a:path w="27304" h="296545">
                  <a:moveTo>
                    <a:pt x="5372" y="238569"/>
                  </a:moveTo>
                  <a:lnTo>
                    <a:pt x="4648" y="235978"/>
                  </a:lnTo>
                  <a:lnTo>
                    <a:pt x="3302" y="235229"/>
                  </a:lnTo>
                  <a:lnTo>
                    <a:pt x="711" y="235953"/>
                  </a:lnTo>
                  <a:lnTo>
                    <a:pt x="0" y="237236"/>
                  </a:lnTo>
                  <a:lnTo>
                    <a:pt x="0" y="237413"/>
                  </a:lnTo>
                  <a:lnTo>
                    <a:pt x="685" y="239877"/>
                  </a:lnTo>
                  <a:lnTo>
                    <a:pt x="2032" y="240639"/>
                  </a:lnTo>
                  <a:lnTo>
                    <a:pt x="4622" y="239915"/>
                  </a:lnTo>
                  <a:lnTo>
                    <a:pt x="5372" y="238569"/>
                  </a:lnTo>
                  <a:close/>
                </a:path>
                <a:path w="27304" h="296545">
                  <a:moveTo>
                    <a:pt x="5372" y="224751"/>
                  </a:moveTo>
                  <a:lnTo>
                    <a:pt x="4648" y="222148"/>
                  </a:lnTo>
                  <a:lnTo>
                    <a:pt x="3302" y="221399"/>
                  </a:lnTo>
                  <a:lnTo>
                    <a:pt x="711" y="222123"/>
                  </a:lnTo>
                  <a:lnTo>
                    <a:pt x="0" y="223393"/>
                  </a:lnTo>
                  <a:lnTo>
                    <a:pt x="0" y="223583"/>
                  </a:lnTo>
                  <a:lnTo>
                    <a:pt x="685" y="226047"/>
                  </a:lnTo>
                  <a:lnTo>
                    <a:pt x="2032" y="226809"/>
                  </a:lnTo>
                  <a:lnTo>
                    <a:pt x="4622" y="226085"/>
                  </a:lnTo>
                  <a:lnTo>
                    <a:pt x="5372" y="224751"/>
                  </a:lnTo>
                  <a:close/>
                </a:path>
                <a:path w="27304" h="296545">
                  <a:moveTo>
                    <a:pt x="5372" y="210908"/>
                  </a:moveTo>
                  <a:lnTo>
                    <a:pt x="4648" y="208305"/>
                  </a:lnTo>
                  <a:lnTo>
                    <a:pt x="3302" y="207556"/>
                  </a:lnTo>
                  <a:lnTo>
                    <a:pt x="711" y="208280"/>
                  </a:lnTo>
                  <a:lnTo>
                    <a:pt x="0" y="209562"/>
                  </a:lnTo>
                  <a:lnTo>
                    <a:pt x="0" y="209753"/>
                  </a:lnTo>
                  <a:lnTo>
                    <a:pt x="685" y="212217"/>
                  </a:lnTo>
                  <a:lnTo>
                    <a:pt x="2032" y="212979"/>
                  </a:lnTo>
                  <a:lnTo>
                    <a:pt x="3314" y="212598"/>
                  </a:lnTo>
                  <a:lnTo>
                    <a:pt x="4622" y="212242"/>
                  </a:lnTo>
                  <a:lnTo>
                    <a:pt x="5372" y="210908"/>
                  </a:lnTo>
                  <a:close/>
                </a:path>
                <a:path w="27304" h="296545">
                  <a:moveTo>
                    <a:pt x="5372" y="197065"/>
                  </a:moveTo>
                  <a:lnTo>
                    <a:pt x="4648" y="194475"/>
                  </a:lnTo>
                  <a:lnTo>
                    <a:pt x="3302" y="193725"/>
                  </a:lnTo>
                  <a:lnTo>
                    <a:pt x="711" y="194449"/>
                  </a:lnTo>
                  <a:lnTo>
                    <a:pt x="0" y="195719"/>
                  </a:lnTo>
                  <a:lnTo>
                    <a:pt x="0" y="195910"/>
                  </a:lnTo>
                  <a:lnTo>
                    <a:pt x="685" y="198374"/>
                  </a:lnTo>
                  <a:lnTo>
                    <a:pt x="2032" y="199136"/>
                  </a:lnTo>
                  <a:lnTo>
                    <a:pt x="4622" y="198412"/>
                  </a:lnTo>
                  <a:lnTo>
                    <a:pt x="5372" y="197065"/>
                  </a:lnTo>
                  <a:close/>
                </a:path>
                <a:path w="27304" h="296545">
                  <a:moveTo>
                    <a:pt x="5372" y="183235"/>
                  </a:moveTo>
                  <a:lnTo>
                    <a:pt x="4648" y="180632"/>
                  </a:lnTo>
                  <a:lnTo>
                    <a:pt x="3302" y="179882"/>
                  </a:lnTo>
                  <a:lnTo>
                    <a:pt x="711" y="180606"/>
                  </a:lnTo>
                  <a:lnTo>
                    <a:pt x="0" y="181876"/>
                  </a:lnTo>
                  <a:lnTo>
                    <a:pt x="0" y="182067"/>
                  </a:lnTo>
                  <a:lnTo>
                    <a:pt x="685" y="184531"/>
                  </a:lnTo>
                  <a:lnTo>
                    <a:pt x="2032" y="185293"/>
                  </a:lnTo>
                  <a:lnTo>
                    <a:pt x="4622" y="184569"/>
                  </a:lnTo>
                  <a:lnTo>
                    <a:pt x="5372" y="183235"/>
                  </a:lnTo>
                  <a:close/>
                </a:path>
                <a:path w="27304" h="296545">
                  <a:moveTo>
                    <a:pt x="5372" y="169392"/>
                  </a:moveTo>
                  <a:lnTo>
                    <a:pt x="4648" y="166789"/>
                  </a:lnTo>
                  <a:lnTo>
                    <a:pt x="3302" y="166039"/>
                  </a:lnTo>
                  <a:lnTo>
                    <a:pt x="711" y="166763"/>
                  </a:lnTo>
                  <a:lnTo>
                    <a:pt x="0" y="168046"/>
                  </a:lnTo>
                  <a:lnTo>
                    <a:pt x="0" y="168236"/>
                  </a:lnTo>
                  <a:lnTo>
                    <a:pt x="685" y="170700"/>
                  </a:lnTo>
                  <a:lnTo>
                    <a:pt x="2032" y="171462"/>
                  </a:lnTo>
                  <a:lnTo>
                    <a:pt x="3314" y="171081"/>
                  </a:lnTo>
                  <a:lnTo>
                    <a:pt x="4622" y="170726"/>
                  </a:lnTo>
                  <a:lnTo>
                    <a:pt x="5372" y="169392"/>
                  </a:lnTo>
                  <a:close/>
                </a:path>
                <a:path w="27304" h="296545">
                  <a:moveTo>
                    <a:pt x="5372" y="155549"/>
                  </a:moveTo>
                  <a:lnTo>
                    <a:pt x="4648" y="152958"/>
                  </a:lnTo>
                  <a:lnTo>
                    <a:pt x="3302" y="152209"/>
                  </a:lnTo>
                  <a:lnTo>
                    <a:pt x="711" y="152933"/>
                  </a:lnTo>
                  <a:lnTo>
                    <a:pt x="0" y="154216"/>
                  </a:lnTo>
                  <a:lnTo>
                    <a:pt x="0" y="154393"/>
                  </a:lnTo>
                  <a:lnTo>
                    <a:pt x="685" y="156857"/>
                  </a:lnTo>
                  <a:lnTo>
                    <a:pt x="2032" y="157619"/>
                  </a:lnTo>
                  <a:lnTo>
                    <a:pt x="4622" y="156895"/>
                  </a:lnTo>
                  <a:lnTo>
                    <a:pt x="5372" y="155549"/>
                  </a:lnTo>
                  <a:close/>
                </a:path>
                <a:path w="27304" h="296545">
                  <a:moveTo>
                    <a:pt x="5372" y="141719"/>
                  </a:moveTo>
                  <a:lnTo>
                    <a:pt x="4648" y="139115"/>
                  </a:lnTo>
                  <a:lnTo>
                    <a:pt x="3302" y="138366"/>
                  </a:lnTo>
                  <a:lnTo>
                    <a:pt x="711" y="139090"/>
                  </a:lnTo>
                  <a:lnTo>
                    <a:pt x="0" y="140373"/>
                  </a:lnTo>
                  <a:lnTo>
                    <a:pt x="0" y="140550"/>
                  </a:lnTo>
                  <a:lnTo>
                    <a:pt x="685" y="143014"/>
                  </a:lnTo>
                  <a:lnTo>
                    <a:pt x="2032" y="143776"/>
                  </a:lnTo>
                  <a:lnTo>
                    <a:pt x="4622" y="143052"/>
                  </a:lnTo>
                  <a:lnTo>
                    <a:pt x="5372" y="141719"/>
                  </a:lnTo>
                  <a:close/>
                </a:path>
                <a:path w="27304" h="296545">
                  <a:moveTo>
                    <a:pt x="5372" y="127889"/>
                  </a:moveTo>
                  <a:lnTo>
                    <a:pt x="4648" y="125285"/>
                  </a:lnTo>
                  <a:lnTo>
                    <a:pt x="3302" y="124536"/>
                  </a:lnTo>
                  <a:lnTo>
                    <a:pt x="711" y="125260"/>
                  </a:lnTo>
                  <a:lnTo>
                    <a:pt x="0" y="126542"/>
                  </a:lnTo>
                  <a:lnTo>
                    <a:pt x="0" y="126733"/>
                  </a:lnTo>
                  <a:lnTo>
                    <a:pt x="685" y="129197"/>
                  </a:lnTo>
                  <a:lnTo>
                    <a:pt x="2032" y="129959"/>
                  </a:lnTo>
                  <a:lnTo>
                    <a:pt x="3314" y="129578"/>
                  </a:lnTo>
                  <a:lnTo>
                    <a:pt x="4622" y="129222"/>
                  </a:lnTo>
                  <a:lnTo>
                    <a:pt x="5372" y="127889"/>
                  </a:lnTo>
                  <a:close/>
                </a:path>
                <a:path w="27304" h="296545">
                  <a:moveTo>
                    <a:pt x="5372" y="114046"/>
                  </a:moveTo>
                  <a:lnTo>
                    <a:pt x="4648" y="111455"/>
                  </a:lnTo>
                  <a:lnTo>
                    <a:pt x="3302" y="110693"/>
                  </a:lnTo>
                  <a:lnTo>
                    <a:pt x="711" y="111429"/>
                  </a:lnTo>
                  <a:lnTo>
                    <a:pt x="0" y="112699"/>
                  </a:lnTo>
                  <a:lnTo>
                    <a:pt x="0" y="112890"/>
                  </a:lnTo>
                  <a:lnTo>
                    <a:pt x="685" y="115354"/>
                  </a:lnTo>
                  <a:lnTo>
                    <a:pt x="2032" y="116116"/>
                  </a:lnTo>
                  <a:lnTo>
                    <a:pt x="4622" y="115392"/>
                  </a:lnTo>
                  <a:lnTo>
                    <a:pt x="5372" y="114046"/>
                  </a:lnTo>
                  <a:close/>
                </a:path>
                <a:path w="27304" h="296545">
                  <a:moveTo>
                    <a:pt x="5372" y="100215"/>
                  </a:moveTo>
                  <a:lnTo>
                    <a:pt x="4648" y="97612"/>
                  </a:lnTo>
                  <a:lnTo>
                    <a:pt x="3302" y="96862"/>
                  </a:lnTo>
                  <a:lnTo>
                    <a:pt x="711" y="97586"/>
                  </a:lnTo>
                  <a:lnTo>
                    <a:pt x="0" y="98856"/>
                  </a:lnTo>
                  <a:lnTo>
                    <a:pt x="0" y="99047"/>
                  </a:lnTo>
                  <a:lnTo>
                    <a:pt x="685" y="101511"/>
                  </a:lnTo>
                  <a:lnTo>
                    <a:pt x="2032" y="102273"/>
                  </a:lnTo>
                  <a:lnTo>
                    <a:pt x="4622" y="101549"/>
                  </a:lnTo>
                  <a:lnTo>
                    <a:pt x="5372" y="100215"/>
                  </a:lnTo>
                  <a:close/>
                </a:path>
                <a:path w="27304" h="296545">
                  <a:moveTo>
                    <a:pt x="5372" y="86372"/>
                  </a:moveTo>
                  <a:lnTo>
                    <a:pt x="4648" y="83769"/>
                  </a:lnTo>
                  <a:lnTo>
                    <a:pt x="3302" y="83019"/>
                  </a:lnTo>
                  <a:lnTo>
                    <a:pt x="711" y="83743"/>
                  </a:lnTo>
                  <a:lnTo>
                    <a:pt x="0" y="85026"/>
                  </a:lnTo>
                  <a:lnTo>
                    <a:pt x="0" y="85217"/>
                  </a:lnTo>
                  <a:lnTo>
                    <a:pt x="685" y="87680"/>
                  </a:lnTo>
                  <a:lnTo>
                    <a:pt x="2032" y="88442"/>
                  </a:lnTo>
                  <a:lnTo>
                    <a:pt x="3314" y="88061"/>
                  </a:lnTo>
                  <a:lnTo>
                    <a:pt x="4622" y="87706"/>
                  </a:lnTo>
                  <a:lnTo>
                    <a:pt x="5372" y="86372"/>
                  </a:lnTo>
                  <a:close/>
                </a:path>
                <a:path w="27304" h="296545">
                  <a:moveTo>
                    <a:pt x="5372" y="72529"/>
                  </a:moveTo>
                  <a:lnTo>
                    <a:pt x="4648" y="69938"/>
                  </a:lnTo>
                  <a:lnTo>
                    <a:pt x="3302" y="69189"/>
                  </a:lnTo>
                  <a:lnTo>
                    <a:pt x="711" y="69913"/>
                  </a:lnTo>
                  <a:lnTo>
                    <a:pt x="0" y="71183"/>
                  </a:lnTo>
                  <a:lnTo>
                    <a:pt x="0" y="71374"/>
                  </a:lnTo>
                  <a:lnTo>
                    <a:pt x="685" y="73837"/>
                  </a:lnTo>
                  <a:lnTo>
                    <a:pt x="2032" y="74599"/>
                  </a:lnTo>
                  <a:lnTo>
                    <a:pt x="4622" y="73875"/>
                  </a:lnTo>
                  <a:lnTo>
                    <a:pt x="5372" y="72529"/>
                  </a:lnTo>
                  <a:close/>
                </a:path>
                <a:path w="27304" h="296545">
                  <a:moveTo>
                    <a:pt x="5372" y="58699"/>
                  </a:moveTo>
                  <a:lnTo>
                    <a:pt x="4648" y="56095"/>
                  </a:lnTo>
                  <a:lnTo>
                    <a:pt x="3302" y="55346"/>
                  </a:lnTo>
                  <a:lnTo>
                    <a:pt x="711" y="56070"/>
                  </a:lnTo>
                  <a:lnTo>
                    <a:pt x="0" y="57353"/>
                  </a:lnTo>
                  <a:lnTo>
                    <a:pt x="0" y="57531"/>
                  </a:lnTo>
                  <a:lnTo>
                    <a:pt x="685" y="59994"/>
                  </a:lnTo>
                  <a:lnTo>
                    <a:pt x="2032" y="60756"/>
                  </a:lnTo>
                  <a:lnTo>
                    <a:pt x="4622" y="60032"/>
                  </a:lnTo>
                  <a:lnTo>
                    <a:pt x="5372" y="58699"/>
                  </a:lnTo>
                  <a:close/>
                </a:path>
                <a:path w="27304" h="296545">
                  <a:moveTo>
                    <a:pt x="5372" y="44869"/>
                  </a:moveTo>
                  <a:lnTo>
                    <a:pt x="4648" y="42265"/>
                  </a:lnTo>
                  <a:lnTo>
                    <a:pt x="3302" y="41516"/>
                  </a:lnTo>
                  <a:lnTo>
                    <a:pt x="711" y="42240"/>
                  </a:lnTo>
                  <a:lnTo>
                    <a:pt x="0" y="43522"/>
                  </a:lnTo>
                  <a:lnTo>
                    <a:pt x="0" y="43700"/>
                  </a:lnTo>
                  <a:lnTo>
                    <a:pt x="685" y="46177"/>
                  </a:lnTo>
                  <a:lnTo>
                    <a:pt x="2032" y="46939"/>
                  </a:lnTo>
                  <a:lnTo>
                    <a:pt x="3314" y="46558"/>
                  </a:lnTo>
                  <a:lnTo>
                    <a:pt x="4622" y="46202"/>
                  </a:lnTo>
                  <a:lnTo>
                    <a:pt x="5372" y="44869"/>
                  </a:lnTo>
                  <a:close/>
                </a:path>
                <a:path w="27304" h="296545">
                  <a:moveTo>
                    <a:pt x="5372" y="31026"/>
                  </a:moveTo>
                  <a:lnTo>
                    <a:pt x="4648" y="28435"/>
                  </a:lnTo>
                  <a:lnTo>
                    <a:pt x="3302" y="27686"/>
                  </a:lnTo>
                  <a:lnTo>
                    <a:pt x="711" y="28409"/>
                  </a:lnTo>
                  <a:lnTo>
                    <a:pt x="0" y="29679"/>
                  </a:lnTo>
                  <a:lnTo>
                    <a:pt x="0" y="29870"/>
                  </a:lnTo>
                  <a:lnTo>
                    <a:pt x="685" y="32334"/>
                  </a:lnTo>
                  <a:lnTo>
                    <a:pt x="2032" y="33096"/>
                  </a:lnTo>
                  <a:lnTo>
                    <a:pt x="4622" y="32372"/>
                  </a:lnTo>
                  <a:lnTo>
                    <a:pt x="5372" y="31026"/>
                  </a:lnTo>
                  <a:close/>
                </a:path>
                <a:path w="27304" h="296545">
                  <a:moveTo>
                    <a:pt x="5372" y="17195"/>
                  </a:moveTo>
                  <a:lnTo>
                    <a:pt x="4648" y="14592"/>
                  </a:lnTo>
                  <a:lnTo>
                    <a:pt x="3302" y="13843"/>
                  </a:lnTo>
                  <a:lnTo>
                    <a:pt x="711" y="14566"/>
                  </a:lnTo>
                  <a:lnTo>
                    <a:pt x="0" y="15836"/>
                  </a:lnTo>
                  <a:lnTo>
                    <a:pt x="0" y="16027"/>
                  </a:lnTo>
                  <a:lnTo>
                    <a:pt x="685" y="18491"/>
                  </a:lnTo>
                  <a:lnTo>
                    <a:pt x="2032" y="19253"/>
                  </a:lnTo>
                  <a:lnTo>
                    <a:pt x="4622" y="18529"/>
                  </a:lnTo>
                  <a:lnTo>
                    <a:pt x="5372" y="17195"/>
                  </a:lnTo>
                  <a:close/>
                </a:path>
                <a:path w="27304" h="296545">
                  <a:moveTo>
                    <a:pt x="5372" y="3352"/>
                  </a:moveTo>
                  <a:lnTo>
                    <a:pt x="4648" y="749"/>
                  </a:lnTo>
                  <a:lnTo>
                    <a:pt x="3302" y="0"/>
                  </a:lnTo>
                  <a:lnTo>
                    <a:pt x="1295" y="558"/>
                  </a:lnTo>
                  <a:lnTo>
                    <a:pt x="736" y="3352"/>
                  </a:lnTo>
                  <a:lnTo>
                    <a:pt x="685" y="4660"/>
                  </a:lnTo>
                  <a:lnTo>
                    <a:pt x="2032" y="5422"/>
                  </a:lnTo>
                  <a:lnTo>
                    <a:pt x="3314" y="5041"/>
                  </a:lnTo>
                  <a:lnTo>
                    <a:pt x="4622" y="4686"/>
                  </a:lnTo>
                  <a:lnTo>
                    <a:pt x="5372" y="3352"/>
                  </a:lnTo>
                  <a:close/>
                </a:path>
                <a:path w="27304" h="296545">
                  <a:moveTo>
                    <a:pt x="12827" y="284022"/>
                  </a:moveTo>
                  <a:lnTo>
                    <a:pt x="12471" y="282727"/>
                  </a:lnTo>
                  <a:lnTo>
                    <a:pt x="12115" y="281419"/>
                  </a:lnTo>
                  <a:lnTo>
                    <a:pt x="10756" y="280670"/>
                  </a:lnTo>
                  <a:lnTo>
                    <a:pt x="8166" y="281393"/>
                  </a:lnTo>
                  <a:lnTo>
                    <a:pt x="7416" y="282740"/>
                  </a:lnTo>
                  <a:lnTo>
                    <a:pt x="8140" y="285318"/>
                  </a:lnTo>
                  <a:lnTo>
                    <a:pt x="9486" y="286080"/>
                  </a:lnTo>
                  <a:lnTo>
                    <a:pt x="10769" y="285711"/>
                  </a:lnTo>
                  <a:lnTo>
                    <a:pt x="12077" y="285356"/>
                  </a:lnTo>
                  <a:lnTo>
                    <a:pt x="12827" y="284022"/>
                  </a:lnTo>
                  <a:close/>
                </a:path>
                <a:path w="27304" h="296545">
                  <a:moveTo>
                    <a:pt x="12827" y="270179"/>
                  </a:moveTo>
                  <a:lnTo>
                    <a:pt x="12471" y="268884"/>
                  </a:lnTo>
                  <a:lnTo>
                    <a:pt x="12115" y="267576"/>
                  </a:lnTo>
                  <a:lnTo>
                    <a:pt x="10756" y="266827"/>
                  </a:lnTo>
                  <a:lnTo>
                    <a:pt x="8166" y="267563"/>
                  </a:lnTo>
                  <a:lnTo>
                    <a:pt x="7416" y="268897"/>
                  </a:lnTo>
                  <a:lnTo>
                    <a:pt x="7785" y="270192"/>
                  </a:lnTo>
                  <a:lnTo>
                    <a:pt x="8140" y="271487"/>
                  </a:lnTo>
                  <a:lnTo>
                    <a:pt x="9486" y="272249"/>
                  </a:lnTo>
                  <a:lnTo>
                    <a:pt x="10769" y="271881"/>
                  </a:lnTo>
                  <a:lnTo>
                    <a:pt x="12077" y="271526"/>
                  </a:lnTo>
                  <a:lnTo>
                    <a:pt x="12827" y="270179"/>
                  </a:lnTo>
                  <a:close/>
                </a:path>
                <a:path w="27304" h="296545">
                  <a:moveTo>
                    <a:pt x="12827" y="256336"/>
                  </a:moveTo>
                  <a:lnTo>
                    <a:pt x="12471" y="255041"/>
                  </a:lnTo>
                  <a:lnTo>
                    <a:pt x="12115" y="253746"/>
                  </a:lnTo>
                  <a:lnTo>
                    <a:pt x="10756" y="252996"/>
                  </a:lnTo>
                  <a:lnTo>
                    <a:pt x="8166" y="253720"/>
                  </a:lnTo>
                  <a:lnTo>
                    <a:pt x="7416" y="255054"/>
                  </a:lnTo>
                  <a:lnTo>
                    <a:pt x="8140" y="257644"/>
                  </a:lnTo>
                  <a:lnTo>
                    <a:pt x="9486" y="258406"/>
                  </a:lnTo>
                  <a:lnTo>
                    <a:pt x="10769" y="258038"/>
                  </a:lnTo>
                  <a:lnTo>
                    <a:pt x="12077" y="257683"/>
                  </a:lnTo>
                  <a:lnTo>
                    <a:pt x="12827" y="256336"/>
                  </a:lnTo>
                  <a:close/>
                </a:path>
                <a:path w="27304" h="296545">
                  <a:moveTo>
                    <a:pt x="12827" y="242506"/>
                  </a:moveTo>
                  <a:lnTo>
                    <a:pt x="12471" y="241198"/>
                  </a:lnTo>
                  <a:lnTo>
                    <a:pt x="12115" y="239903"/>
                  </a:lnTo>
                  <a:lnTo>
                    <a:pt x="10756" y="239153"/>
                  </a:lnTo>
                  <a:lnTo>
                    <a:pt x="8166" y="239877"/>
                  </a:lnTo>
                  <a:lnTo>
                    <a:pt x="7416" y="241223"/>
                  </a:lnTo>
                  <a:lnTo>
                    <a:pt x="8140" y="243801"/>
                  </a:lnTo>
                  <a:lnTo>
                    <a:pt x="9486" y="244563"/>
                  </a:lnTo>
                  <a:lnTo>
                    <a:pt x="10769" y="244195"/>
                  </a:lnTo>
                  <a:lnTo>
                    <a:pt x="12077" y="243840"/>
                  </a:lnTo>
                  <a:lnTo>
                    <a:pt x="12827" y="242506"/>
                  </a:lnTo>
                  <a:close/>
                </a:path>
                <a:path w="27304" h="296545">
                  <a:moveTo>
                    <a:pt x="12827" y="228663"/>
                  </a:moveTo>
                  <a:lnTo>
                    <a:pt x="12471" y="227368"/>
                  </a:lnTo>
                  <a:lnTo>
                    <a:pt x="12115" y="226060"/>
                  </a:lnTo>
                  <a:lnTo>
                    <a:pt x="10756" y="225310"/>
                  </a:lnTo>
                  <a:lnTo>
                    <a:pt x="8166" y="226047"/>
                  </a:lnTo>
                  <a:lnTo>
                    <a:pt x="7416" y="227380"/>
                  </a:lnTo>
                  <a:lnTo>
                    <a:pt x="7785" y="228676"/>
                  </a:lnTo>
                  <a:lnTo>
                    <a:pt x="8140" y="229971"/>
                  </a:lnTo>
                  <a:lnTo>
                    <a:pt x="9486" y="230733"/>
                  </a:lnTo>
                  <a:lnTo>
                    <a:pt x="10769" y="230365"/>
                  </a:lnTo>
                  <a:lnTo>
                    <a:pt x="12077" y="230009"/>
                  </a:lnTo>
                  <a:lnTo>
                    <a:pt x="12827" y="228663"/>
                  </a:lnTo>
                  <a:close/>
                </a:path>
                <a:path w="27304" h="296545">
                  <a:moveTo>
                    <a:pt x="12827" y="214820"/>
                  </a:moveTo>
                  <a:lnTo>
                    <a:pt x="12471" y="213525"/>
                  </a:lnTo>
                  <a:lnTo>
                    <a:pt x="12115" y="212229"/>
                  </a:lnTo>
                  <a:lnTo>
                    <a:pt x="10756" y="211480"/>
                  </a:lnTo>
                  <a:lnTo>
                    <a:pt x="8166" y="212204"/>
                  </a:lnTo>
                  <a:lnTo>
                    <a:pt x="7416" y="213537"/>
                  </a:lnTo>
                  <a:lnTo>
                    <a:pt x="8140" y="216128"/>
                  </a:lnTo>
                  <a:lnTo>
                    <a:pt x="9486" y="216890"/>
                  </a:lnTo>
                  <a:lnTo>
                    <a:pt x="10769" y="216522"/>
                  </a:lnTo>
                  <a:lnTo>
                    <a:pt x="12077" y="216166"/>
                  </a:lnTo>
                  <a:lnTo>
                    <a:pt x="12827" y="214820"/>
                  </a:lnTo>
                  <a:close/>
                </a:path>
                <a:path w="27304" h="296545">
                  <a:moveTo>
                    <a:pt x="12827" y="200990"/>
                  </a:moveTo>
                  <a:lnTo>
                    <a:pt x="12471" y="199694"/>
                  </a:lnTo>
                  <a:lnTo>
                    <a:pt x="12115" y="198386"/>
                  </a:lnTo>
                  <a:lnTo>
                    <a:pt x="10756" y="197637"/>
                  </a:lnTo>
                  <a:lnTo>
                    <a:pt x="8166" y="198361"/>
                  </a:lnTo>
                  <a:lnTo>
                    <a:pt x="7416" y="199707"/>
                  </a:lnTo>
                  <a:lnTo>
                    <a:pt x="8140" y="202285"/>
                  </a:lnTo>
                  <a:lnTo>
                    <a:pt x="9486" y="203047"/>
                  </a:lnTo>
                  <a:lnTo>
                    <a:pt x="10769" y="202679"/>
                  </a:lnTo>
                  <a:lnTo>
                    <a:pt x="12077" y="202323"/>
                  </a:lnTo>
                  <a:lnTo>
                    <a:pt x="12827" y="200990"/>
                  </a:lnTo>
                  <a:close/>
                </a:path>
                <a:path w="27304" h="296545">
                  <a:moveTo>
                    <a:pt x="12827" y="187159"/>
                  </a:moveTo>
                  <a:lnTo>
                    <a:pt x="12471" y="185864"/>
                  </a:lnTo>
                  <a:lnTo>
                    <a:pt x="12115" y="184556"/>
                  </a:lnTo>
                  <a:lnTo>
                    <a:pt x="10756" y="183807"/>
                  </a:lnTo>
                  <a:lnTo>
                    <a:pt x="8166" y="184543"/>
                  </a:lnTo>
                  <a:lnTo>
                    <a:pt x="7416" y="185877"/>
                  </a:lnTo>
                  <a:lnTo>
                    <a:pt x="7785" y="187172"/>
                  </a:lnTo>
                  <a:lnTo>
                    <a:pt x="8140" y="188468"/>
                  </a:lnTo>
                  <a:lnTo>
                    <a:pt x="9486" y="189230"/>
                  </a:lnTo>
                  <a:lnTo>
                    <a:pt x="10769" y="188861"/>
                  </a:lnTo>
                  <a:lnTo>
                    <a:pt x="12077" y="188506"/>
                  </a:lnTo>
                  <a:lnTo>
                    <a:pt x="12827" y="187159"/>
                  </a:lnTo>
                  <a:close/>
                </a:path>
                <a:path w="27304" h="296545">
                  <a:moveTo>
                    <a:pt x="12827" y="173316"/>
                  </a:moveTo>
                  <a:lnTo>
                    <a:pt x="12471" y="172021"/>
                  </a:lnTo>
                  <a:lnTo>
                    <a:pt x="12115" y="170726"/>
                  </a:lnTo>
                  <a:lnTo>
                    <a:pt x="10756" y="169976"/>
                  </a:lnTo>
                  <a:lnTo>
                    <a:pt x="8166" y="170700"/>
                  </a:lnTo>
                  <a:lnTo>
                    <a:pt x="7416" y="172034"/>
                  </a:lnTo>
                  <a:lnTo>
                    <a:pt x="8140" y="174625"/>
                  </a:lnTo>
                  <a:lnTo>
                    <a:pt x="9486" y="175387"/>
                  </a:lnTo>
                  <a:lnTo>
                    <a:pt x="10769" y="175018"/>
                  </a:lnTo>
                  <a:lnTo>
                    <a:pt x="12077" y="174663"/>
                  </a:lnTo>
                  <a:lnTo>
                    <a:pt x="12827" y="173316"/>
                  </a:lnTo>
                  <a:close/>
                </a:path>
                <a:path w="27304" h="296545">
                  <a:moveTo>
                    <a:pt x="12827" y="159486"/>
                  </a:moveTo>
                  <a:lnTo>
                    <a:pt x="12471" y="158191"/>
                  </a:lnTo>
                  <a:lnTo>
                    <a:pt x="12115" y="156883"/>
                  </a:lnTo>
                  <a:lnTo>
                    <a:pt x="10756" y="156133"/>
                  </a:lnTo>
                  <a:lnTo>
                    <a:pt x="8166" y="156857"/>
                  </a:lnTo>
                  <a:lnTo>
                    <a:pt x="7416" y="158203"/>
                  </a:lnTo>
                  <a:lnTo>
                    <a:pt x="8140" y="160782"/>
                  </a:lnTo>
                  <a:lnTo>
                    <a:pt x="9486" y="161544"/>
                  </a:lnTo>
                  <a:lnTo>
                    <a:pt x="10769" y="161175"/>
                  </a:lnTo>
                  <a:lnTo>
                    <a:pt x="12077" y="160820"/>
                  </a:lnTo>
                  <a:lnTo>
                    <a:pt x="12827" y="159486"/>
                  </a:lnTo>
                  <a:close/>
                </a:path>
                <a:path w="27304" h="296545">
                  <a:moveTo>
                    <a:pt x="12827" y="145643"/>
                  </a:moveTo>
                  <a:lnTo>
                    <a:pt x="12471" y="144348"/>
                  </a:lnTo>
                  <a:lnTo>
                    <a:pt x="12115" y="143040"/>
                  </a:lnTo>
                  <a:lnTo>
                    <a:pt x="10756" y="142290"/>
                  </a:lnTo>
                  <a:lnTo>
                    <a:pt x="8166" y="143027"/>
                  </a:lnTo>
                  <a:lnTo>
                    <a:pt x="7416" y="144360"/>
                  </a:lnTo>
                  <a:lnTo>
                    <a:pt x="7785" y="145656"/>
                  </a:lnTo>
                  <a:lnTo>
                    <a:pt x="8140" y="146951"/>
                  </a:lnTo>
                  <a:lnTo>
                    <a:pt x="9486" y="147713"/>
                  </a:lnTo>
                  <a:lnTo>
                    <a:pt x="10769" y="147345"/>
                  </a:lnTo>
                  <a:lnTo>
                    <a:pt x="12077" y="146989"/>
                  </a:lnTo>
                  <a:lnTo>
                    <a:pt x="12827" y="145643"/>
                  </a:lnTo>
                  <a:close/>
                </a:path>
                <a:path w="27304" h="296545">
                  <a:moveTo>
                    <a:pt x="12827" y="131813"/>
                  </a:moveTo>
                  <a:lnTo>
                    <a:pt x="12471" y="130505"/>
                  </a:lnTo>
                  <a:lnTo>
                    <a:pt x="12115" y="129209"/>
                  </a:lnTo>
                  <a:lnTo>
                    <a:pt x="10756" y="128460"/>
                  </a:lnTo>
                  <a:lnTo>
                    <a:pt x="8166" y="129184"/>
                  </a:lnTo>
                  <a:lnTo>
                    <a:pt x="7416" y="130517"/>
                  </a:lnTo>
                  <a:lnTo>
                    <a:pt x="8140" y="133108"/>
                  </a:lnTo>
                  <a:lnTo>
                    <a:pt x="9486" y="133870"/>
                  </a:lnTo>
                  <a:lnTo>
                    <a:pt x="10769" y="133502"/>
                  </a:lnTo>
                  <a:lnTo>
                    <a:pt x="12077" y="133146"/>
                  </a:lnTo>
                  <a:lnTo>
                    <a:pt x="12827" y="131813"/>
                  </a:lnTo>
                  <a:close/>
                </a:path>
                <a:path w="27304" h="296545">
                  <a:moveTo>
                    <a:pt x="12827" y="117970"/>
                  </a:moveTo>
                  <a:lnTo>
                    <a:pt x="12471" y="116674"/>
                  </a:lnTo>
                  <a:lnTo>
                    <a:pt x="12115" y="115366"/>
                  </a:lnTo>
                  <a:lnTo>
                    <a:pt x="10756" y="114617"/>
                  </a:lnTo>
                  <a:lnTo>
                    <a:pt x="8166" y="115341"/>
                  </a:lnTo>
                  <a:lnTo>
                    <a:pt x="7416" y="116687"/>
                  </a:lnTo>
                  <a:lnTo>
                    <a:pt x="8140" y="119265"/>
                  </a:lnTo>
                  <a:lnTo>
                    <a:pt x="9486" y="120027"/>
                  </a:lnTo>
                  <a:lnTo>
                    <a:pt x="10769" y="119659"/>
                  </a:lnTo>
                  <a:lnTo>
                    <a:pt x="12077" y="119303"/>
                  </a:lnTo>
                  <a:lnTo>
                    <a:pt x="12827" y="117970"/>
                  </a:lnTo>
                  <a:close/>
                </a:path>
                <a:path w="27304" h="296545">
                  <a:moveTo>
                    <a:pt x="12827" y="104140"/>
                  </a:moveTo>
                  <a:lnTo>
                    <a:pt x="12471" y="102844"/>
                  </a:lnTo>
                  <a:lnTo>
                    <a:pt x="12115" y="101536"/>
                  </a:lnTo>
                  <a:lnTo>
                    <a:pt x="10756" y="100787"/>
                  </a:lnTo>
                  <a:lnTo>
                    <a:pt x="8166" y="101523"/>
                  </a:lnTo>
                  <a:lnTo>
                    <a:pt x="7416" y="102857"/>
                  </a:lnTo>
                  <a:lnTo>
                    <a:pt x="7785" y="104152"/>
                  </a:lnTo>
                  <a:lnTo>
                    <a:pt x="8140" y="105448"/>
                  </a:lnTo>
                  <a:lnTo>
                    <a:pt x="9486" y="106210"/>
                  </a:lnTo>
                  <a:lnTo>
                    <a:pt x="10769" y="105841"/>
                  </a:lnTo>
                  <a:lnTo>
                    <a:pt x="12077" y="105486"/>
                  </a:lnTo>
                  <a:lnTo>
                    <a:pt x="12827" y="104140"/>
                  </a:lnTo>
                  <a:close/>
                </a:path>
                <a:path w="27304" h="296545">
                  <a:moveTo>
                    <a:pt x="19850" y="295884"/>
                  </a:moveTo>
                  <a:lnTo>
                    <a:pt x="19138" y="293281"/>
                  </a:lnTo>
                  <a:lnTo>
                    <a:pt x="17780" y="292531"/>
                  </a:lnTo>
                  <a:lnTo>
                    <a:pt x="15201" y="293281"/>
                  </a:lnTo>
                  <a:lnTo>
                    <a:pt x="14452" y="294601"/>
                  </a:lnTo>
                  <a:lnTo>
                    <a:pt x="14579" y="295071"/>
                  </a:lnTo>
                  <a:lnTo>
                    <a:pt x="19469" y="296049"/>
                  </a:lnTo>
                  <a:lnTo>
                    <a:pt x="19761" y="296049"/>
                  </a:lnTo>
                  <a:lnTo>
                    <a:pt x="19850" y="295884"/>
                  </a:lnTo>
                  <a:close/>
                </a:path>
                <a:path w="27304" h="296545">
                  <a:moveTo>
                    <a:pt x="19850" y="282054"/>
                  </a:moveTo>
                  <a:lnTo>
                    <a:pt x="19494" y="280746"/>
                  </a:lnTo>
                  <a:lnTo>
                    <a:pt x="19138" y="279450"/>
                  </a:lnTo>
                  <a:lnTo>
                    <a:pt x="17780" y="278701"/>
                  </a:lnTo>
                  <a:lnTo>
                    <a:pt x="15201" y="279425"/>
                  </a:lnTo>
                  <a:lnTo>
                    <a:pt x="14452" y="280758"/>
                  </a:lnTo>
                  <a:lnTo>
                    <a:pt x="15163" y="283349"/>
                  </a:lnTo>
                  <a:lnTo>
                    <a:pt x="16510" y="284111"/>
                  </a:lnTo>
                  <a:lnTo>
                    <a:pt x="17805" y="283743"/>
                  </a:lnTo>
                  <a:lnTo>
                    <a:pt x="19100" y="283387"/>
                  </a:lnTo>
                  <a:lnTo>
                    <a:pt x="19850" y="282054"/>
                  </a:lnTo>
                  <a:close/>
                </a:path>
                <a:path w="27304" h="296545">
                  <a:moveTo>
                    <a:pt x="19850" y="268211"/>
                  </a:moveTo>
                  <a:lnTo>
                    <a:pt x="19494" y="266903"/>
                  </a:lnTo>
                  <a:lnTo>
                    <a:pt x="19138" y="265607"/>
                  </a:lnTo>
                  <a:lnTo>
                    <a:pt x="17780" y="264858"/>
                  </a:lnTo>
                  <a:lnTo>
                    <a:pt x="15201" y="265582"/>
                  </a:lnTo>
                  <a:lnTo>
                    <a:pt x="14452" y="266928"/>
                  </a:lnTo>
                  <a:lnTo>
                    <a:pt x="15163" y="269506"/>
                  </a:lnTo>
                  <a:lnTo>
                    <a:pt x="16510" y="270268"/>
                  </a:lnTo>
                  <a:lnTo>
                    <a:pt x="17805" y="269900"/>
                  </a:lnTo>
                  <a:lnTo>
                    <a:pt x="19100" y="269544"/>
                  </a:lnTo>
                  <a:lnTo>
                    <a:pt x="19850" y="268211"/>
                  </a:lnTo>
                  <a:close/>
                </a:path>
                <a:path w="27304" h="296545">
                  <a:moveTo>
                    <a:pt x="19850" y="254381"/>
                  </a:moveTo>
                  <a:lnTo>
                    <a:pt x="19494" y="253085"/>
                  </a:lnTo>
                  <a:lnTo>
                    <a:pt x="19138" y="251777"/>
                  </a:lnTo>
                  <a:lnTo>
                    <a:pt x="17780" y="251028"/>
                  </a:lnTo>
                  <a:lnTo>
                    <a:pt x="15201" y="251764"/>
                  </a:lnTo>
                  <a:lnTo>
                    <a:pt x="14452" y="253098"/>
                  </a:lnTo>
                  <a:lnTo>
                    <a:pt x="15163" y="255689"/>
                  </a:lnTo>
                  <a:lnTo>
                    <a:pt x="16510" y="256451"/>
                  </a:lnTo>
                  <a:lnTo>
                    <a:pt x="19100" y="255714"/>
                  </a:lnTo>
                  <a:lnTo>
                    <a:pt x="19850" y="254381"/>
                  </a:lnTo>
                  <a:close/>
                </a:path>
                <a:path w="27304" h="296545">
                  <a:moveTo>
                    <a:pt x="19850" y="240550"/>
                  </a:moveTo>
                  <a:lnTo>
                    <a:pt x="19494" y="239242"/>
                  </a:lnTo>
                  <a:lnTo>
                    <a:pt x="19138" y="237947"/>
                  </a:lnTo>
                  <a:lnTo>
                    <a:pt x="17780" y="237197"/>
                  </a:lnTo>
                  <a:lnTo>
                    <a:pt x="15201" y="237921"/>
                  </a:lnTo>
                  <a:lnTo>
                    <a:pt x="14452" y="239255"/>
                  </a:lnTo>
                  <a:lnTo>
                    <a:pt x="15163" y="241846"/>
                  </a:lnTo>
                  <a:lnTo>
                    <a:pt x="16510" y="242608"/>
                  </a:lnTo>
                  <a:lnTo>
                    <a:pt x="17805" y="242239"/>
                  </a:lnTo>
                  <a:lnTo>
                    <a:pt x="19100" y="241884"/>
                  </a:lnTo>
                  <a:lnTo>
                    <a:pt x="19850" y="240550"/>
                  </a:lnTo>
                  <a:close/>
                </a:path>
                <a:path w="27304" h="296545">
                  <a:moveTo>
                    <a:pt x="19850" y="226707"/>
                  </a:moveTo>
                  <a:lnTo>
                    <a:pt x="19494" y="225412"/>
                  </a:lnTo>
                  <a:lnTo>
                    <a:pt x="19138" y="224104"/>
                  </a:lnTo>
                  <a:lnTo>
                    <a:pt x="17780" y="223354"/>
                  </a:lnTo>
                  <a:lnTo>
                    <a:pt x="15201" y="224078"/>
                  </a:lnTo>
                  <a:lnTo>
                    <a:pt x="14452" y="225425"/>
                  </a:lnTo>
                  <a:lnTo>
                    <a:pt x="15163" y="228015"/>
                  </a:lnTo>
                  <a:lnTo>
                    <a:pt x="16510" y="228777"/>
                  </a:lnTo>
                  <a:lnTo>
                    <a:pt x="17805" y="228396"/>
                  </a:lnTo>
                  <a:lnTo>
                    <a:pt x="19100" y="228041"/>
                  </a:lnTo>
                  <a:lnTo>
                    <a:pt x="19850" y="226707"/>
                  </a:lnTo>
                  <a:close/>
                </a:path>
                <a:path w="27304" h="296545">
                  <a:moveTo>
                    <a:pt x="19850" y="212864"/>
                  </a:moveTo>
                  <a:lnTo>
                    <a:pt x="19494" y="211569"/>
                  </a:lnTo>
                  <a:lnTo>
                    <a:pt x="19138" y="210261"/>
                  </a:lnTo>
                  <a:lnTo>
                    <a:pt x="17780" y="209511"/>
                  </a:lnTo>
                  <a:lnTo>
                    <a:pt x="15201" y="210248"/>
                  </a:lnTo>
                  <a:lnTo>
                    <a:pt x="14452" y="211582"/>
                  </a:lnTo>
                  <a:lnTo>
                    <a:pt x="15163" y="214172"/>
                  </a:lnTo>
                  <a:lnTo>
                    <a:pt x="16510" y="214934"/>
                  </a:lnTo>
                  <a:lnTo>
                    <a:pt x="19100" y="214198"/>
                  </a:lnTo>
                  <a:lnTo>
                    <a:pt x="19850" y="212864"/>
                  </a:lnTo>
                  <a:close/>
                </a:path>
                <a:path w="27304" h="296545">
                  <a:moveTo>
                    <a:pt x="19850" y="199034"/>
                  </a:moveTo>
                  <a:lnTo>
                    <a:pt x="19494" y="197726"/>
                  </a:lnTo>
                  <a:lnTo>
                    <a:pt x="19138" y="196430"/>
                  </a:lnTo>
                  <a:lnTo>
                    <a:pt x="17780" y="195681"/>
                  </a:lnTo>
                  <a:lnTo>
                    <a:pt x="15201" y="196405"/>
                  </a:lnTo>
                  <a:lnTo>
                    <a:pt x="14452" y="197739"/>
                  </a:lnTo>
                  <a:lnTo>
                    <a:pt x="15163" y="200329"/>
                  </a:lnTo>
                  <a:lnTo>
                    <a:pt x="16510" y="201091"/>
                  </a:lnTo>
                  <a:lnTo>
                    <a:pt x="17805" y="200723"/>
                  </a:lnTo>
                  <a:lnTo>
                    <a:pt x="19100" y="200367"/>
                  </a:lnTo>
                  <a:lnTo>
                    <a:pt x="19850" y="199034"/>
                  </a:lnTo>
                  <a:close/>
                </a:path>
                <a:path w="27304" h="296545">
                  <a:moveTo>
                    <a:pt x="19850" y="185191"/>
                  </a:moveTo>
                  <a:lnTo>
                    <a:pt x="19494" y="183896"/>
                  </a:lnTo>
                  <a:lnTo>
                    <a:pt x="19138" y="182587"/>
                  </a:lnTo>
                  <a:lnTo>
                    <a:pt x="17780" y="181838"/>
                  </a:lnTo>
                  <a:lnTo>
                    <a:pt x="16497" y="182194"/>
                  </a:lnTo>
                  <a:lnTo>
                    <a:pt x="15201" y="182575"/>
                  </a:lnTo>
                  <a:lnTo>
                    <a:pt x="14452" y="183908"/>
                  </a:lnTo>
                  <a:lnTo>
                    <a:pt x="15163" y="186499"/>
                  </a:lnTo>
                  <a:lnTo>
                    <a:pt x="16510" y="187261"/>
                  </a:lnTo>
                  <a:lnTo>
                    <a:pt x="17805" y="186880"/>
                  </a:lnTo>
                  <a:lnTo>
                    <a:pt x="19100" y="186524"/>
                  </a:lnTo>
                  <a:lnTo>
                    <a:pt x="19850" y="185191"/>
                  </a:lnTo>
                  <a:close/>
                </a:path>
                <a:path w="27304" h="296545">
                  <a:moveTo>
                    <a:pt x="19850" y="171348"/>
                  </a:moveTo>
                  <a:lnTo>
                    <a:pt x="19494" y="170053"/>
                  </a:lnTo>
                  <a:lnTo>
                    <a:pt x="19138" y="168744"/>
                  </a:lnTo>
                  <a:lnTo>
                    <a:pt x="17780" y="167995"/>
                  </a:lnTo>
                  <a:lnTo>
                    <a:pt x="15201" y="168732"/>
                  </a:lnTo>
                  <a:lnTo>
                    <a:pt x="14452" y="170065"/>
                  </a:lnTo>
                  <a:lnTo>
                    <a:pt x="15163" y="172656"/>
                  </a:lnTo>
                  <a:lnTo>
                    <a:pt x="16510" y="173418"/>
                  </a:lnTo>
                  <a:lnTo>
                    <a:pt x="19100" y="172681"/>
                  </a:lnTo>
                  <a:lnTo>
                    <a:pt x="19850" y="171348"/>
                  </a:lnTo>
                  <a:close/>
                </a:path>
                <a:path w="27304" h="296545">
                  <a:moveTo>
                    <a:pt x="19850" y="157530"/>
                  </a:moveTo>
                  <a:lnTo>
                    <a:pt x="19494" y="156222"/>
                  </a:lnTo>
                  <a:lnTo>
                    <a:pt x="19138" y="154927"/>
                  </a:lnTo>
                  <a:lnTo>
                    <a:pt x="17780" y="154178"/>
                  </a:lnTo>
                  <a:lnTo>
                    <a:pt x="15201" y="154901"/>
                  </a:lnTo>
                  <a:lnTo>
                    <a:pt x="14452" y="156235"/>
                  </a:lnTo>
                  <a:lnTo>
                    <a:pt x="15163" y="158826"/>
                  </a:lnTo>
                  <a:lnTo>
                    <a:pt x="16510" y="159588"/>
                  </a:lnTo>
                  <a:lnTo>
                    <a:pt x="17805" y="159219"/>
                  </a:lnTo>
                  <a:lnTo>
                    <a:pt x="19100" y="158864"/>
                  </a:lnTo>
                  <a:lnTo>
                    <a:pt x="19850" y="157530"/>
                  </a:lnTo>
                  <a:close/>
                </a:path>
                <a:path w="27304" h="296545">
                  <a:moveTo>
                    <a:pt x="19850" y="143687"/>
                  </a:moveTo>
                  <a:lnTo>
                    <a:pt x="19494" y="142392"/>
                  </a:lnTo>
                  <a:lnTo>
                    <a:pt x="19138" y="141084"/>
                  </a:lnTo>
                  <a:lnTo>
                    <a:pt x="17780" y="140335"/>
                  </a:lnTo>
                  <a:lnTo>
                    <a:pt x="15201" y="141058"/>
                  </a:lnTo>
                  <a:lnTo>
                    <a:pt x="14452" y="142405"/>
                  </a:lnTo>
                  <a:lnTo>
                    <a:pt x="15163" y="144995"/>
                  </a:lnTo>
                  <a:lnTo>
                    <a:pt x="16510" y="145757"/>
                  </a:lnTo>
                  <a:lnTo>
                    <a:pt x="17805" y="145376"/>
                  </a:lnTo>
                  <a:lnTo>
                    <a:pt x="19100" y="145021"/>
                  </a:lnTo>
                  <a:lnTo>
                    <a:pt x="19850" y="143687"/>
                  </a:lnTo>
                  <a:close/>
                </a:path>
                <a:path w="27304" h="296545">
                  <a:moveTo>
                    <a:pt x="19850" y="129844"/>
                  </a:moveTo>
                  <a:lnTo>
                    <a:pt x="19494" y="128549"/>
                  </a:lnTo>
                  <a:lnTo>
                    <a:pt x="19138" y="127254"/>
                  </a:lnTo>
                  <a:lnTo>
                    <a:pt x="17780" y="126492"/>
                  </a:lnTo>
                  <a:lnTo>
                    <a:pt x="15201" y="127228"/>
                  </a:lnTo>
                  <a:lnTo>
                    <a:pt x="14452" y="128562"/>
                  </a:lnTo>
                  <a:lnTo>
                    <a:pt x="15163" y="131152"/>
                  </a:lnTo>
                  <a:lnTo>
                    <a:pt x="16510" y="131914"/>
                  </a:lnTo>
                  <a:lnTo>
                    <a:pt x="17805" y="131546"/>
                  </a:lnTo>
                  <a:lnTo>
                    <a:pt x="19100" y="131191"/>
                  </a:lnTo>
                  <a:lnTo>
                    <a:pt x="19850" y="129844"/>
                  </a:lnTo>
                  <a:close/>
                </a:path>
                <a:path w="27304" h="296545">
                  <a:moveTo>
                    <a:pt x="19850" y="116014"/>
                  </a:moveTo>
                  <a:lnTo>
                    <a:pt x="19494" y="114706"/>
                  </a:lnTo>
                  <a:lnTo>
                    <a:pt x="19138" y="113411"/>
                  </a:lnTo>
                  <a:lnTo>
                    <a:pt x="17780" y="112661"/>
                  </a:lnTo>
                  <a:lnTo>
                    <a:pt x="15201" y="113385"/>
                  </a:lnTo>
                  <a:lnTo>
                    <a:pt x="14452" y="114719"/>
                  </a:lnTo>
                  <a:lnTo>
                    <a:pt x="15163" y="117309"/>
                  </a:lnTo>
                  <a:lnTo>
                    <a:pt x="16510" y="118071"/>
                  </a:lnTo>
                  <a:lnTo>
                    <a:pt x="17805" y="117703"/>
                  </a:lnTo>
                  <a:lnTo>
                    <a:pt x="19100" y="117348"/>
                  </a:lnTo>
                  <a:lnTo>
                    <a:pt x="19850" y="116014"/>
                  </a:lnTo>
                  <a:close/>
                </a:path>
                <a:path w="27304" h="296545">
                  <a:moveTo>
                    <a:pt x="19850" y="102171"/>
                  </a:moveTo>
                  <a:lnTo>
                    <a:pt x="19494" y="100876"/>
                  </a:lnTo>
                  <a:lnTo>
                    <a:pt x="19138" y="99568"/>
                  </a:lnTo>
                  <a:lnTo>
                    <a:pt x="17780" y="98818"/>
                  </a:lnTo>
                  <a:lnTo>
                    <a:pt x="15201" y="99542"/>
                  </a:lnTo>
                  <a:lnTo>
                    <a:pt x="14452" y="100888"/>
                  </a:lnTo>
                  <a:lnTo>
                    <a:pt x="15163" y="103479"/>
                  </a:lnTo>
                  <a:lnTo>
                    <a:pt x="16510" y="104241"/>
                  </a:lnTo>
                  <a:lnTo>
                    <a:pt x="17805" y="103860"/>
                  </a:lnTo>
                  <a:lnTo>
                    <a:pt x="19100" y="103505"/>
                  </a:lnTo>
                  <a:lnTo>
                    <a:pt x="19850" y="102171"/>
                  </a:lnTo>
                  <a:close/>
                </a:path>
                <a:path w="27304" h="296545">
                  <a:moveTo>
                    <a:pt x="26885" y="293928"/>
                  </a:moveTo>
                  <a:lnTo>
                    <a:pt x="26530" y="292620"/>
                  </a:lnTo>
                  <a:lnTo>
                    <a:pt x="26174" y="291325"/>
                  </a:lnTo>
                  <a:lnTo>
                    <a:pt x="24828" y="290576"/>
                  </a:lnTo>
                  <a:lnTo>
                    <a:pt x="23533" y="290931"/>
                  </a:lnTo>
                  <a:lnTo>
                    <a:pt x="22237" y="291299"/>
                  </a:lnTo>
                  <a:lnTo>
                    <a:pt x="21488" y="292646"/>
                  </a:lnTo>
                  <a:lnTo>
                    <a:pt x="22199" y="295224"/>
                  </a:lnTo>
                  <a:lnTo>
                    <a:pt x="23545" y="295986"/>
                  </a:lnTo>
                  <a:lnTo>
                    <a:pt x="24841" y="295617"/>
                  </a:lnTo>
                  <a:lnTo>
                    <a:pt x="26136" y="295262"/>
                  </a:lnTo>
                  <a:lnTo>
                    <a:pt x="26885" y="293928"/>
                  </a:lnTo>
                  <a:close/>
                </a:path>
                <a:path w="27304" h="296545">
                  <a:moveTo>
                    <a:pt x="26885" y="280085"/>
                  </a:moveTo>
                  <a:lnTo>
                    <a:pt x="26530" y="278790"/>
                  </a:lnTo>
                  <a:lnTo>
                    <a:pt x="26174" y="277495"/>
                  </a:lnTo>
                  <a:lnTo>
                    <a:pt x="24828" y="276745"/>
                  </a:lnTo>
                  <a:lnTo>
                    <a:pt x="23533" y="277101"/>
                  </a:lnTo>
                  <a:lnTo>
                    <a:pt x="22237" y="277469"/>
                  </a:lnTo>
                  <a:lnTo>
                    <a:pt x="21488" y="278803"/>
                  </a:lnTo>
                  <a:lnTo>
                    <a:pt x="22199" y="281393"/>
                  </a:lnTo>
                  <a:lnTo>
                    <a:pt x="23545" y="282155"/>
                  </a:lnTo>
                  <a:lnTo>
                    <a:pt x="24841" y="281787"/>
                  </a:lnTo>
                  <a:lnTo>
                    <a:pt x="26136" y="281432"/>
                  </a:lnTo>
                  <a:lnTo>
                    <a:pt x="26885" y="280085"/>
                  </a:lnTo>
                  <a:close/>
                </a:path>
                <a:path w="27304" h="296545">
                  <a:moveTo>
                    <a:pt x="26885" y="266255"/>
                  </a:moveTo>
                  <a:lnTo>
                    <a:pt x="26530" y="264947"/>
                  </a:lnTo>
                  <a:lnTo>
                    <a:pt x="26174" y="263652"/>
                  </a:lnTo>
                  <a:lnTo>
                    <a:pt x="24828" y="262902"/>
                  </a:lnTo>
                  <a:lnTo>
                    <a:pt x="23533" y="263258"/>
                  </a:lnTo>
                  <a:lnTo>
                    <a:pt x="22237" y="263626"/>
                  </a:lnTo>
                  <a:lnTo>
                    <a:pt x="21488" y="264960"/>
                  </a:lnTo>
                  <a:lnTo>
                    <a:pt x="22199" y="267550"/>
                  </a:lnTo>
                  <a:lnTo>
                    <a:pt x="23545" y="268312"/>
                  </a:lnTo>
                  <a:lnTo>
                    <a:pt x="24841" y="267944"/>
                  </a:lnTo>
                  <a:lnTo>
                    <a:pt x="26136" y="267589"/>
                  </a:lnTo>
                  <a:lnTo>
                    <a:pt x="26885" y="266255"/>
                  </a:lnTo>
                  <a:close/>
                </a:path>
                <a:path w="27304" h="296545">
                  <a:moveTo>
                    <a:pt x="26885" y="252412"/>
                  </a:moveTo>
                  <a:lnTo>
                    <a:pt x="26530" y="251104"/>
                  </a:lnTo>
                  <a:lnTo>
                    <a:pt x="26174" y="249809"/>
                  </a:lnTo>
                  <a:lnTo>
                    <a:pt x="24828" y="249059"/>
                  </a:lnTo>
                  <a:lnTo>
                    <a:pt x="23533" y="249415"/>
                  </a:lnTo>
                  <a:lnTo>
                    <a:pt x="22237" y="249783"/>
                  </a:lnTo>
                  <a:lnTo>
                    <a:pt x="21488" y="251129"/>
                  </a:lnTo>
                  <a:lnTo>
                    <a:pt x="22199" y="253707"/>
                  </a:lnTo>
                  <a:lnTo>
                    <a:pt x="23545" y="254482"/>
                  </a:lnTo>
                  <a:lnTo>
                    <a:pt x="24841" y="254101"/>
                  </a:lnTo>
                  <a:lnTo>
                    <a:pt x="26136" y="253746"/>
                  </a:lnTo>
                  <a:lnTo>
                    <a:pt x="26885" y="252412"/>
                  </a:lnTo>
                  <a:close/>
                </a:path>
                <a:path w="27304" h="296545">
                  <a:moveTo>
                    <a:pt x="26885" y="238569"/>
                  </a:moveTo>
                  <a:lnTo>
                    <a:pt x="26530" y="237274"/>
                  </a:lnTo>
                  <a:lnTo>
                    <a:pt x="26174" y="235978"/>
                  </a:lnTo>
                  <a:lnTo>
                    <a:pt x="24828" y="235229"/>
                  </a:lnTo>
                  <a:lnTo>
                    <a:pt x="23533" y="235585"/>
                  </a:lnTo>
                  <a:lnTo>
                    <a:pt x="22237" y="235953"/>
                  </a:lnTo>
                  <a:lnTo>
                    <a:pt x="21488" y="237286"/>
                  </a:lnTo>
                  <a:lnTo>
                    <a:pt x="22199" y="239877"/>
                  </a:lnTo>
                  <a:lnTo>
                    <a:pt x="23545" y="240639"/>
                  </a:lnTo>
                  <a:lnTo>
                    <a:pt x="24841" y="240271"/>
                  </a:lnTo>
                  <a:lnTo>
                    <a:pt x="26136" y="239915"/>
                  </a:lnTo>
                  <a:lnTo>
                    <a:pt x="26885" y="238569"/>
                  </a:lnTo>
                  <a:close/>
                </a:path>
                <a:path w="27304" h="296545">
                  <a:moveTo>
                    <a:pt x="26885" y="224751"/>
                  </a:moveTo>
                  <a:lnTo>
                    <a:pt x="26530" y="223443"/>
                  </a:lnTo>
                  <a:lnTo>
                    <a:pt x="26174" y="222148"/>
                  </a:lnTo>
                  <a:lnTo>
                    <a:pt x="24828" y="221399"/>
                  </a:lnTo>
                  <a:lnTo>
                    <a:pt x="23533" y="221754"/>
                  </a:lnTo>
                  <a:lnTo>
                    <a:pt x="22237" y="222123"/>
                  </a:lnTo>
                  <a:lnTo>
                    <a:pt x="21488" y="223456"/>
                  </a:lnTo>
                  <a:lnTo>
                    <a:pt x="22199" y="226047"/>
                  </a:lnTo>
                  <a:lnTo>
                    <a:pt x="23545" y="226809"/>
                  </a:lnTo>
                  <a:lnTo>
                    <a:pt x="24841" y="226441"/>
                  </a:lnTo>
                  <a:lnTo>
                    <a:pt x="26136" y="226085"/>
                  </a:lnTo>
                  <a:lnTo>
                    <a:pt x="26885" y="224751"/>
                  </a:lnTo>
                  <a:close/>
                </a:path>
                <a:path w="27304" h="296545">
                  <a:moveTo>
                    <a:pt x="26885" y="210908"/>
                  </a:moveTo>
                  <a:lnTo>
                    <a:pt x="26530" y="209613"/>
                  </a:lnTo>
                  <a:lnTo>
                    <a:pt x="26174" y="208305"/>
                  </a:lnTo>
                  <a:lnTo>
                    <a:pt x="24828" y="207556"/>
                  </a:lnTo>
                  <a:lnTo>
                    <a:pt x="23533" y="207911"/>
                  </a:lnTo>
                  <a:lnTo>
                    <a:pt x="22237" y="208280"/>
                  </a:lnTo>
                  <a:lnTo>
                    <a:pt x="21488" y="209626"/>
                  </a:lnTo>
                  <a:lnTo>
                    <a:pt x="22199" y="212217"/>
                  </a:lnTo>
                  <a:lnTo>
                    <a:pt x="23545" y="212979"/>
                  </a:lnTo>
                  <a:lnTo>
                    <a:pt x="24841" y="212598"/>
                  </a:lnTo>
                  <a:lnTo>
                    <a:pt x="26136" y="212242"/>
                  </a:lnTo>
                  <a:lnTo>
                    <a:pt x="26885" y="210908"/>
                  </a:lnTo>
                  <a:close/>
                </a:path>
                <a:path w="27304" h="296545">
                  <a:moveTo>
                    <a:pt x="26885" y="197065"/>
                  </a:moveTo>
                  <a:lnTo>
                    <a:pt x="26530" y="195770"/>
                  </a:lnTo>
                  <a:lnTo>
                    <a:pt x="26174" y="194475"/>
                  </a:lnTo>
                  <a:lnTo>
                    <a:pt x="24828" y="193725"/>
                  </a:lnTo>
                  <a:lnTo>
                    <a:pt x="23533" y="194081"/>
                  </a:lnTo>
                  <a:lnTo>
                    <a:pt x="22237" y="194449"/>
                  </a:lnTo>
                  <a:lnTo>
                    <a:pt x="21488" y="195783"/>
                  </a:lnTo>
                  <a:lnTo>
                    <a:pt x="22199" y="198374"/>
                  </a:lnTo>
                  <a:lnTo>
                    <a:pt x="23545" y="199136"/>
                  </a:lnTo>
                  <a:lnTo>
                    <a:pt x="24841" y="198767"/>
                  </a:lnTo>
                  <a:lnTo>
                    <a:pt x="26136" y="198412"/>
                  </a:lnTo>
                  <a:lnTo>
                    <a:pt x="26885" y="197065"/>
                  </a:lnTo>
                  <a:close/>
                </a:path>
                <a:path w="27304" h="296545">
                  <a:moveTo>
                    <a:pt x="26885" y="183235"/>
                  </a:moveTo>
                  <a:lnTo>
                    <a:pt x="26530" y="181927"/>
                  </a:lnTo>
                  <a:lnTo>
                    <a:pt x="26174" y="180632"/>
                  </a:lnTo>
                  <a:lnTo>
                    <a:pt x="24828" y="179882"/>
                  </a:lnTo>
                  <a:lnTo>
                    <a:pt x="23533" y="180238"/>
                  </a:lnTo>
                  <a:lnTo>
                    <a:pt x="22237" y="180606"/>
                  </a:lnTo>
                  <a:lnTo>
                    <a:pt x="21488" y="181940"/>
                  </a:lnTo>
                  <a:lnTo>
                    <a:pt x="22199" y="184531"/>
                  </a:lnTo>
                  <a:lnTo>
                    <a:pt x="23545" y="185293"/>
                  </a:lnTo>
                  <a:lnTo>
                    <a:pt x="24841" y="184924"/>
                  </a:lnTo>
                  <a:lnTo>
                    <a:pt x="26136" y="184569"/>
                  </a:lnTo>
                  <a:lnTo>
                    <a:pt x="26885" y="183235"/>
                  </a:lnTo>
                  <a:close/>
                </a:path>
                <a:path w="27304" h="296545">
                  <a:moveTo>
                    <a:pt x="26885" y="169392"/>
                  </a:moveTo>
                  <a:lnTo>
                    <a:pt x="26530" y="168097"/>
                  </a:lnTo>
                  <a:lnTo>
                    <a:pt x="26174" y="166789"/>
                  </a:lnTo>
                  <a:lnTo>
                    <a:pt x="24828" y="166039"/>
                  </a:lnTo>
                  <a:lnTo>
                    <a:pt x="23533" y="166395"/>
                  </a:lnTo>
                  <a:lnTo>
                    <a:pt x="22237" y="166763"/>
                  </a:lnTo>
                  <a:lnTo>
                    <a:pt x="21488" y="168109"/>
                  </a:lnTo>
                  <a:lnTo>
                    <a:pt x="22199" y="170700"/>
                  </a:lnTo>
                  <a:lnTo>
                    <a:pt x="23545" y="171462"/>
                  </a:lnTo>
                  <a:lnTo>
                    <a:pt x="24841" y="171081"/>
                  </a:lnTo>
                  <a:lnTo>
                    <a:pt x="26136" y="170726"/>
                  </a:lnTo>
                  <a:lnTo>
                    <a:pt x="26885" y="169392"/>
                  </a:lnTo>
                  <a:close/>
                </a:path>
                <a:path w="27304" h="296545">
                  <a:moveTo>
                    <a:pt x="26885" y="155549"/>
                  </a:moveTo>
                  <a:lnTo>
                    <a:pt x="26530" y="154254"/>
                  </a:lnTo>
                  <a:lnTo>
                    <a:pt x="26174" y="152958"/>
                  </a:lnTo>
                  <a:lnTo>
                    <a:pt x="24828" y="152209"/>
                  </a:lnTo>
                  <a:lnTo>
                    <a:pt x="23533" y="152565"/>
                  </a:lnTo>
                  <a:lnTo>
                    <a:pt x="22237" y="152933"/>
                  </a:lnTo>
                  <a:lnTo>
                    <a:pt x="21488" y="154266"/>
                  </a:lnTo>
                  <a:lnTo>
                    <a:pt x="22199" y="156857"/>
                  </a:lnTo>
                  <a:lnTo>
                    <a:pt x="23545" y="157619"/>
                  </a:lnTo>
                  <a:lnTo>
                    <a:pt x="24841" y="157251"/>
                  </a:lnTo>
                  <a:lnTo>
                    <a:pt x="26136" y="156895"/>
                  </a:lnTo>
                  <a:lnTo>
                    <a:pt x="26885" y="155549"/>
                  </a:lnTo>
                  <a:close/>
                </a:path>
                <a:path w="27304" h="296545">
                  <a:moveTo>
                    <a:pt x="26885" y="141719"/>
                  </a:moveTo>
                  <a:lnTo>
                    <a:pt x="26530" y="140411"/>
                  </a:lnTo>
                  <a:lnTo>
                    <a:pt x="26174" y="139115"/>
                  </a:lnTo>
                  <a:lnTo>
                    <a:pt x="24828" y="138366"/>
                  </a:lnTo>
                  <a:lnTo>
                    <a:pt x="23533" y="138722"/>
                  </a:lnTo>
                  <a:lnTo>
                    <a:pt x="22237" y="139090"/>
                  </a:lnTo>
                  <a:lnTo>
                    <a:pt x="21488" y="140423"/>
                  </a:lnTo>
                  <a:lnTo>
                    <a:pt x="22199" y="143014"/>
                  </a:lnTo>
                  <a:lnTo>
                    <a:pt x="23545" y="143776"/>
                  </a:lnTo>
                  <a:lnTo>
                    <a:pt x="24841" y="143408"/>
                  </a:lnTo>
                  <a:lnTo>
                    <a:pt x="26136" y="143052"/>
                  </a:lnTo>
                  <a:lnTo>
                    <a:pt x="26885" y="141719"/>
                  </a:lnTo>
                  <a:close/>
                </a:path>
                <a:path w="27304" h="296545">
                  <a:moveTo>
                    <a:pt x="26885" y="127889"/>
                  </a:moveTo>
                  <a:lnTo>
                    <a:pt x="26530" y="126593"/>
                  </a:lnTo>
                  <a:lnTo>
                    <a:pt x="26174" y="125285"/>
                  </a:lnTo>
                  <a:lnTo>
                    <a:pt x="24828" y="124536"/>
                  </a:lnTo>
                  <a:lnTo>
                    <a:pt x="23533" y="124891"/>
                  </a:lnTo>
                  <a:lnTo>
                    <a:pt x="22237" y="125260"/>
                  </a:lnTo>
                  <a:lnTo>
                    <a:pt x="21488" y="126606"/>
                  </a:lnTo>
                  <a:lnTo>
                    <a:pt x="22199" y="129197"/>
                  </a:lnTo>
                  <a:lnTo>
                    <a:pt x="23545" y="129959"/>
                  </a:lnTo>
                  <a:lnTo>
                    <a:pt x="24841" y="129578"/>
                  </a:lnTo>
                  <a:lnTo>
                    <a:pt x="26136" y="129222"/>
                  </a:lnTo>
                  <a:lnTo>
                    <a:pt x="26885" y="127889"/>
                  </a:lnTo>
                  <a:close/>
                </a:path>
                <a:path w="27304" h="296545">
                  <a:moveTo>
                    <a:pt x="26885" y="114046"/>
                  </a:moveTo>
                  <a:lnTo>
                    <a:pt x="26530" y="112750"/>
                  </a:lnTo>
                  <a:lnTo>
                    <a:pt x="26174" y="111455"/>
                  </a:lnTo>
                  <a:lnTo>
                    <a:pt x="24828" y="110693"/>
                  </a:lnTo>
                  <a:lnTo>
                    <a:pt x="22237" y="111429"/>
                  </a:lnTo>
                  <a:lnTo>
                    <a:pt x="21488" y="112763"/>
                  </a:lnTo>
                  <a:lnTo>
                    <a:pt x="22199" y="115354"/>
                  </a:lnTo>
                  <a:lnTo>
                    <a:pt x="23545" y="116116"/>
                  </a:lnTo>
                  <a:lnTo>
                    <a:pt x="24841" y="115747"/>
                  </a:lnTo>
                  <a:lnTo>
                    <a:pt x="26136" y="115392"/>
                  </a:lnTo>
                  <a:lnTo>
                    <a:pt x="26885" y="114046"/>
                  </a:lnTo>
                  <a:close/>
                </a:path>
                <a:path w="27304" h="296545">
                  <a:moveTo>
                    <a:pt x="26885" y="100215"/>
                  </a:moveTo>
                  <a:lnTo>
                    <a:pt x="26530" y="98907"/>
                  </a:lnTo>
                  <a:lnTo>
                    <a:pt x="26174" y="97612"/>
                  </a:lnTo>
                  <a:lnTo>
                    <a:pt x="24828" y="96862"/>
                  </a:lnTo>
                  <a:lnTo>
                    <a:pt x="23533" y="97218"/>
                  </a:lnTo>
                  <a:lnTo>
                    <a:pt x="22237" y="97586"/>
                  </a:lnTo>
                  <a:lnTo>
                    <a:pt x="21488" y="98920"/>
                  </a:lnTo>
                  <a:lnTo>
                    <a:pt x="22199" y="101511"/>
                  </a:lnTo>
                  <a:lnTo>
                    <a:pt x="23545" y="102273"/>
                  </a:lnTo>
                  <a:lnTo>
                    <a:pt x="24841" y="101904"/>
                  </a:lnTo>
                  <a:lnTo>
                    <a:pt x="26136" y="101549"/>
                  </a:lnTo>
                  <a:lnTo>
                    <a:pt x="26885" y="100215"/>
                  </a:lnTo>
                  <a:close/>
                </a:path>
                <a:path w="27304" h="296545">
                  <a:moveTo>
                    <a:pt x="26885" y="86372"/>
                  </a:moveTo>
                  <a:lnTo>
                    <a:pt x="26530" y="85077"/>
                  </a:lnTo>
                  <a:lnTo>
                    <a:pt x="26174" y="83769"/>
                  </a:lnTo>
                  <a:lnTo>
                    <a:pt x="24828" y="83019"/>
                  </a:lnTo>
                  <a:lnTo>
                    <a:pt x="23533" y="83375"/>
                  </a:lnTo>
                  <a:lnTo>
                    <a:pt x="22237" y="83743"/>
                  </a:lnTo>
                  <a:lnTo>
                    <a:pt x="21488" y="85090"/>
                  </a:lnTo>
                  <a:lnTo>
                    <a:pt x="22199" y="87680"/>
                  </a:lnTo>
                  <a:lnTo>
                    <a:pt x="23545" y="88442"/>
                  </a:lnTo>
                  <a:lnTo>
                    <a:pt x="24841" y="88061"/>
                  </a:lnTo>
                  <a:lnTo>
                    <a:pt x="26136" y="87706"/>
                  </a:lnTo>
                  <a:lnTo>
                    <a:pt x="26885" y="86372"/>
                  </a:lnTo>
                  <a:close/>
                </a:path>
              </a:pathLst>
            </a:custGeom>
            <a:solidFill>
              <a:srgbClr val="FFFFFF"/>
            </a:solidFill>
          </p:spPr>
          <p:txBody>
            <a:bodyPr wrap="square" lIns="0" tIns="0" rIns="0" bIns="0" rtlCol="0"/>
            <a:lstStyle/>
            <a:p>
              <a:endParaRPr/>
            </a:p>
          </p:txBody>
        </p:sp>
        <p:sp>
          <p:nvSpPr>
            <p:cNvPr id="96" name="object 96"/>
            <p:cNvSpPr/>
            <p:nvPr/>
          </p:nvSpPr>
          <p:spPr>
            <a:xfrm>
              <a:off x="6164988" y="8267152"/>
              <a:ext cx="483234" cy="311150"/>
            </a:xfrm>
            <a:custGeom>
              <a:avLst/>
              <a:gdLst/>
              <a:ahLst/>
              <a:cxnLst/>
              <a:rect l="l" t="t" r="r" b="b"/>
              <a:pathLst>
                <a:path w="483234" h="311150">
                  <a:moveTo>
                    <a:pt x="462241" y="0"/>
                  </a:moveTo>
                  <a:lnTo>
                    <a:pt x="20497" y="0"/>
                  </a:lnTo>
                  <a:lnTo>
                    <a:pt x="12537" y="1618"/>
                  </a:lnTo>
                  <a:lnTo>
                    <a:pt x="6019" y="6024"/>
                  </a:lnTo>
                  <a:lnTo>
                    <a:pt x="1616" y="12542"/>
                  </a:lnTo>
                  <a:lnTo>
                    <a:pt x="0" y="20497"/>
                  </a:lnTo>
                  <a:lnTo>
                    <a:pt x="0" y="290067"/>
                  </a:lnTo>
                  <a:lnTo>
                    <a:pt x="1616" y="298028"/>
                  </a:lnTo>
                  <a:lnTo>
                    <a:pt x="6019" y="304545"/>
                  </a:lnTo>
                  <a:lnTo>
                    <a:pt x="12537" y="308948"/>
                  </a:lnTo>
                  <a:lnTo>
                    <a:pt x="20497" y="310565"/>
                  </a:lnTo>
                  <a:lnTo>
                    <a:pt x="462241" y="310565"/>
                  </a:lnTo>
                  <a:lnTo>
                    <a:pt x="470202" y="308948"/>
                  </a:lnTo>
                  <a:lnTo>
                    <a:pt x="470854" y="308508"/>
                  </a:lnTo>
                  <a:lnTo>
                    <a:pt x="20497" y="308508"/>
                  </a:lnTo>
                  <a:lnTo>
                    <a:pt x="13317" y="307057"/>
                  </a:lnTo>
                  <a:lnTo>
                    <a:pt x="7451" y="303102"/>
                  </a:lnTo>
                  <a:lnTo>
                    <a:pt x="3495" y="297240"/>
                  </a:lnTo>
                  <a:lnTo>
                    <a:pt x="2044" y="290067"/>
                  </a:lnTo>
                  <a:lnTo>
                    <a:pt x="2044" y="20497"/>
                  </a:lnTo>
                  <a:lnTo>
                    <a:pt x="3495" y="13324"/>
                  </a:lnTo>
                  <a:lnTo>
                    <a:pt x="7451" y="7462"/>
                  </a:lnTo>
                  <a:lnTo>
                    <a:pt x="13317" y="3508"/>
                  </a:lnTo>
                  <a:lnTo>
                    <a:pt x="20497" y="2057"/>
                  </a:lnTo>
                  <a:lnTo>
                    <a:pt x="470851" y="2057"/>
                  </a:lnTo>
                  <a:lnTo>
                    <a:pt x="470202" y="1618"/>
                  </a:lnTo>
                  <a:lnTo>
                    <a:pt x="462241" y="0"/>
                  </a:lnTo>
                  <a:close/>
                </a:path>
                <a:path w="483234" h="311150">
                  <a:moveTo>
                    <a:pt x="470851" y="2057"/>
                  </a:moveTo>
                  <a:lnTo>
                    <a:pt x="462241" y="2057"/>
                  </a:lnTo>
                  <a:lnTo>
                    <a:pt x="469422" y="3508"/>
                  </a:lnTo>
                  <a:lnTo>
                    <a:pt x="475287" y="7462"/>
                  </a:lnTo>
                  <a:lnTo>
                    <a:pt x="479244" y="13324"/>
                  </a:lnTo>
                  <a:lnTo>
                    <a:pt x="480694" y="20497"/>
                  </a:lnTo>
                  <a:lnTo>
                    <a:pt x="480694" y="290067"/>
                  </a:lnTo>
                  <a:lnTo>
                    <a:pt x="479244" y="297240"/>
                  </a:lnTo>
                  <a:lnTo>
                    <a:pt x="475287" y="303102"/>
                  </a:lnTo>
                  <a:lnTo>
                    <a:pt x="469422" y="307057"/>
                  </a:lnTo>
                  <a:lnTo>
                    <a:pt x="462241" y="308508"/>
                  </a:lnTo>
                  <a:lnTo>
                    <a:pt x="470854" y="308508"/>
                  </a:lnTo>
                  <a:lnTo>
                    <a:pt x="476719" y="304545"/>
                  </a:lnTo>
                  <a:lnTo>
                    <a:pt x="481122" y="298028"/>
                  </a:lnTo>
                  <a:lnTo>
                    <a:pt x="482739" y="290067"/>
                  </a:lnTo>
                  <a:lnTo>
                    <a:pt x="482739" y="20497"/>
                  </a:lnTo>
                  <a:lnTo>
                    <a:pt x="481122" y="12542"/>
                  </a:lnTo>
                  <a:lnTo>
                    <a:pt x="476719" y="6024"/>
                  </a:lnTo>
                  <a:lnTo>
                    <a:pt x="470851" y="2057"/>
                  </a:lnTo>
                  <a:close/>
                </a:path>
              </a:pathLst>
            </a:custGeom>
            <a:solidFill>
              <a:srgbClr val="DCC4D7"/>
            </a:solidFill>
          </p:spPr>
          <p:txBody>
            <a:bodyPr wrap="square" lIns="0" tIns="0" rIns="0" bIns="0" rtlCol="0"/>
            <a:lstStyle/>
            <a:p>
              <a:endParaRPr/>
            </a:p>
          </p:txBody>
        </p:sp>
        <p:sp>
          <p:nvSpPr>
            <p:cNvPr id="97" name="object 97"/>
            <p:cNvSpPr/>
            <p:nvPr/>
          </p:nvSpPr>
          <p:spPr>
            <a:xfrm>
              <a:off x="6191275" y="8294042"/>
              <a:ext cx="184405" cy="63974"/>
            </a:xfrm>
            <a:prstGeom prst="rect">
              <a:avLst/>
            </a:prstGeom>
            <a:blipFill>
              <a:blip r:embed="rId8" cstate="print"/>
              <a:stretch>
                <a:fillRect/>
              </a:stretch>
            </a:blipFill>
          </p:spPr>
          <p:txBody>
            <a:bodyPr wrap="square" lIns="0" tIns="0" rIns="0" bIns="0" rtlCol="0"/>
            <a:lstStyle/>
            <a:p>
              <a:endParaRPr/>
            </a:p>
          </p:txBody>
        </p:sp>
        <p:sp>
          <p:nvSpPr>
            <p:cNvPr id="98" name="object 98"/>
            <p:cNvSpPr/>
            <p:nvPr/>
          </p:nvSpPr>
          <p:spPr>
            <a:xfrm>
              <a:off x="6190983" y="8383321"/>
              <a:ext cx="226060" cy="40640"/>
            </a:xfrm>
            <a:custGeom>
              <a:avLst/>
              <a:gdLst/>
              <a:ahLst/>
              <a:cxnLst/>
              <a:rect l="l" t="t" r="r" b="b"/>
              <a:pathLst>
                <a:path w="226060" h="40640">
                  <a:moveTo>
                    <a:pt x="6667" y="30683"/>
                  </a:moveTo>
                  <a:lnTo>
                    <a:pt x="6629" y="30111"/>
                  </a:lnTo>
                  <a:lnTo>
                    <a:pt x="6400" y="29819"/>
                  </a:lnTo>
                  <a:lnTo>
                    <a:pt x="5969" y="29794"/>
                  </a:lnTo>
                  <a:lnTo>
                    <a:pt x="5638" y="30111"/>
                  </a:lnTo>
                  <a:lnTo>
                    <a:pt x="4635" y="31826"/>
                  </a:lnTo>
                  <a:lnTo>
                    <a:pt x="4445" y="31851"/>
                  </a:lnTo>
                  <a:lnTo>
                    <a:pt x="4178" y="31508"/>
                  </a:lnTo>
                  <a:lnTo>
                    <a:pt x="4254" y="30937"/>
                  </a:lnTo>
                  <a:lnTo>
                    <a:pt x="4762" y="30111"/>
                  </a:lnTo>
                  <a:lnTo>
                    <a:pt x="5359" y="28829"/>
                  </a:lnTo>
                  <a:lnTo>
                    <a:pt x="5778" y="27622"/>
                  </a:lnTo>
                  <a:lnTo>
                    <a:pt x="5880" y="26974"/>
                  </a:lnTo>
                  <a:lnTo>
                    <a:pt x="5943" y="26149"/>
                  </a:lnTo>
                  <a:lnTo>
                    <a:pt x="5803" y="25781"/>
                  </a:lnTo>
                  <a:lnTo>
                    <a:pt x="5346" y="25552"/>
                  </a:lnTo>
                  <a:lnTo>
                    <a:pt x="3911" y="25552"/>
                  </a:lnTo>
                  <a:lnTo>
                    <a:pt x="3759" y="23152"/>
                  </a:lnTo>
                  <a:lnTo>
                    <a:pt x="3568" y="22606"/>
                  </a:lnTo>
                  <a:lnTo>
                    <a:pt x="3060" y="22377"/>
                  </a:lnTo>
                  <a:lnTo>
                    <a:pt x="2565" y="22606"/>
                  </a:lnTo>
                  <a:lnTo>
                    <a:pt x="2387" y="23152"/>
                  </a:lnTo>
                  <a:lnTo>
                    <a:pt x="2260" y="25501"/>
                  </a:lnTo>
                  <a:lnTo>
                    <a:pt x="914" y="25552"/>
                  </a:lnTo>
                  <a:lnTo>
                    <a:pt x="444" y="25781"/>
                  </a:lnTo>
                  <a:lnTo>
                    <a:pt x="266" y="26276"/>
                  </a:lnTo>
                  <a:lnTo>
                    <a:pt x="444" y="26771"/>
                  </a:lnTo>
                  <a:lnTo>
                    <a:pt x="914" y="26974"/>
                  </a:lnTo>
                  <a:lnTo>
                    <a:pt x="4406" y="26974"/>
                  </a:lnTo>
                  <a:lnTo>
                    <a:pt x="4483" y="27203"/>
                  </a:lnTo>
                  <a:lnTo>
                    <a:pt x="3619" y="29654"/>
                  </a:lnTo>
                  <a:lnTo>
                    <a:pt x="2247" y="31737"/>
                  </a:lnTo>
                  <a:lnTo>
                    <a:pt x="381" y="33362"/>
                  </a:lnTo>
                  <a:lnTo>
                    <a:pt x="0" y="34658"/>
                  </a:lnTo>
                  <a:lnTo>
                    <a:pt x="355" y="35039"/>
                  </a:lnTo>
                  <a:lnTo>
                    <a:pt x="838" y="34950"/>
                  </a:lnTo>
                  <a:lnTo>
                    <a:pt x="2273" y="33578"/>
                  </a:lnTo>
                  <a:lnTo>
                    <a:pt x="2438" y="39903"/>
                  </a:lnTo>
                  <a:lnTo>
                    <a:pt x="2565" y="40284"/>
                  </a:lnTo>
                  <a:lnTo>
                    <a:pt x="3060" y="40513"/>
                  </a:lnTo>
                  <a:lnTo>
                    <a:pt x="3568" y="40284"/>
                  </a:lnTo>
                  <a:lnTo>
                    <a:pt x="3670" y="39979"/>
                  </a:lnTo>
                  <a:lnTo>
                    <a:pt x="3759" y="33578"/>
                  </a:lnTo>
                  <a:lnTo>
                    <a:pt x="3797" y="33197"/>
                  </a:lnTo>
                  <a:lnTo>
                    <a:pt x="5029" y="34798"/>
                  </a:lnTo>
                  <a:lnTo>
                    <a:pt x="5422" y="35039"/>
                  </a:lnTo>
                  <a:lnTo>
                    <a:pt x="5867" y="34874"/>
                  </a:lnTo>
                  <a:lnTo>
                    <a:pt x="5969" y="34658"/>
                  </a:lnTo>
                  <a:lnTo>
                    <a:pt x="5943" y="33858"/>
                  </a:lnTo>
                  <a:lnTo>
                    <a:pt x="5473" y="33197"/>
                  </a:lnTo>
                  <a:lnTo>
                    <a:pt x="5410" y="32842"/>
                  </a:lnTo>
                  <a:lnTo>
                    <a:pt x="5981" y="31851"/>
                  </a:lnTo>
                  <a:lnTo>
                    <a:pt x="6667" y="30683"/>
                  </a:lnTo>
                  <a:close/>
                </a:path>
                <a:path w="226060" h="40640">
                  <a:moveTo>
                    <a:pt x="6896" y="9779"/>
                  </a:moveTo>
                  <a:lnTo>
                    <a:pt x="6743" y="9309"/>
                  </a:lnTo>
                  <a:lnTo>
                    <a:pt x="6311" y="9131"/>
                  </a:lnTo>
                  <a:lnTo>
                    <a:pt x="1778" y="9131"/>
                  </a:lnTo>
                  <a:lnTo>
                    <a:pt x="1358" y="9309"/>
                  </a:lnTo>
                  <a:lnTo>
                    <a:pt x="1181" y="9779"/>
                  </a:lnTo>
                  <a:lnTo>
                    <a:pt x="1358" y="10236"/>
                  </a:lnTo>
                  <a:lnTo>
                    <a:pt x="1778" y="10426"/>
                  </a:lnTo>
                  <a:lnTo>
                    <a:pt x="6311" y="10426"/>
                  </a:lnTo>
                  <a:lnTo>
                    <a:pt x="6743" y="10236"/>
                  </a:lnTo>
                  <a:lnTo>
                    <a:pt x="6896" y="9779"/>
                  </a:lnTo>
                  <a:close/>
                </a:path>
                <a:path w="226060" h="40640">
                  <a:moveTo>
                    <a:pt x="6896" y="6896"/>
                  </a:moveTo>
                  <a:lnTo>
                    <a:pt x="6743" y="6451"/>
                  </a:lnTo>
                  <a:lnTo>
                    <a:pt x="6311" y="6261"/>
                  </a:lnTo>
                  <a:lnTo>
                    <a:pt x="1778" y="6261"/>
                  </a:lnTo>
                  <a:lnTo>
                    <a:pt x="1358" y="6451"/>
                  </a:lnTo>
                  <a:lnTo>
                    <a:pt x="1181" y="6896"/>
                  </a:lnTo>
                  <a:lnTo>
                    <a:pt x="1358" y="7353"/>
                  </a:lnTo>
                  <a:lnTo>
                    <a:pt x="1778" y="7543"/>
                  </a:lnTo>
                  <a:lnTo>
                    <a:pt x="6311" y="7543"/>
                  </a:lnTo>
                  <a:lnTo>
                    <a:pt x="6743" y="7353"/>
                  </a:lnTo>
                  <a:lnTo>
                    <a:pt x="6896" y="6896"/>
                  </a:lnTo>
                  <a:close/>
                </a:path>
                <a:path w="226060" h="40640">
                  <a:moveTo>
                    <a:pt x="6959" y="1155"/>
                  </a:moveTo>
                  <a:lnTo>
                    <a:pt x="6794" y="673"/>
                  </a:lnTo>
                  <a:lnTo>
                    <a:pt x="6350" y="482"/>
                  </a:lnTo>
                  <a:lnTo>
                    <a:pt x="1663" y="482"/>
                  </a:lnTo>
                  <a:lnTo>
                    <a:pt x="1231" y="673"/>
                  </a:lnTo>
                  <a:lnTo>
                    <a:pt x="1054" y="1155"/>
                  </a:lnTo>
                  <a:lnTo>
                    <a:pt x="1231" y="1612"/>
                  </a:lnTo>
                  <a:lnTo>
                    <a:pt x="1663" y="1803"/>
                  </a:lnTo>
                  <a:lnTo>
                    <a:pt x="6350" y="1803"/>
                  </a:lnTo>
                  <a:lnTo>
                    <a:pt x="6794" y="1612"/>
                  </a:lnTo>
                  <a:lnTo>
                    <a:pt x="6959" y="1155"/>
                  </a:lnTo>
                  <a:close/>
                </a:path>
                <a:path w="226060" h="40640">
                  <a:moveTo>
                    <a:pt x="6997" y="13157"/>
                  </a:moveTo>
                  <a:lnTo>
                    <a:pt x="6680" y="12357"/>
                  </a:lnTo>
                  <a:lnTo>
                    <a:pt x="5943" y="12001"/>
                  </a:lnTo>
                  <a:lnTo>
                    <a:pt x="5715" y="12001"/>
                  </a:lnTo>
                  <a:lnTo>
                    <a:pt x="5715" y="13474"/>
                  </a:lnTo>
                  <a:lnTo>
                    <a:pt x="5715" y="15722"/>
                  </a:lnTo>
                  <a:lnTo>
                    <a:pt x="5537" y="15900"/>
                  </a:lnTo>
                  <a:lnTo>
                    <a:pt x="2578" y="15900"/>
                  </a:lnTo>
                  <a:lnTo>
                    <a:pt x="2400" y="15722"/>
                  </a:lnTo>
                  <a:lnTo>
                    <a:pt x="2400" y="13474"/>
                  </a:lnTo>
                  <a:lnTo>
                    <a:pt x="2578" y="13309"/>
                  </a:lnTo>
                  <a:lnTo>
                    <a:pt x="5537" y="13309"/>
                  </a:lnTo>
                  <a:lnTo>
                    <a:pt x="5715" y="13474"/>
                  </a:lnTo>
                  <a:lnTo>
                    <a:pt x="5715" y="12001"/>
                  </a:lnTo>
                  <a:lnTo>
                    <a:pt x="2095" y="12001"/>
                  </a:lnTo>
                  <a:lnTo>
                    <a:pt x="1371" y="12357"/>
                  </a:lnTo>
                  <a:lnTo>
                    <a:pt x="1054" y="13157"/>
                  </a:lnTo>
                  <a:lnTo>
                    <a:pt x="1054" y="17322"/>
                  </a:lnTo>
                  <a:lnTo>
                    <a:pt x="1257" y="17856"/>
                  </a:lnTo>
                  <a:lnTo>
                    <a:pt x="1739" y="18072"/>
                  </a:lnTo>
                  <a:lnTo>
                    <a:pt x="2209" y="17856"/>
                  </a:lnTo>
                  <a:lnTo>
                    <a:pt x="2387" y="17322"/>
                  </a:lnTo>
                  <a:lnTo>
                    <a:pt x="2514" y="17183"/>
                  </a:lnTo>
                  <a:lnTo>
                    <a:pt x="5943" y="17183"/>
                  </a:lnTo>
                  <a:lnTo>
                    <a:pt x="6680" y="16840"/>
                  </a:lnTo>
                  <a:lnTo>
                    <a:pt x="6997" y="16052"/>
                  </a:lnTo>
                  <a:lnTo>
                    <a:pt x="6997" y="15900"/>
                  </a:lnTo>
                  <a:lnTo>
                    <a:pt x="6997" y="13309"/>
                  </a:lnTo>
                  <a:lnTo>
                    <a:pt x="6997" y="13157"/>
                  </a:lnTo>
                  <a:close/>
                </a:path>
                <a:path w="226060" h="40640">
                  <a:moveTo>
                    <a:pt x="7543" y="3987"/>
                  </a:moveTo>
                  <a:lnTo>
                    <a:pt x="7353" y="3517"/>
                  </a:lnTo>
                  <a:lnTo>
                    <a:pt x="6921" y="3327"/>
                  </a:lnTo>
                  <a:lnTo>
                    <a:pt x="1143" y="3327"/>
                  </a:lnTo>
                  <a:lnTo>
                    <a:pt x="711" y="3517"/>
                  </a:lnTo>
                  <a:lnTo>
                    <a:pt x="533" y="3987"/>
                  </a:lnTo>
                  <a:lnTo>
                    <a:pt x="723" y="4483"/>
                  </a:lnTo>
                  <a:lnTo>
                    <a:pt x="1143" y="4686"/>
                  </a:lnTo>
                  <a:lnTo>
                    <a:pt x="6921" y="4686"/>
                  </a:lnTo>
                  <a:lnTo>
                    <a:pt x="7353" y="4483"/>
                  </a:lnTo>
                  <a:lnTo>
                    <a:pt x="7543" y="3987"/>
                  </a:lnTo>
                  <a:close/>
                </a:path>
                <a:path w="226060" h="40640">
                  <a:moveTo>
                    <a:pt x="16941" y="12661"/>
                  </a:moveTo>
                  <a:lnTo>
                    <a:pt x="16814" y="12192"/>
                  </a:lnTo>
                  <a:lnTo>
                    <a:pt x="16319" y="11899"/>
                  </a:lnTo>
                  <a:lnTo>
                    <a:pt x="15798" y="12103"/>
                  </a:lnTo>
                  <a:lnTo>
                    <a:pt x="15557" y="12661"/>
                  </a:lnTo>
                  <a:lnTo>
                    <a:pt x="15417" y="14325"/>
                  </a:lnTo>
                  <a:lnTo>
                    <a:pt x="15303" y="15252"/>
                  </a:lnTo>
                  <a:lnTo>
                    <a:pt x="15049" y="15786"/>
                  </a:lnTo>
                  <a:lnTo>
                    <a:pt x="14706" y="16002"/>
                  </a:lnTo>
                  <a:lnTo>
                    <a:pt x="14122" y="16090"/>
                  </a:lnTo>
                  <a:lnTo>
                    <a:pt x="12255" y="16167"/>
                  </a:lnTo>
                  <a:lnTo>
                    <a:pt x="10566" y="16090"/>
                  </a:lnTo>
                  <a:lnTo>
                    <a:pt x="9817" y="15786"/>
                  </a:lnTo>
                  <a:lnTo>
                    <a:pt x="9690" y="8648"/>
                  </a:lnTo>
                  <a:lnTo>
                    <a:pt x="9855" y="8458"/>
                  </a:lnTo>
                  <a:lnTo>
                    <a:pt x="14744" y="8458"/>
                  </a:lnTo>
                  <a:lnTo>
                    <a:pt x="14884" y="8648"/>
                  </a:lnTo>
                  <a:lnTo>
                    <a:pt x="14884" y="8966"/>
                  </a:lnTo>
                  <a:lnTo>
                    <a:pt x="15100" y="9525"/>
                  </a:lnTo>
                  <a:lnTo>
                    <a:pt x="15595" y="9766"/>
                  </a:lnTo>
                  <a:lnTo>
                    <a:pt x="16103" y="9525"/>
                  </a:lnTo>
                  <a:lnTo>
                    <a:pt x="16319" y="8966"/>
                  </a:lnTo>
                  <a:lnTo>
                    <a:pt x="16319" y="8458"/>
                  </a:lnTo>
                  <a:lnTo>
                    <a:pt x="16319" y="1854"/>
                  </a:lnTo>
                  <a:lnTo>
                    <a:pt x="16002" y="1054"/>
                  </a:lnTo>
                  <a:lnTo>
                    <a:pt x="15265" y="723"/>
                  </a:lnTo>
                  <a:lnTo>
                    <a:pt x="8674" y="723"/>
                  </a:lnTo>
                  <a:lnTo>
                    <a:pt x="8229" y="927"/>
                  </a:lnTo>
                  <a:lnTo>
                    <a:pt x="8026" y="1409"/>
                  </a:lnTo>
                  <a:lnTo>
                    <a:pt x="8229" y="1892"/>
                  </a:lnTo>
                  <a:lnTo>
                    <a:pt x="8674" y="2108"/>
                  </a:lnTo>
                  <a:lnTo>
                    <a:pt x="14732" y="2108"/>
                  </a:lnTo>
                  <a:lnTo>
                    <a:pt x="14884" y="2286"/>
                  </a:lnTo>
                  <a:lnTo>
                    <a:pt x="14884" y="6921"/>
                  </a:lnTo>
                  <a:lnTo>
                    <a:pt x="14732" y="7086"/>
                  </a:lnTo>
                  <a:lnTo>
                    <a:pt x="9309" y="7086"/>
                  </a:lnTo>
                  <a:lnTo>
                    <a:pt x="8559" y="7416"/>
                  </a:lnTo>
                  <a:lnTo>
                    <a:pt x="8255" y="8229"/>
                  </a:lnTo>
                  <a:lnTo>
                    <a:pt x="8280" y="15836"/>
                  </a:lnTo>
                  <a:lnTo>
                    <a:pt x="8407" y="16675"/>
                  </a:lnTo>
                  <a:lnTo>
                    <a:pt x="8661" y="17132"/>
                  </a:lnTo>
                  <a:lnTo>
                    <a:pt x="9131" y="17348"/>
                  </a:lnTo>
                  <a:lnTo>
                    <a:pt x="9931" y="17487"/>
                  </a:lnTo>
                  <a:lnTo>
                    <a:pt x="12077" y="17589"/>
                  </a:lnTo>
                  <a:lnTo>
                    <a:pt x="14427" y="17487"/>
                  </a:lnTo>
                  <a:lnTo>
                    <a:pt x="16891" y="14287"/>
                  </a:lnTo>
                  <a:lnTo>
                    <a:pt x="16941" y="12661"/>
                  </a:lnTo>
                  <a:close/>
                </a:path>
                <a:path w="226060" h="40640">
                  <a:moveTo>
                    <a:pt x="17272" y="39611"/>
                  </a:moveTo>
                  <a:lnTo>
                    <a:pt x="17246" y="39433"/>
                  </a:lnTo>
                  <a:lnTo>
                    <a:pt x="16865" y="38671"/>
                  </a:lnTo>
                  <a:lnTo>
                    <a:pt x="15494" y="38112"/>
                  </a:lnTo>
                  <a:lnTo>
                    <a:pt x="14439" y="37477"/>
                  </a:lnTo>
                  <a:lnTo>
                    <a:pt x="14300" y="37388"/>
                  </a:lnTo>
                  <a:lnTo>
                    <a:pt x="13322" y="36487"/>
                  </a:lnTo>
                  <a:lnTo>
                    <a:pt x="13347" y="36182"/>
                  </a:lnTo>
                  <a:lnTo>
                    <a:pt x="14160" y="35204"/>
                  </a:lnTo>
                  <a:lnTo>
                    <a:pt x="14490" y="34798"/>
                  </a:lnTo>
                  <a:lnTo>
                    <a:pt x="15367" y="33197"/>
                  </a:lnTo>
                  <a:lnTo>
                    <a:pt x="16243" y="30937"/>
                  </a:lnTo>
                  <a:lnTo>
                    <a:pt x="16344" y="30327"/>
                  </a:lnTo>
                  <a:lnTo>
                    <a:pt x="16459" y="29654"/>
                  </a:lnTo>
                  <a:lnTo>
                    <a:pt x="16294" y="29184"/>
                  </a:lnTo>
                  <a:lnTo>
                    <a:pt x="15862" y="29019"/>
                  </a:lnTo>
                  <a:lnTo>
                    <a:pt x="12839" y="29019"/>
                  </a:lnTo>
                  <a:lnTo>
                    <a:pt x="12839" y="25501"/>
                  </a:lnTo>
                  <a:lnTo>
                    <a:pt x="15773" y="25501"/>
                  </a:lnTo>
                  <a:lnTo>
                    <a:pt x="15824" y="25781"/>
                  </a:lnTo>
                  <a:lnTo>
                    <a:pt x="15316" y="26974"/>
                  </a:lnTo>
                  <a:lnTo>
                    <a:pt x="15227" y="27838"/>
                  </a:lnTo>
                  <a:lnTo>
                    <a:pt x="15443" y="28130"/>
                  </a:lnTo>
                  <a:lnTo>
                    <a:pt x="15951" y="28181"/>
                  </a:lnTo>
                  <a:lnTo>
                    <a:pt x="16344" y="27838"/>
                  </a:lnTo>
                  <a:lnTo>
                    <a:pt x="17018" y="26276"/>
                  </a:lnTo>
                  <a:lnTo>
                    <a:pt x="17183" y="25501"/>
                  </a:lnTo>
                  <a:lnTo>
                    <a:pt x="17119" y="24333"/>
                  </a:lnTo>
                  <a:lnTo>
                    <a:pt x="16687" y="24142"/>
                  </a:lnTo>
                  <a:lnTo>
                    <a:pt x="12839" y="24142"/>
                  </a:lnTo>
                  <a:lnTo>
                    <a:pt x="12674" y="23952"/>
                  </a:lnTo>
                  <a:lnTo>
                    <a:pt x="12547" y="22606"/>
                  </a:lnTo>
                  <a:lnTo>
                    <a:pt x="12420" y="22377"/>
                  </a:lnTo>
                  <a:lnTo>
                    <a:pt x="11976" y="22174"/>
                  </a:lnTo>
                  <a:lnTo>
                    <a:pt x="11480" y="22402"/>
                  </a:lnTo>
                  <a:lnTo>
                    <a:pt x="11252" y="22961"/>
                  </a:lnTo>
                  <a:lnTo>
                    <a:pt x="11252" y="23952"/>
                  </a:lnTo>
                  <a:lnTo>
                    <a:pt x="11163" y="28930"/>
                  </a:lnTo>
                  <a:lnTo>
                    <a:pt x="8369" y="29019"/>
                  </a:lnTo>
                  <a:lnTo>
                    <a:pt x="8369" y="25501"/>
                  </a:lnTo>
                  <a:lnTo>
                    <a:pt x="11099" y="25501"/>
                  </a:lnTo>
                  <a:lnTo>
                    <a:pt x="11163" y="28930"/>
                  </a:lnTo>
                  <a:lnTo>
                    <a:pt x="11163" y="24066"/>
                  </a:lnTo>
                  <a:lnTo>
                    <a:pt x="7937" y="24142"/>
                  </a:lnTo>
                  <a:lnTo>
                    <a:pt x="7213" y="24485"/>
                  </a:lnTo>
                  <a:lnTo>
                    <a:pt x="6896" y="25298"/>
                  </a:lnTo>
                  <a:lnTo>
                    <a:pt x="6819" y="33578"/>
                  </a:lnTo>
                  <a:lnTo>
                    <a:pt x="6337" y="36182"/>
                  </a:lnTo>
                  <a:lnTo>
                    <a:pt x="5346" y="38112"/>
                  </a:lnTo>
                  <a:lnTo>
                    <a:pt x="5283" y="39433"/>
                  </a:lnTo>
                  <a:lnTo>
                    <a:pt x="5397" y="39738"/>
                  </a:lnTo>
                  <a:lnTo>
                    <a:pt x="5778" y="39903"/>
                  </a:lnTo>
                  <a:lnTo>
                    <a:pt x="6223" y="39611"/>
                  </a:lnTo>
                  <a:lnTo>
                    <a:pt x="7531" y="37223"/>
                  </a:lnTo>
                  <a:lnTo>
                    <a:pt x="8102" y="34658"/>
                  </a:lnTo>
                  <a:lnTo>
                    <a:pt x="8216" y="30518"/>
                  </a:lnTo>
                  <a:lnTo>
                    <a:pt x="8369" y="30327"/>
                  </a:lnTo>
                  <a:lnTo>
                    <a:pt x="14846" y="30327"/>
                  </a:lnTo>
                  <a:lnTo>
                    <a:pt x="14871" y="30683"/>
                  </a:lnTo>
                  <a:lnTo>
                    <a:pt x="14274" y="32308"/>
                  </a:lnTo>
                  <a:lnTo>
                    <a:pt x="13411" y="33883"/>
                  </a:lnTo>
                  <a:lnTo>
                    <a:pt x="12331" y="35204"/>
                  </a:lnTo>
                  <a:lnTo>
                    <a:pt x="12141" y="35204"/>
                  </a:lnTo>
                  <a:lnTo>
                    <a:pt x="11303" y="34163"/>
                  </a:lnTo>
                  <a:lnTo>
                    <a:pt x="10566" y="32842"/>
                  </a:lnTo>
                  <a:lnTo>
                    <a:pt x="10033" y="31508"/>
                  </a:lnTo>
                  <a:lnTo>
                    <a:pt x="9664" y="31102"/>
                  </a:lnTo>
                  <a:lnTo>
                    <a:pt x="9169" y="31102"/>
                  </a:lnTo>
                  <a:lnTo>
                    <a:pt x="8864" y="31445"/>
                  </a:lnTo>
                  <a:lnTo>
                    <a:pt x="8915" y="32308"/>
                  </a:lnTo>
                  <a:lnTo>
                    <a:pt x="9461" y="33667"/>
                  </a:lnTo>
                  <a:lnTo>
                    <a:pt x="10248" y="35039"/>
                  </a:lnTo>
                  <a:lnTo>
                    <a:pt x="11150" y="36182"/>
                  </a:lnTo>
                  <a:lnTo>
                    <a:pt x="11112" y="36487"/>
                  </a:lnTo>
                  <a:lnTo>
                    <a:pt x="10033" y="37452"/>
                  </a:lnTo>
                  <a:lnTo>
                    <a:pt x="8801" y="38201"/>
                  </a:lnTo>
                  <a:lnTo>
                    <a:pt x="7454" y="38684"/>
                  </a:lnTo>
                  <a:lnTo>
                    <a:pt x="7112" y="39027"/>
                  </a:lnTo>
                  <a:lnTo>
                    <a:pt x="7124" y="39611"/>
                  </a:lnTo>
                  <a:lnTo>
                    <a:pt x="7416" y="39979"/>
                  </a:lnTo>
                  <a:lnTo>
                    <a:pt x="7912" y="40030"/>
                  </a:lnTo>
                  <a:lnTo>
                    <a:pt x="9537" y="39433"/>
                  </a:lnTo>
                  <a:lnTo>
                    <a:pt x="10934" y="38595"/>
                  </a:lnTo>
                  <a:lnTo>
                    <a:pt x="12115" y="37477"/>
                  </a:lnTo>
                  <a:lnTo>
                    <a:pt x="12369" y="37503"/>
                  </a:lnTo>
                  <a:lnTo>
                    <a:pt x="13563" y="38620"/>
                  </a:lnTo>
                  <a:lnTo>
                    <a:pt x="14909" y="39433"/>
                  </a:lnTo>
                  <a:lnTo>
                    <a:pt x="16535" y="40030"/>
                  </a:lnTo>
                  <a:lnTo>
                    <a:pt x="17005" y="39979"/>
                  </a:lnTo>
                  <a:lnTo>
                    <a:pt x="17272" y="39611"/>
                  </a:lnTo>
                  <a:close/>
                </a:path>
                <a:path w="226060" h="40640">
                  <a:moveTo>
                    <a:pt x="24866" y="23317"/>
                  </a:moveTo>
                  <a:lnTo>
                    <a:pt x="24765" y="22771"/>
                  </a:lnTo>
                  <a:lnTo>
                    <a:pt x="24333" y="22453"/>
                  </a:lnTo>
                  <a:lnTo>
                    <a:pt x="23812" y="22567"/>
                  </a:lnTo>
                  <a:lnTo>
                    <a:pt x="23571" y="22961"/>
                  </a:lnTo>
                  <a:lnTo>
                    <a:pt x="23456" y="23317"/>
                  </a:lnTo>
                  <a:lnTo>
                    <a:pt x="22847" y="26085"/>
                  </a:lnTo>
                  <a:lnTo>
                    <a:pt x="21856" y="28714"/>
                  </a:lnTo>
                  <a:lnTo>
                    <a:pt x="20497" y="30924"/>
                  </a:lnTo>
                  <a:lnTo>
                    <a:pt x="20294" y="32524"/>
                  </a:lnTo>
                  <a:lnTo>
                    <a:pt x="20650" y="32854"/>
                  </a:lnTo>
                  <a:lnTo>
                    <a:pt x="21069" y="32664"/>
                  </a:lnTo>
                  <a:lnTo>
                    <a:pt x="22174" y="30695"/>
                  </a:lnTo>
                  <a:lnTo>
                    <a:pt x="22263" y="39738"/>
                  </a:lnTo>
                  <a:lnTo>
                    <a:pt x="22479" y="40284"/>
                  </a:lnTo>
                  <a:lnTo>
                    <a:pt x="22974" y="40513"/>
                  </a:lnTo>
                  <a:lnTo>
                    <a:pt x="23482" y="40284"/>
                  </a:lnTo>
                  <a:lnTo>
                    <a:pt x="23685" y="39738"/>
                  </a:lnTo>
                  <a:lnTo>
                    <a:pt x="23685" y="30645"/>
                  </a:lnTo>
                  <a:lnTo>
                    <a:pt x="23736" y="27432"/>
                  </a:lnTo>
                  <a:lnTo>
                    <a:pt x="24218" y="26085"/>
                  </a:lnTo>
                  <a:lnTo>
                    <a:pt x="24561" y="24841"/>
                  </a:lnTo>
                  <a:lnTo>
                    <a:pt x="24866" y="23317"/>
                  </a:lnTo>
                  <a:close/>
                </a:path>
                <a:path w="226060" h="40640">
                  <a:moveTo>
                    <a:pt x="34544" y="16243"/>
                  </a:moveTo>
                  <a:lnTo>
                    <a:pt x="32194" y="16243"/>
                  </a:lnTo>
                  <a:lnTo>
                    <a:pt x="31508" y="16243"/>
                  </a:lnTo>
                  <a:lnTo>
                    <a:pt x="28625" y="16243"/>
                  </a:lnTo>
                  <a:lnTo>
                    <a:pt x="31826" y="17614"/>
                  </a:lnTo>
                  <a:lnTo>
                    <a:pt x="32626" y="17614"/>
                  </a:lnTo>
                  <a:lnTo>
                    <a:pt x="34023" y="17284"/>
                  </a:lnTo>
                  <a:lnTo>
                    <a:pt x="34544" y="16243"/>
                  </a:lnTo>
                  <a:close/>
                </a:path>
                <a:path w="226060" h="40640">
                  <a:moveTo>
                    <a:pt x="35217" y="1549"/>
                  </a:moveTo>
                  <a:lnTo>
                    <a:pt x="34899" y="749"/>
                  </a:lnTo>
                  <a:lnTo>
                    <a:pt x="34163" y="419"/>
                  </a:lnTo>
                  <a:lnTo>
                    <a:pt x="33756" y="419"/>
                  </a:lnTo>
                  <a:lnTo>
                    <a:pt x="33756" y="1892"/>
                  </a:lnTo>
                  <a:lnTo>
                    <a:pt x="33756" y="5003"/>
                  </a:lnTo>
                  <a:lnTo>
                    <a:pt x="33604" y="5181"/>
                  </a:lnTo>
                  <a:lnTo>
                    <a:pt x="24384" y="5181"/>
                  </a:lnTo>
                  <a:lnTo>
                    <a:pt x="24244" y="5003"/>
                  </a:lnTo>
                  <a:lnTo>
                    <a:pt x="24244" y="1892"/>
                  </a:lnTo>
                  <a:lnTo>
                    <a:pt x="24384" y="1727"/>
                  </a:lnTo>
                  <a:lnTo>
                    <a:pt x="33604" y="1727"/>
                  </a:lnTo>
                  <a:lnTo>
                    <a:pt x="33756" y="1892"/>
                  </a:lnTo>
                  <a:lnTo>
                    <a:pt x="33756" y="419"/>
                  </a:lnTo>
                  <a:lnTo>
                    <a:pt x="23837" y="419"/>
                  </a:lnTo>
                  <a:lnTo>
                    <a:pt x="23088" y="749"/>
                  </a:lnTo>
                  <a:lnTo>
                    <a:pt x="22783" y="1549"/>
                  </a:lnTo>
                  <a:lnTo>
                    <a:pt x="22783" y="5245"/>
                  </a:lnTo>
                  <a:lnTo>
                    <a:pt x="23088" y="6057"/>
                  </a:lnTo>
                  <a:lnTo>
                    <a:pt x="23837" y="6400"/>
                  </a:lnTo>
                  <a:lnTo>
                    <a:pt x="34163" y="6400"/>
                  </a:lnTo>
                  <a:lnTo>
                    <a:pt x="34899" y="6057"/>
                  </a:lnTo>
                  <a:lnTo>
                    <a:pt x="35217" y="5245"/>
                  </a:lnTo>
                  <a:lnTo>
                    <a:pt x="35217" y="1727"/>
                  </a:lnTo>
                  <a:lnTo>
                    <a:pt x="35217" y="1549"/>
                  </a:lnTo>
                  <a:close/>
                </a:path>
                <a:path w="226060" h="40640">
                  <a:moveTo>
                    <a:pt x="37198" y="8521"/>
                  </a:moveTo>
                  <a:lnTo>
                    <a:pt x="37020" y="8039"/>
                  </a:lnTo>
                  <a:lnTo>
                    <a:pt x="36601" y="7848"/>
                  </a:lnTo>
                  <a:lnTo>
                    <a:pt x="21386" y="7848"/>
                  </a:lnTo>
                  <a:lnTo>
                    <a:pt x="20967" y="8039"/>
                  </a:lnTo>
                  <a:lnTo>
                    <a:pt x="20789" y="8521"/>
                  </a:lnTo>
                  <a:lnTo>
                    <a:pt x="20967" y="9004"/>
                  </a:lnTo>
                  <a:lnTo>
                    <a:pt x="21386" y="9194"/>
                  </a:lnTo>
                  <a:lnTo>
                    <a:pt x="23990" y="9194"/>
                  </a:lnTo>
                  <a:lnTo>
                    <a:pt x="24104" y="9359"/>
                  </a:lnTo>
                  <a:lnTo>
                    <a:pt x="23672" y="10883"/>
                  </a:lnTo>
                  <a:lnTo>
                    <a:pt x="23152" y="12382"/>
                  </a:lnTo>
                  <a:lnTo>
                    <a:pt x="22593" y="13728"/>
                  </a:lnTo>
                  <a:lnTo>
                    <a:pt x="22580" y="14274"/>
                  </a:lnTo>
                  <a:lnTo>
                    <a:pt x="22974" y="14668"/>
                  </a:lnTo>
                  <a:lnTo>
                    <a:pt x="23583" y="14617"/>
                  </a:lnTo>
                  <a:lnTo>
                    <a:pt x="24015" y="14135"/>
                  </a:lnTo>
                  <a:lnTo>
                    <a:pt x="24701" y="12382"/>
                  </a:lnTo>
                  <a:lnTo>
                    <a:pt x="24904" y="12204"/>
                  </a:lnTo>
                  <a:lnTo>
                    <a:pt x="33629" y="12204"/>
                  </a:lnTo>
                  <a:lnTo>
                    <a:pt x="33756" y="12382"/>
                  </a:lnTo>
                  <a:lnTo>
                    <a:pt x="33489" y="14566"/>
                  </a:lnTo>
                  <a:lnTo>
                    <a:pt x="33362" y="15074"/>
                  </a:lnTo>
                  <a:lnTo>
                    <a:pt x="32969" y="16040"/>
                  </a:lnTo>
                  <a:lnTo>
                    <a:pt x="32715" y="16103"/>
                  </a:lnTo>
                  <a:lnTo>
                    <a:pt x="34620" y="16103"/>
                  </a:lnTo>
                  <a:lnTo>
                    <a:pt x="35331" y="12052"/>
                  </a:lnTo>
                  <a:lnTo>
                    <a:pt x="35090" y="11226"/>
                  </a:lnTo>
                  <a:lnTo>
                    <a:pt x="34404" y="10883"/>
                  </a:lnTo>
                  <a:lnTo>
                    <a:pt x="25349" y="10883"/>
                  </a:lnTo>
                  <a:lnTo>
                    <a:pt x="25234" y="10718"/>
                  </a:lnTo>
                  <a:lnTo>
                    <a:pt x="25603" y="9359"/>
                  </a:lnTo>
                  <a:lnTo>
                    <a:pt x="25806" y="9194"/>
                  </a:lnTo>
                  <a:lnTo>
                    <a:pt x="36601" y="9194"/>
                  </a:lnTo>
                  <a:lnTo>
                    <a:pt x="37033" y="9004"/>
                  </a:lnTo>
                  <a:lnTo>
                    <a:pt x="37198" y="8521"/>
                  </a:lnTo>
                  <a:close/>
                </a:path>
                <a:path w="226060" h="40640">
                  <a:moveTo>
                    <a:pt x="37414" y="38290"/>
                  </a:moveTo>
                  <a:lnTo>
                    <a:pt x="37134" y="37846"/>
                  </a:lnTo>
                  <a:lnTo>
                    <a:pt x="35153" y="36195"/>
                  </a:lnTo>
                  <a:lnTo>
                    <a:pt x="33642" y="34531"/>
                  </a:lnTo>
                  <a:lnTo>
                    <a:pt x="33261" y="33883"/>
                  </a:lnTo>
                  <a:lnTo>
                    <a:pt x="32651" y="32854"/>
                  </a:lnTo>
                  <a:lnTo>
                    <a:pt x="32727" y="32702"/>
                  </a:lnTo>
                  <a:lnTo>
                    <a:pt x="36677" y="32702"/>
                  </a:lnTo>
                  <a:lnTo>
                    <a:pt x="37096" y="32512"/>
                  </a:lnTo>
                  <a:lnTo>
                    <a:pt x="37274" y="32029"/>
                  </a:lnTo>
                  <a:lnTo>
                    <a:pt x="37096" y="31584"/>
                  </a:lnTo>
                  <a:lnTo>
                    <a:pt x="36677" y="31381"/>
                  </a:lnTo>
                  <a:lnTo>
                    <a:pt x="31991" y="31381"/>
                  </a:lnTo>
                  <a:lnTo>
                    <a:pt x="31826" y="31203"/>
                  </a:lnTo>
                  <a:lnTo>
                    <a:pt x="31826" y="29819"/>
                  </a:lnTo>
                  <a:lnTo>
                    <a:pt x="31991" y="29667"/>
                  </a:lnTo>
                  <a:lnTo>
                    <a:pt x="35407" y="29667"/>
                  </a:lnTo>
                  <a:lnTo>
                    <a:pt x="36131" y="29311"/>
                  </a:lnTo>
                  <a:lnTo>
                    <a:pt x="36360" y="28714"/>
                  </a:lnTo>
                  <a:lnTo>
                    <a:pt x="36436" y="28359"/>
                  </a:lnTo>
                  <a:lnTo>
                    <a:pt x="36436" y="24282"/>
                  </a:lnTo>
                  <a:lnTo>
                    <a:pt x="36436" y="24104"/>
                  </a:lnTo>
                  <a:lnTo>
                    <a:pt x="36131" y="23304"/>
                  </a:lnTo>
                  <a:lnTo>
                    <a:pt x="35407" y="22961"/>
                  </a:lnTo>
                  <a:lnTo>
                    <a:pt x="35039" y="22961"/>
                  </a:lnTo>
                  <a:lnTo>
                    <a:pt x="35039" y="24447"/>
                  </a:lnTo>
                  <a:lnTo>
                    <a:pt x="35039" y="28194"/>
                  </a:lnTo>
                  <a:lnTo>
                    <a:pt x="34861" y="28359"/>
                  </a:lnTo>
                  <a:lnTo>
                    <a:pt x="27520" y="28359"/>
                  </a:lnTo>
                  <a:lnTo>
                    <a:pt x="27368" y="28194"/>
                  </a:lnTo>
                  <a:lnTo>
                    <a:pt x="27368" y="24447"/>
                  </a:lnTo>
                  <a:lnTo>
                    <a:pt x="27520" y="24282"/>
                  </a:lnTo>
                  <a:lnTo>
                    <a:pt x="34861" y="24282"/>
                  </a:lnTo>
                  <a:lnTo>
                    <a:pt x="35039" y="24447"/>
                  </a:lnTo>
                  <a:lnTo>
                    <a:pt x="35039" y="22961"/>
                  </a:lnTo>
                  <a:lnTo>
                    <a:pt x="27012" y="22961"/>
                  </a:lnTo>
                  <a:lnTo>
                    <a:pt x="26263" y="23317"/>
                  </a:lnTo>
                  <a:lnTo>
                    <a:pt x="25958" y="24104"/>
                  </a:lnTo>
                  <a:lnTo>
                    <a:pt x="26035" y="28714"/>
                  </a:lnTo>
                  <a:lnTo>
                    <a:pt x="26263" y="29311"/>
                  </a:lnTo>
                  <a:lnTo>
                    <a:pt x="27012" y="29667"/>
                  </a:lnTo>
                  <a:lnTo>
                    <a:pt x="30226" y="29667"/>
                  </a:lnTo>
                  <a:lnTo>
                    <a:pt x="30391" y="29819"/>
                  </a:lnTo>
                  <a:lnTo>
                    <a:pt x="30391" y="31203"/>
                  </a:lnTo>
                  <a:lnTo>
                    <a:pt x="30226" y="31381"/>
                  </a:lnTo>
                  <a:lnTo>
                    <a:pt x="25628" y="31381"/>
                  </a:lnTo>
                  <a:lnTo>
                    <a:pt x="25209" y="31584"/>
                  </a:lnTo>
                  <a:lnTo>
                    <a:pt x="25044" y="32029"/>
                  </a:lnTo>
                  <a:lnTo>
                    <a:pt x="25209" y="32512"/>
                  </a:lnTo>
                  <a:lnTo>
                    <a:pt x="25628" y="32702"/>
                  </a:lnTo>
                  <a:lnTo>
                    <a:pt x="29502" y="32702"/>
                  </a:lnTo>
                  <a:lnTo>
                    <a:pt x="29552" y="32854"/>
                  </a:lnTo>
                  <a:lnTo>
                    <a:pt x="28486" y="34594"/>
                  </a:lnTo>
                  <a:lnTo>
                    <a:pt x="26987" y="36258"/>
                  </a:lnTo>
                  <a:lnTo>
                    <a:pt x="25082" y="37795"/>
                  </a:lnTo>
                  <a:lnTo>
                    <a:pt x="24765" y="38290"/>
                  </a:lnTo>
                  <a:lnTo>
                    <a:pt x="24866" y="38912"/>
                  </a:lnTo>
                  <a:lnTo>
                    <a:pt x="25247" y="39204"/>
                  </a:lnTo>
                  <a:lnTo>
                    <a:pt x="25755" y="39077"/>
                  </a:lnTo>
                  <a:lnTo>
                    <a:pt x="27635" y="37515"/>
                  </a:lnTo>
                  <a:lnTo>
                    <a:pt x="29171" y="35788"/>
                  </a:lnTo>
                  <a:lnTo>
                    <a:pt x="30314" y="33959"/>
                  </a:lnTo>
                  <a:lnTo>
                    <a:pt x="30429" y="39738"/>
                  </a:lnTo>
                  <a:lnTo>
                    <a:pt x="30594" y="40208"/>
                  </a:lnTo>
                  <a:lnTo>
                    <a:pt x="31102" y="40436"/>
                  </a:lnTo>
                  <a:lnTo>
                    <a:pt x="31610" y="40208"/>
                  </a:lnTo>
                  <a:lnTo>
                    <a:pt x="31788" y="39738"/>
                  </a:lnTo>
                  <a:lnTo>
                    <a:pt x="31826" y="33959"/>
                  </a:lnTo>
                  <a:lnTo>
                    <a:pt x="31965" y="33997"/>
                  </a:lnTo>
                  <a:lnTo>
                    <a:pt x="33058" y="35801"/>
                  </a:lnTo>
                  <a:lnTo>
                    <a:pt x="34569" y="37528"/>
                  </a:lnTo>
                  <a:lnTo>
                    <a:pt x="36512" y="39141"/>
                  </a:lnTo>
                  <a:lnTo>
                    <a:pt x="36969" y="39243"/>
                  </a:lnTo>
                  <a:lnTo>
                    <a:pt x="37350" y="38912"/>
                  </a:lnTo>
                  <a:lnTo>
                    <a:pt x="37414" y="38290"/>
                  </a:lnTo>
                  <a:close/>
                </a:path>
                <a:path w="226060" h="40640">
                  <a:moveTo>
                    <a:pt x="57543" y="11074"/>
                  </a:moveTo>
                  <a:lnTo>
                    <a:pt x="57480" y="10909"/>
                  </a:lnTo>
                  <a:lnTo>
                    <a:pt x="57175" y="10134"/>
                  </a:lnTo>
                  <a:lnTo>
                    <a:pt x="56197" y="9690"/>
                  </a:lnTo>
                  <a:lnTo>
                    <a:pt x="54927" y="9105"/>
                  </a:lnTo>
                  <a:lnTo>
                    <a:pt x="54089" y="8585"/>
                  </a:lnTo>
                  <a:lnTo>
                    <a:pt x="54089" y="12598"/>
                  </a:lnTo>
                  <a:lnTo>
                    <a:pt x="54089" y="14046"/>
                  </a:lnTo>
                  <a:lnTo>
                    <a:pt x="54089" y="15671"/>
                  </a:lnTo>
                  <a:lnTo>
                    <a:pt x="53924" y="15836"/>
                  </a:lnTo>
                  <a:lnTo>
                    <a:pt x="50165" y="15836"/>
                  </a:lnTo>
                  <a:lnTo>
                    <a:pt x="49999" y="15671"/>
                  </a:lnTo>
                  <a:lnTo>
                    <a:pt x="49999" y="14046"/>
                  </a:lnTo>
                  <a:lnTo>
                    <a:pt x="50165" y="13868"/>
                  </a:lnTo>
                  <a:lnTo>
                    <a:pt x="53924" y="13868"/>
                  </a:lnTo>
                  <a:lnTo>
                    <a:pt x="54089" y="14046"/>
                  </a:lnTo>
                  <a:lnTo>
                    <a:pt x="54089" y="12598"/>
                  </a:lnTo>
                  <a:lnTo>
                    <a:pt x="53924" y="12763"/>
                  </a:lnTo>
                  <a:lnTo>
                    <a:pt x="50165" y="12763"/>
                  </a:lnTo>
                  <a:lnTo>
                    <a:pt x="49999" y="12598"/>
                  </a:lnTo>
                  <a:lnTo>
                    <a:pt x="50025" y="11010"/>
                  </a:lnTo>
                  <a:lnTo>
                    <a:pt x="50165" y="10871"/>
                  </a:lnTo>
                  <a:lnTo>
                    <a:pt x="53924" y="10871"/>
                  </a:lnTo>
                  <a:lnTo>
                    <a:pt x="54089" y="12598"/>
                  </a:lnTo>
                  <a:lnTo>
                    <a:pt x="54089" y="8585"/>
                  </a:lnTo>
                  <a:lnTo>
                    <a:pt x="53441" y="8178"/>
                  </a:lnTo>
                  <a:lnTo>
                    <a:pt x="53441" y="9690"/>
                  </a:lnTo>
                  <a:lnTo>
                    <a:pt x="50076" y="9690"/>
                  </a:lnTo>
                  <a:lnTo>
                    <a:pt x="50063" y="6794"/>
                  </a:lnTo>
                  <a:lnTo>
                    <a:pt x="51041" y="7797"/>
                  </a:lnTo>
                  <a:lnTo>
                    <a:pt x="52158" y="8724"/>
                  </a:lnTo>
                  <a:lnTo>
                    <a:pt x="53365" y="9537"/>
                  </a:lnTo>
                  <a:lnTo>
                    <a:pt x="53441" y="9690"/>
                  </a:lnTo>
                  <a:lnTo>
                    <a:pt x="53441" y="8178"/>
                  </a:lnTo>
                  <a:lnTo>
                    <a:pt x="53098" y="7962"/>
                  </a:lnTo>
                  <a:lnTo>
                    <a:pt x="51790" y="6794"/>
                  </a:lnTo>
                  <a:lnTo>
                    <a:pt x="51701" y="6604"/>
                  </a:lnTo>
                  <a:lnTo>
                    <a:pt x="56832" y="6604"/>
                  </a:lnTo>
                  <a:lnTo>
                    <a:pt x="57238" y="6413"/>
                  </a:lnTo>
                  <a:lnTo>
                    <a:pt x="57416" y="5930"/>
                  </a:lnTo>
                  <a:lnTo>
                    <a:pt x="57251" y="5461"/>
                  </a:lnTo>
                  <a:lnTo>
                    <a:pt x="56832" y="5295"/>
                  </a:lnTo>
                  <a:lnTo>
                    <a:pt x="53708" y="5295"/>
                  </a:lnTo>
                  <a:lnTo>
                    <a:pt x="53644" y="5105"/>
                  </a:lnTo>
                  <a:lnTo>
                    <a:pt x="54724" y="3060"/>
                  </a:lnTo>
                  <a:lnTo>
                    <a:pt x="54724" y="2540"/>
                  </a:lnTo>
                  <a:lnTo>
                    <a:pt x="54356" y="2197"/>
                  </a:lnTo>
                  <a:lnTo>
                    <a:pt x="53403" y="2692"/>
                  </a:lnTo>
                  <a:lnTo>
                    <a:pt x="52108" y="5143"/>
                  </a:lnTo>
                  <a:lnTo>
                    <a:pt x="51854" y="5295"/>
                  </a:lnTo>
                  <a:lnTo>
                    <a:pt x="50165" y="5295"/>
                  </a:lnTo>
                  <a:lnTo>
                    <a:pt x="50063" y="1981"/>
                  </a:lnTo>
                  <a:lnTo>
                    <a:pt x="50165" y="1854"/>
                  </a:lnTo>
                  <a:lnTo>
                    <a:pt x="52235" y="1701"/>
                  </a:lnTo>
                  <a:lnTo>
                    <a:pt x="54051" y="1524"/>
                  </a:lnTo>
                  <a:lnTo>
                    <a:pt x="55626" y="1282"/>
                  </a:lnTo>
                  <a:lnTo>
                    <a:pt x="56007" y="1041"/>
                  </a:lnTo>
                  <a:lnTo>
                    <a:pt x="56095" y="533"/>
                  </a:lnTo>
                  <a:lnTo>
                    <a:pt x="55410" y="0"/>
                  </a:lnTo>
                  <a:lnTo>
                    <a:pt x="51727" y="533"/>
                  </a:lnTo>
                  <a:lnTo>
                    <a:pt x="48590" y="749"/>
                  </a:lnTo>
                  <a:lnTo>
                    <a:pt x="48590" y="12598"/>
                  </a:lnTo>
                  <a:lnTo>
                    <a:pt x="48590" y="14046"/>
                  </a:lnTo>
                  <a:lnTo>
                    <a:pt x="48590" y="15671"/>
                  </a:lnTo>
                  <a:lnTo>
                    <a:pt x="48437" y="15836"/>
                  </a:lnTo>
                  <a:lnTo>
                    <a:pt x="44653" y="15836"/>
                  </a:lnTo>
                  <a:lnTo>
                    <a:pt x="44500" y="15671"/>
                  </a:lnTo>
                  <a:lnTo>
                    <a:pt x="44500" y="14046"/>
                  </a:lnTo>
                  <a:lnTo>
                    <a:pt x="44653" y="13868"/>
                  </a:lnTo>
                  <a:lnTo>
                    <a:pt x="48437" y="13868"/>
                  </a:lnTo>
                  <a:lnTo>
                    <a:pt x="48590" y="14046"/>
                  </a:lnTo>
                  <a:lnTo>
                    <a:pt x="48590" y="12598"/>
                  </a:lnTo>
                  <a:lnTo>
                    <a:pt x="48437" y="12763"/>
                  </a:lnTo>
                  <a:lnTo>
                    <a:pt x="44653" y="12763"/>
                  </a:lnTo>
                  <a:lnTo>
                    <a:pt x="44500" y="12598"/>
                  </a:lnTo>
                  <a:lnTo>
                    <a:pt x="44615" y="10909"/>
                  </a:lnTo>
                  <a:lnTo>
                    <a:pt x="48437" y="10871"/>
                  </a:lnTo>
                  <a:lnTo>
                    <a:pt x="48590" y="12598"/>
                  </a:lnTo>
                  <a:lnTo>
                    <a:pt x="48590" y="749"/>
                  </a:lnTo>
                  <a:lnTo>
                    <a:pt x="47599" y="812"/>
                  </a:lnTo>
                  <a:lnTo>
                    <a:pt x="43040" y="825"/>
                  </a:lnTo>
                  <a:lnTo>
                    <a:pt x="42621" y="1016"/>
                  </a:lnTo>
                  <a:lnTo>
                    <a:pt x="42570" y="1701"/>
                  </a:lnTo>
                  <a:lnTo>
                    <a:pt x="42646" y="1854"/>
                  </a:lnTo>
                  <a:lnTo>
                    <a:pt x="42760" y="1981"/>
                  </a:lnTo>
                  <a:lnTo>
                    <a:pt x="43103" y="2146"/>
                  </a:lnTo>
                  <a:lnTo>
                    <a:pt x="44843" y="2146"/>
                  </a:lnTo>
                  <a:lnTo>
                    <a:pt x="46621" y="2095"/>
                  </a:lnTo>
                  <a:lnTo>
                    <a:pt x="48437" y="1981"/>
                  </a:lnTo>
                  <a:lnTo>
                    <a:pt x="48564" y="5143"/>
                  </a:lnTo>
                  <a:lnTo>
                    <a:pt x="48552" y="6781"/>
                  </a:lnTo>
                  <a:lnTo>
                    <a:pt x="48526" y="9690"/>
                  </a:lnTo>
                  <a:lnTo>
                    <a:pt x="45148" y="9690"/>
                  </a:lnTo>
                  <a:lnTo>
                    <a:pt x="45212" y="9537"/>
                  </a:lnTo>
                  <a:lnTo>
                    <a:pt x="46494" y="8686"/>
                  </a:lnTo>
                  <a:lnTo>
                    <a:pt x="47612" y="7747"/>
                  </a:lnTo>
                  <a:lnTo>
                    <a:pt x="48425" y="6858"/>
                  </a:lnTo>
                  <a:lnTo>
                    <a:pt x="48552" y="6781"/>
                  </a:lnTo>
                  <a:lnTo>
                    <a:pt x="48552" y="5168"/>
                  </a:lnTo>
                  <a:lnTo>
                    <a:pt x="48437" y="5295"/>
                  </a:lnTo>
                  <a:lnTo>
                    <a:pt x="46596" y="5295"/>
                  </a:lnTo>
                  <a:lnTo>
                    <a:pt x="46367" y="5143"/>
                  </a:lnTo>
                  <a:lnTo>
                    <a:pt x="45173" y="2997"/>
                  </a:lnTo>
                  <a:lnTo>
                    <a:pt x="44742" y="2654"/>
                  </a:lnTo>
                  <a:lnTo>
                    <a:pt x="44196" y="2654"/>
                  </a:lnTo>
                  <a:lnTo>
                    <a:pt x="43865" y="2997"/>
                  </a:lnTo>
                  <a:lnTo>
                    <a:pt x="43942" y="3479"/>
                  </a:lnTo>
                  <a:lnTo>
                    <a:pt x="44856" y="5105"/>
                  </a:lnTo>
                  <a:lnTo>
                    <a:pt x="44805" y="5295"/>
                  </a:lnTo>
                  <a:lnTo>
                    <a:pt x="41770" y="5295"/>
                  </a:lnTo>
                  <a:lnTo>
                    <a:pt x="41351" y="5461"/>
                  </a:lnTo>
                  <a:lnTo>
                    <a:pt x="41173" y="5930"/>
                  </a:lnTo>
                  <a:lnTo>
                    <a:pt x="41351" y="6413"/>
                  </a:lnTo>
                  <a:lnTo>
                    <a:pt x="41770" y="6604"/>
                  </a:lnTo>
                  <a:lnTo>
                    <a:pt x="46901" y="6604"/>
                  </a:lnTo>
                  <a:lnTo>
                    <a:pt x="46824" y="6781"/>
                  </a:lnTo>
                  <a:lnTo>
                    <a:pt x="45491" y="7962"/>
                  </a:lnTo>
                  <a:lnTo>
                    <a:pt x="43662" y="9105"/>
                  </a:lnTo>
                  <a:lnTo>
                    <a:pt x="41427" y="10134"/>
                  </a:lnTo>
                  <a:lnTo>
                    <a:pt x="41059" y="11074"/>
                  </a:lnTo>
                  <a:lnTo>
                    <a:pt x="41376" y="11480"/>
                  </a:lnTo>
                  <a:lnTo>
                    <a:pt x="41846" y="11480"/>
                  </a:lnTo>
                  <a:lnTo>
                    <a:pt x="42926" y="10909"/>
                  </a:lnTo>
                  <a:lnTo>
                    <a:pt x="43078" y="11010"/>
                  </a:lnTo>
                  <a:lnTo>
                    <a:pt x="43091" y="17094"/>
                  </a:lnTo>
                  <a:lnTo>
                    <a:pt x="43281" y="17627"/>
                  </a:lnTo>
                  <a:lnTo>
                    <a:pt x="43789" y="17868"/>
                  </a:lnTo>
                  <a:lnTo>
                    <a:pt x="44297" y="17627"/>
                  </a:lnTo>
                  <a:lnTo>
                    <a:pt x="44500" y="17094"/>
                  </a:lnTo>
                  <a:lnTo>
                    <a:pt x="53987" y="16979"/>
                  </a:lnTo>
                  <a:lnTo>
                    <a:pt x="54305" y="17640"/>
                  </a:lnTo>
                  <a:lnTo>
                    <a:pt x="54800" y="17868"/>
                  </a:lnTo>
                  <a:lnTo>
                    <a:pt x="55308" y="17627"/>
                  </a:lnTo>
                  <a:lnTo>
                    <a:pt x="55499" y="17094"/>
                  </a:lnTo>
                  <a:lnTo>
                    <a:pt x="55511" y="15836"/>
                  </a:lnTo>
                  <a:lnTo>
                    <a:pt x="55511" y="13868"/>
                  </a:lnTo>
                  <a:lnTo>
                    <a:pt x="55511" y="12763"/>
                  </a:lnTo>
                  <a:lnTo>
                    <a:pt x="55511" y="11010"/>
                  </a:lnTo>
                  <a:lnTo>
                    <a:pt x="55664" y="10909"/>
                  </a:lnTo>
                  <a:lnTo>
                    <a:pt x="56730" y="11480"/>
                  </a:lnTo>
                  <a:lnTo>
                    <a:pt x="57213" y="11480"/>
                  </a:lnTo>
                  <a:lnTo>
                    <a:pt x="57543" y="11074"/>
                  </a:lnTo>
                  <a:close/>
                </a:path>
                <a:path w="226060" h="40640">
                  <a:moveTo>
                    <a:pt x="57696" y="39687"/>
                  </a:moveTo>
                  <a:lnTo>
                    <a:pt x="57645" y="39116"/>
                  </a:lnTo>
                  <a:lnTo>
                    <a:pt x="57302" y="38785"/>
                  </a:lnTo>
                  <a:lnTo>
                    <a:pt x="56121" y="38315"/>
                  </a:lnTo>
                  <a:lnTo>
                    <a:pt x="55092" y="37693"/>
                  </a:lnTo>
                  <a:lnTo>
                    <a:pt x="54356" y="37033"/>
                  </a:lnTo>
                  <a:lnTo>
                    <a:pt x="53517" y="35814"/>
                  </a:lnTo>
                  <a:lnTo>
                    <a:pt x="52793" y="34772"/>
                  </a:lnTo>
                  <a:lnTo>
                    <a:pt x="52832" y="34556"/>
                  </a:lnTo>
                  <a:lnTo>
                    <a:pt x="55841" y="34556"/>
                  </a:lnTo>
                  <a:lnTo>
                    <a:pt x="56578" y="34213"/>
                  </a:lnTo>
                  <a:lnTo>
                    <a:pt x="56896" y="33439"/>
                  </a:lnTo>
                  <a:lnTo>
                    <a:pt x="56896" y="30073"/>
                  </a:lnTo>
                  <a:lnTo>
                    <a:pt x="56578" y="29197"/>
                  </a:lnTo>
                  <a:lnTo>
                    <a:pt x="55841" y="28854"/>
                  </a:lnTo>
                  <a:lnTo>
                    <a:pt x="55664" y="28854"/>
                  </a:lnTo>
                  <a:lnTo>
                    <a:pt x="55664" y="30200"/>
                  </a:lnTo>
                  <a:lnTo>
                    <a:pt x="55664" y="33235"/>
                  </a:lnTo>
                  <a:lnTo>
                    <a:pt x="55524" y="33375"/>
                  </a:lnTo>
                  <a:lnTo>
                    <a:pt x="52628" y="33375"/>
                  </a:lnTo>
                  <a:lnTo>
                    <a:pt x="52489" y="33235"/>
                  </a:lnTo>
                  <a:lnTo>
                    <a:pt x="52616" y="30073"/>
                  </a:lnTo>
                  <a:lnTo>
                    <a:pt x="55524" y="30073"/>
                  </a:lnTo>
                  <a:lnTo>
                    <a:pt x="55664" y="30200"/>
                  </a:lnTo>
                  <a:lnTo>
                    <a:pt x="55664" y="28854"/>
                  </a:lnTo>
                  <a:lnTo>
                    <a:pt x="52616" y="28854"/>
                  </a:lnTo>
                  <a:lnTo>
                    <a:pt x="52463" y="28676"/>
                  </a:lnTo>
                  <a:lnTo>
                    <a:pt x="52514" y="27470"/>
                  </a:lnTo>
                  <a:lnTo>
                    <a:pt x="52616" y="27343"/>
                  </a:lnTo>
                  <a:lnTo>
                    <a:pt x="54800" y="27343"/>
                  </a:lnTo>
                  <a:lnTo>
                    <a:pt x="55206" y="27190"/>
                  </a:lnTo>
                  <a:lnTo>
                    <a:pt x="55397" y="26758"/>
                  </a:lnTo>
                  <a:lnTo>
                    <a:pt x="56896" y="27749"/>
                  </a:lnTo>
                  <a:lnTo>
                    <a:pt x="57365" y="27813"/>
                  </a:lnTo>
                  <a:lnTo>
                    <a:pt x="57645" y="27533"/>
                  </a:lnTo>
                  <a:lnTo>
                    <a:pt x="57594" y="26708"/>
                  </a:lnTo>
                  <a:lnTo>
                    <a:pt x="57429" y="26479"/>
                  </a:lnTo>
                  <a:lnTo>
                    <a:pt x="56883" y="26111"/>
                  </a:lnTo>
                  <a:lnTo>
                    <a:pt x="55778" y="25361"/>
                  </a:lnTo>
                  <a:lnTo>
                    <a:pt x="54648" y="24396"/>
                  </a:lnTo>
                  <a:lnTo>
                    <a:pt x="54648" y="26009"/>
                  </a:lnTo>
                  <a:lnTo>
                    <a:pt x="49034" y="26111"/>
                  </a:lnTo>
                  <a:lnTo>
                    <a:pt x="51689" y="23317"/>
                  </a:lnTo>
                  <a:lnTo>
                    <a:pt x="51930" y="23317"/>
                  </a:lnTo>
                  <a:lnTo>
                    <a:pt x="54648" y="26009"/>
                  </a:lnTo>
                  <a:lnTo>
                    <a:pt x="54648" y="24396"/>
                  </a:lnTo>
                  <a:lnTo>
                    <a:pt x="54279" y="24079"/>
                  </a:lnTo>
                  <a:lnTo>
                    <a:pt x="53581" y="23317"/>
                  </a:lnTo>
                  <a:lnTo>
                    <a:pt x="53022" y="22720"/>
                  </a:lnTo>
                  <a:lnTo>
                    <a:pt x="51816" y="22174"/>
                  </a:lnTo>
                  <a:lnTo>
                    <a:pt x="50596" y="22745"/>
                  </a:lnTo>
                  <a:lnTo>
                    <a:pt x="49364" y="24079"/>
                  </a:lnTo>
                  <a:lnTo>
                    <a:pt x="47853" y="25374"/>
                  </a:lnTo>
                  <a:lnTo>
                    <a:pt x="46202" y="26479"/>
                  </a:lnTo>
                  <a:lnTo>
                    <a:pt x="45974" y="26695"/>
                  </a:lnTo>
                  <a:lnTo>
                    <a:pt x="46710" y="24777"/>
                  </a:lnTo>
                  <a:lnTo>
                    <a:pt x="46799" y="24180"/>
                  </a:lnTo>
                  <a:lnTo>
                    <a:pt x="46736" y="23114"/>
                  </a:lnTo>
                  <a:lnTo>
                    <a:pt x="46316" y="22936"/>
                  </a:lnTo>
                  <a:lnTo>
                    <a:pt x="42532" y="22936"/>
                  </a:lnTo>
                  <a:lnTo>
                    <a:pt x="41795" y="23279"/>
                  </a:lnTo>
                  <a:lnTo>
                    <a:pt x="41490" y="24079"/>
                  </a:lnTo>
                  <a:lnTo>
                    <a:pt x="41516" y="39687"/>
                  </a:lnTo>
                  <a:lnTo>
                    <a:pt x="41681" y="40157"/>
                  </a:lnTo>
                  <a:lnTo>
                    <a:pt x="42151" y="40386"/>
                  </a:lnTo>
                  <a:lnTo>
                    <a:pt x="42633" y="40157"/>
                  </a:lnTo>
                  <a:lnTo>
                    <a:pt x="42811" y="39687"/>
                  </a:lnTo>
                  <a:lnTo>
                    <a:pt x="42849" y="24333"/>
                  </a:lnTo>
                  <a:lnTo>
                    <a:pt x="43002" y="24180"/>
                  </a:lnTo>
                  <a:lnTo>
                    <a:pt x="45440" y="24180"/>
                  </a:lnTo>
                  <a:lnTo>
                    <a:pt x="45529" y="24345"/>
                  </a:lnTo>
                  <a:lnTo>
                    <a:pt x="45097" y="25704"/>
                  </a:lnTo>
                  <a:lnTo>
                    <a:pt x="44551" y="27038"/>
                  </a:lnTo>
                  <a:lnTo>
                    <a:pt x="43903" y="28295"/>
                  </a:lnTo>
                  <a:lnTo>
                    <a:pt x="44069" y="30238"/>
                  </a:lnTo>
                  <a:lnTo>
                    <a:pt x="44869" y="31838"/>
                  </a:lnTo>
                  <a:lnTo>
                    <a:pt x="45072" y="33197"/>
                  </a:lnTo>
                  <a:lnTo>
                    <a:pt x="45046" y="33743"/>
                  </a:lnTo>
                  <a:lnTo>
                    <a:pt x="44818" y="34772"/>
                  </a:lnTo>
                  <a:lnTo>
                    <a:pt x="43815" y="35153"/>
                  </a:lnTo>
                  <a:lnTo>
                    <a:pt x="43446" y="35369"/>
                  </a:lnTo>
                  <a:lnTo>
                    <a:pt x="43370" y="35826"/>
                  </a:lnTo>
                  <a:lnTo>
                    <a:pt x="43599" y="36271"/>
                  </a:lnTo>
                  <a:lnTo>
                    <a:pt x="44056" y="36461"/>
                  </a:lnTo>
                  <a:lnTo>
                    <a:pt x="45834" y="35775"/>
                  </a:lnTo>
                  <a:lnTo>
                    <a:pt x="46266" y="34213"/>
                  </a:lnTo>
                  <a:lnTo>
                    <a:pt x="46316" y="33197"/>
                  </a:lnTo>
                  <a:lnTo>
                    <a:pt x="46062" y="31534"/>
                  </a:lnTo>
                  <a:lnTo>
                    <a:pt x="44907" y="29337"/>
                  </a:lnTo>
                  <a:lnTo>
                    <a:pt x="44983" y="28854"/>
                  </a:lnTo>
                  <a:lnTo>
                    <a:pt x="45897" y="26885"/>
                  </a:lnTo>
                  <a:lnTo>
                    <a:pt x="45999" y="27533"/>
                  </a:lnTo>
                  <a:lnTo>
                    <a:pt x="46266" y="27813"/>
                  </a:lnTo>
                  <a:lnTo>
                    <a:pt x="46736" y="27749"/>
                  </a:lnTo>
                  <a:lnTo>
                    <a:pt x="47891" y="26885"/>
                  </a:lnTo>
                  <a:lnTo>
                    <a:pt x="48056" y="26758"/>
                  </a:lnTo>
                  <a:lnTo>
                    <a:pt x="48272" y="26911"/>
                  </a:lnTo>
                  <a:lnTo>
                    <a:pt x="48755" y="27343"/>
                  </a:lnTo>
                  <a:lnTo>
                    <a:pt x="50888" y="27343"/>
                  </a:lnTo>
                  <a:lnTo>
                    <a:pt x="50990" y="27470"/>
                  </a:lnTo>
                  <a:lnTo>
                    <a:pt x="51041" y="28676"/>
                  </a:lnTo>
                  <a:lnTo>
                    <a:pt x="51041" y="33235"/>
                  </a:lnTo>
                  <a:lnTo>
                    <a:pt x="50888" y="33375"/>
                  </a:lnTo>
                  <a:lnTo>
                    <a:pt x="48069" y="33375"/>
                  </a:lnTo>
                  <a:lnTo>
                    <a:pt x="47942" y="33235"/>
                  </a:lnTo>
                  <a:lnTo>
                    <a:pt x="47942" y="30200"/>
                  </a:lnTo>
                  <a:lnTo>
                    <a:pt x="48069" y="30073"/>
                  </a:lnTo>
                  <a:lnTo>
                    <a:pt x="50888" y="30073"/>
                  </a:lnTo>
                  <a:lnTo>
                    <a:pt x="51003" y="30200"/>
                  </a:lnTo>
                  <a:lnTo>
                    <a:pt x="51041" y="33235"/>
                  </a:lnTo>
                  <a:lnTo>
                    <a:pt x="51041" y="28676"/>
                  </a:lnTo>
                  <a:lnTo>
                    <a:pt x="50888" y="28854"/>
                  </a:lnTo>
                  <a:lnTo>
                    <a:pt x="47790" y="28854"/>
                  </a:lnTo>
                  <a:lnTo>
                    <a:pt x="47053" y="29197"/>
                  </a:lnTo>
                  <a:lnTo>
                    <a:pt x="46748" y="29984"/>
                  </a:lnTo>
                  <a:lnTo>
                    <a:pt x="46875" y="33743"/>
                  </a:lnTo>
                  <a:lnTo>
                    <a:pt x="47053" y="34213"/>
                  </a:lnTo>
                  <a:lnTo>
                    <a:pt x="47790" y="34556"/>
                  </a:lnTo>
                  <a:lnTo>
                    <a:pt x="50660" y="34556"/>
                  </a:lnTo>
                  <a:lnTo>
                    <a:pt x="50749" y="34772"/>
                  </a:lnTo>
                  <a:lnTo>
                    <a:pt x="50114" y="36461"/>
                  </a:lnTo>
                  <a:lnTo>
                    <a:pt x="48514" y="37795"/>
                  </a:lnTo>
                  <a:lnTo>
                    <a:pt x="45910" y="38760"/>
                  </a:lnTo>
                  <a:lnTo>
                    <a:pt x="45542" y="39116"/>
                  </a:lnTo>
                  <a:lnTo>
                    <a:pt x="45516" y="39687"/>
                  </a:lnTo>
                  <a:lnTo>
                    <a:pt x="45872" y="40106"/>
                  </a:lnTo>
                  <a:lnTo>
                    <a:pt x="46418" y="40132"/>
                  </a:lnTo>
                  <a:lnTo>
                    <a:pt x="48983" y="39116"/>
                  </a:lnTo>
                  <a:lnTo>
                    <a:pt x="50774" y="37693"/>
                  </a:lnTo>
                  <a:lnTo>
                    <a:pt x="51765" y="35826"/>
                  </a:lnTo>
                  <a:lnTo>
                    <a:pt x="51917" y="35814"/>
                  </a:lnTo>
                  <a:lnTo>
                    <a:pt x="52832" y="37693"/>
                  </a:lnTo>
                  <a:lnTo>
                    <a:pt x="54483" y="39154"/>
                  </a:lnTo>
                  <a:lnTo>
                    <a:pt x="56807" y="40132"/>
                  </a:lnTo>
                  <a:lnTo>
                    <a:pt x="57327" y="40106"/>
                  </a:lnTo>
                  <a:lnTo>
                    <a:pt x="57696" y="39687"/>
                  </a:lnTo>
                  <a:close/>
                </a:path>
                <a:path w="226060" h="40640">
                  <a:moveTo>
                    <a:pt x="75145" y="16243"/>
                  </a:moveTo>
                  <a:lnTo>
                    <a:pt x="72783" y="16243"/>
                  </a:lnTo>
                  <a:lnTo>
                    <a:pt x="72110" y="16243"/>
                  </a:lnTo>
                  <a:lnTo>
                    <a:pt x="69215" y="16243"/>
                  </a:lnTo>
                  <a:lnTo>
                    <a:pt x="72428" y="17614"/>
                  </a:lnTo>
                  <a:lnTo>
                    <a:pt x="73228" y="17614"/>
                  </a:lnTo>
                  <a:lnTo>
                    <a:pt x="74625" y="17284"/>
                  </a:lnTo>
                  <a:lnTo>
                    <a:pt x="75145" y="16243"/>
                  </a:lnTo>
                  <a:close/>
                </a:path>
                <a:path w="226060" h="40640">
                  <a:moveTo>
                    <a:pt x="75806" y="1549"/>
                  </a:moveTo>
                  <a:lnTo>
                    <a:pt x="75501" y="749"/>
                  </a:lnTo>
                  <a:lnTo>
                    <a:pt x="74764" y="419"/>
                  </a:lnTo>
                  <a:lnTo>
                    <a:pt x="74358" y="419"/>
                  </a:lnTo>
                  <a:lnTo>
                    <a:pt x="74358" y="1892"/>
                  </a:lnTo>
                  <a:lnTo>
                    <a:pt x="74358" y="5003"/>
                  </a:lnTo>
                  <a:lnTo>
                    <a:pt x="74206" y="5181"/>
                  </a:lnTo>
                  <a:lnTo>
                    <a:pt x="64985" y="5181"/>
                  </a:lnTo>
                  <a:lnTo>
                    <a:pt x="64833" y="5003"/>
                  </a:lnTo>
                  <a:lnTo>
                    <a:pt x="64833" y="1892"/>
                  </a:lnTo>
                  <a:lnTo>
                    <a:pt x="64985" y="1727"/>
                  </a:lnTo>
                  <a:lnTo>
                    <a:pt x="74206" y="1727"/>
                  </a:lnTo>
                  <a:lnTo>
                    <a:pt x="74358" y="1892"/>
                  </a:lnTo>
                  <a:lnTo>
                    <a:pt x="74358" y="419"/>
                  </a:lnTo>
                  <a:lnTo>
                    <a:pt x="64439" y="419"/>
                  </a:lnTo>
                  <a:lnTo>
                    <a:pt x="63690" y="749"/>
                  </a:lnTo>
                  <a:lnTo>
                    <a:pt x="63385" y="1549"/>
                  </a:lnTo>
                  <a:lnTo>
                    <a:pt x="63385" y="5245"/>
                  </a:lnTo>
                  <a:lnTo>
                    <a:pt x="63690" y="6057"/>
                  </a:lnTo>
                  <a:lnTo>
                    <a:pt x="64439" y="6400"/>
                  </a:lnTo>
                  <a:lnTo>
                    <a:pt x="74764" y="6400"/>
                  </a:lnTo>
                  <a:lnTo>
                    <a:pt x="75501" y="6057"/>
                  </a:lnTo>
                  <a:lnTo>
                    <a:pt x="75806" y="5245"/>
                  </a:lnTo>
                  <a:lnTo>
                    <a:pt x="75806" y="1727"/>
                  </a:lnTo>
                  <a:lnTo>
                    <a:pt x="75806" y="1549"/>
                  </a:lnTo>
                  <a:close/>
                </a:path>
                <a:path w="226060" h="40640">
                  <a:moveTo>
                    <a:pt x="77800" y="8521"/>
                  </a:moveTo>
                  <a:lnTo>
                    <a:pt x="77622" y="8039"/>
                  </a:lnTo>
                  <a:lnTo>
                    <a:pt x="77203" y="7848"/>
                  </a:lnTo>
                  <a:lnTo>
                    <a:pt x="61988" y="7848"/>
                  </a:lnTo>
                  <a:lnTo>
                    <a:pt x="61569" y="8039"/>
                  </a:lnTo>
                  <a:lnTo>
                    <a:pt x="61391" y="8521"/>
                  </a:lnTo>
                  <a:lnTo>
                    <a:pt x="61556" y="9004"/>
                  </a:lnTo>
                  <a:lnTo>
                    <a:pt x="61988" y="9194"/>
                  </a:lnTo>
                  <a:lnTo>
                    <a:pt x="64592" y="9194"/>
                  </a:lnTo>
                  <a:lnTo>
                    <a:pt x="64706" y="9359"/>
                  </a:lnTo>
                  <a:lnTo>
                    <a:pt x="64262" y="10883"/>
                  </a:lnTo>
                  <a:lnTo>
                    <a:pt x="63741" y="12382"/>
                  </a:lnTo>
                  <a:lnTo>
                    <a:pt x="63207" y="13677"/>
                  </a:lnTo>
                  <a:lnTo>
                    <a:pt x="63182" y="14274"/>
                  </a:lnTo>
                  <a:lnTo>
                    <a:pt x="63576" y="14668"/>
                  </a:lnTo>
                  <a:lnTo>
                    <a:pt x="64185" y="14617"/>
                  </a:lnTo>
                  <a:lnTo>
                    <a:pt x="64604" y="14135"/>
                  </a:lnTo>
                  <a:lnTo>
                    <a:pt x="65278" y="12382"/>
                  </a:lnTo>
                  <a:lnTo>
                    <a:pt x="65506" y="12204"/>
                  </a:lnTo>
                  <a:lnTo>
                    <a:pt x="74218" y="12204"/>
                  </a:lnTo>
                  <a:lnTo>
                    <a:pt x="74358" y="12382"/>
                  </a:lnTo>
                  <a:lnTo>
                    <a:pt x="73317" y="16103"/>
                  </a:lnTo>
                  <a:lnTo>
                    <a:pt x="75209" y="16103"/>
                  </a:lnTo>
                  <a:lnTo>
                    <a:pt x="75374" y="15786"/>
                  </a:lnTo>
                  <a:lnTo>
                    <a:pt x="75565" y="15074"/>
                  </a:lnTo>
                  <a:lnTo>
                    <a:pt x="75742" y="13677"/>
                  </a:lnTo>
                  <a:lnTo>
                    <a:pt x="75895" y="12204"/>
                  </a:lnTo>
                  <a:lnTo>
                    <a:pt x="75920" y="12052"/>
                  </a:lnTo>
                  <a:lnTo>
                    <a:pt x="75692" y="11226"/>
                  </a:lnTo>
                  <a:lnTo>
                    <a:pt x="75006" y="10883"/>
                  </a:lnTo>
                  <a:lnTo>
                    <a:pt x="65938" y="10883"/>
                  </a:lnTo>
                  <a:lnTo>
                    <a:pt x="65836" y="10718"/>
                  </a:lnTo>
                  <a:lnTo>
                    <a:pt x="66192" y="9359"/>
                  </a:lnTo>
                  <a:lnTo>
                    <a:pt x="66408" y="9194"/>
                  </a:lnTo>
                  <a:lnTo>
                    <a:pt x="77203" y="9194"/>
                  </a:lnTo>
                  <a:lnTo>
                    <a:pt x="77635" y="9004"/>
                  </a:lnTo>
                  <a:lnTo>
                    <a:pt x="77800" y="8521"/>
                  </a:lnTo>
                  <a:close/>
                </a:path>
                <a:path w="226060" h="40640">
                  <a:moveTo>
                    <a:pt x="78028" y="28638"/>
                  </a:moveTo>
                  <a:lnTo>
                    <a:pt x="77851" y="28168"/>
                  </a:lnTo>
                  <a:lnTo>
                    <a:pt x="77419" y="27965"/>
                  </a:lnTo>
                  <a:lnTo>
                    <a:pt x="73266" y="27965"/>
                  </a:lnTo>
                  <a:lnTo>
                    <a:pt x="73317" y="27800"/>
                  </a:lnTo>
                  <a:lnTo>
                    <a:pt x="74536" y="26758"/>
                  </a:lnTo>
                  <a:lnTo>
                    <a:pt x="75717" y="25514"/>
                  </a:lnTo>
                  <a:lnTo>
                    <a:pt x="76098" y="25006"/>
                  </a:lnTo>
                  <a:lnTo>
                    <a:pt x="76758" y="24142"/>
                  </a:lnTo>
                  <a:lnTo>
                    <a:pt x="76885" y="23622"/>
                  </a:lnTo>
                  <a:lnTo>
                    <a:pt x="76644" y="23164"/>
                  </a:lnTo>
                  <a:lnTo>
                    <a:pt x="76161" y="23037"/>
                  </a:lnTo>
                  <a:lnTo>
                    <a:pt x="75704" y="23291"/>
                  </a:lnTo>
                  <a:lnTo>
                    <a:pt x="74295" y="24980"/>
                  </a:lnTo>
                  <a:lnTo>
                    <a:pt x="73964" y="24282"/>
                  </a:lnTo>
                  <a:lnTo>
                    <a:pt x="73837" y="24231"/>
                  </a:lnTo>
                  <a:lnTo>
                    <a:pt x="73837" y="25298"/>
                  </a:lnTo>
                  <a:lnTo>
                    <a:pt x="73774" y="25514"/>
                  </a:lnTo>
                  <a:lnTo>
                    <a:pt x="71132" y="27876"/>
                  </a:lnTo>
                  <a:lnTo>
                    <a:pt x="70853" y="27965"/>
                  </a:lnTo>
                  <a:lnTo>
                    <a:pt x="69824" y="27965"/>
                  </a:lnTo>
                  <a:lnTo>
                    <a:pt x="69824" y="25298"/>
                  </a:lnTo>
                  <a:lnTo>
                    <a:pt x="73837" y="25298"/>
                  </a:lnTo>
                  <a:lnTo>
                    <a:pt x="73837" y="24231"/>
                  </a:lnTo>
                  <a:lnTo>
                    <a:pt x="73355" y="24015"/>
                  </a:lnTo>
                  <a:lnTo>
                    <a:pt x="69824" y="24015"/>
                  </a:lnTo>
                  <a:lnTo>
                    <a:pt x="69646" y="23837"/>
                  </a:lnTo>
                  <a:lnTo>
                    <a:pt x="69646" y="22885"/>
                  </a:lnTo>
                  <a:lnTo>
                    <a:pt x="69430" y="22326"/>
                  </a:lnTo>
                  <a:lnTo>
                    <a:pt x="68910" y="22072"/>
                  </a:lnTo>
                  <a:lnTo>
                    <a:pt x="68389" y="22326"/>
                  </a:lnTo>
                  <a:lnTo>
                    <a:pt x="68173" y="22885"/>
                  </a:lnTo>
                  <a:lnTo>
                    <a:pt x="68173" y="23837"/>
                  </a:lnTo>
                  <a:lnTo>
                    <a:pt x="68033" y="24015"/>
                  </a:lnTo>
                  <a:lnTo>
                    <a:pt x="63474" y="24015"/>
                  </a:lnTo>
                  <a:lnTo>
                    <a:pt x="63055" y="24193"/>
                  </a:lnTo>
                  <a:lnTo>
                    <a:pt x="63004" y="24980"/>
                  </a:lnTo>
                  <a:lnTo>
                    <a:pt x="63055" y="25120"/>
                  </a:lnTo>
                  <a:lnTo>
                    <a:pt x="63474" y="25298"/>
                  </a:lnTo>
                  <a:lnTo>
                    <a:pt x="68033" y="25298"/>
                  </a:lnTo>
                  <a:lnTo>
                    <a:pt x="68097" y="27876"/>
                  </a:lnTo>
                  <a:lnTo>
                    <a:pt x="61772" y="27965"/>
                  </a:lnTo>
                  <a:lnTo>
                    <a:pt x="61341" y="28168"/>
                  </a:lnTo>
                  <a:lnTo>
                    <a:pt x="61163" y="28638"/>
                  </a:lnTo>
                  <a:lnTo>
                    <a:pt x="61341" y="29083"/>
                  </a:lnTo>
                  <a:lnTo>
                    <a:pt x="61772" y="29286"/>
                  </a:lnTo>
                  <a:lnTo>
                    <a:pt x="68986" y="29286"/>
                  </a:lnTo>
                  <a:lnTo>
                    <a:pt x="66776" y="30822"/>
                  </a:lnTo>
                  <a:lnTo>
                    <a:pt x="64363" y="31991"/>
                  </a:lnTo>
                  <a:lnTo>
                    <a:pt x="61734" y="32893"/>
                  </a:lnTo>
                  <a:lnTo>
                    <a:pt x="61366" y="33248"/>
                  </a:lnTo>
                  <a:lnTo>
                    <a:pt x="61341" y="33807"/>
                  </a:lnTo>
                  <a:lnTo>
                    <a:pt x="61671" y="34226"/>
                  </a:lnTo>
                  <a:lnTo>
                    <a:pt x="62179" y="34264"/>
                  </a:lnTo>
                  <a:lnTo>
                    <a:pt x="64566" y="33299"/>
                  </a:lnTo>
                  <a:lnTo>
                    <a:pt x="64706" y="33401"/>
                  </a:lnTo>
                  <a:lnTo>
                    <a:pt x="64706" y="39611"/>
                  </a:lnTo>
                  <a:lnTo>
                    <a:pt x="64922" y="40157"/>
                  </a:lnTo>
                  <a:lnTo>
                    <a:pt x="65430" y="40386"/>
                  </a:lnTo>
                  <a:lnTo>
                    <a:pt x="65951" y="40157"/>
                  </a:lnTo>
                  <a:lnTo>
                    <a:pt x="66154" y="39611"/>
                  </a:lnTo>
                  <a:lnTo>
                    <a:pt x="74777" y="39509"/>
                  </a:lnTo>
                  <a:lnTo>
                    <a:pt x="75095" y="40157"/>
                  </a:lnTo>
                  <a:lnTo>
                    <a:pt x="75577" y="40386"/>
                  </a:lnTo>
                  <a:lnTo>
                    <a:pt x="76123" y="40157"/>
                  </a:lnTo>
                  <a:lnTo>
                    <a:pt x="76314" y="39611"/>
                  </a:lnTo>
                  <a:lnTo>
                    <a:pt x="76327" y="38214"/>
                  </a:lnTo>
                  <a:lnTo>
                    <a:pt x="76327" y="35979"/>
                  </a:lnTo>
                  <a:lnTo>
                    <a:pt x="76327" y="34734"/>
                  </a:lnTo>
                  <a:lnTo>
                    <a:pt x="76327" y="32600"/>
                  </a:lnTo>
                  <a:lnTo>
                    <a:pt x="76327" y="32435"/>
                  </a:lnTo>
                  <a:lnTo>
                    <a:pt x="76022" y="31623"/>
                  </a:lnTo>
                  <a:lnTo>
                    <a:pt x="75272" y="31292"/>
                  </a:lnTo>
                  <a:lnTo>
                    <a:pt x="74891" y="31292"/>
                  </a:lnTo>
                  <a:lnTo>
                    <a:pt x="74891" y="32766"/>
                  </a:lnTo>
                  <a:lnTo>
                    <a:pt x="74891" y="34556"/>
                  </a:lnTo>
                  <a:lnTo>
                    <a:pt x="74891" y="36169"/>
                  </a:lnTo>
                  <a:lnTo>
                    <a:pt x="74891" y="38049"/>
                  </a:lnTo>
                  <a:lnTo>
                    <a:pt x="74726" y="38214"/>
                  </a:lnTo>
                  <a:lnTo>
                    <a:pt x="66306" y="38214"/>
                  </a:lnTo>
                  <a:lnTo>
                    <a:pt x="66154" y="38049"/>
                  </a:lnTo>
                  <a:lnTo>
                    <a:pt x="66154" y="36169"/>
                  </a:lnTo>
                  <a:lnTo>
                    <a:pt x="66306" y="35979"/>
                  </a:lnTo>
                  <a:lnTo>
                    <a:pt x="74726" y="35979"/>
                  </a:lnTo>
                  <a:lnTo>
                    <a:pt x="74891" y="36169"/>
                  </a:lnTo>
                  <a:lnTo>
                    <a:pt x="74891" y="34556"/>
                  </a:lnTo>
                  <a:lnTo>
                    <a:pt x="74726" y="34734"/>
                  </a:lnTo>
                  <a:lnTo>
                    <a:pt x="66306" y="34734"/>
                  </a:lnTo>
                  <a:lnTo>
                    <a:pt x="66154" y="34556"/>
                  </a:lnTo>
                  <a:lnTo>
                    <a:pt x="66154" y="33299"/>
                  </a:lnTo>
                  <a:lnTo>
                    <a:pt x="66154" y="32766"/>
                  </a:lnTo>
                  <a:lnTo>
                    <a:pt x="66306" y="32600"/>
                  </a:lnTo>
                  <a:lnTo>
                    <a:pt x="74726" y="32600"/>
                  </a:lnTo>
                  <a:lnTo>
                    <a:pt x="74891" y="32766"/>
                  </a:lnTo>
                  <a:lnTo>
                    <a:pt x="74891" y="31292"/>
                  </a:lnTo>
                  <a:lnTo>
                    <a:pt x="68618" y="31292"/>
                  </a:lnTo>
                  <a:lnTo>
                    <a:pt x="71335" y="29387"/>
                  </a:lnTo>
                  <a:lnTo>
                    <a:pt x="71628" y="29286"/>
                  </a:lnTo>
                  <a:lnTo>
                    <a:pt x="77419" y="29286"/>
                  </a:lnTo>
                  <a:lnTo>
                    <a:pt x="77851" y="29083"/>
                  </a:lnTo>
                  <a:lnTo>
                    <a:pt x="78028" y="28638"/>
                  </a:lnTo>
                  <a:close/>
                </a:path>
                <a:path w="226060" h="40640">
                  <a:moveTo>
                    <a:pt x="104825" y="24104"/>
                  </a:moveTo>
                  <a:lnTo>
                    <a:pt x="104749" y="23558"/>
                  </a:lnTo>
                  <a:lnTo>
                    <a:pt x="104330" y="23266"/>
                  </a:lnTo>
                  <a:lnTo>
                    <a:pt x="103809" y="23393"/>
                  </a:lnTo>
                  <a:lnTo>
                    <a:pt x="103492" y="23876"/>
                  </a:lnTo>
                  <a:lnTo>
                    <a:pt x="102984" y="26174"/>
                  </a:lnTo>
                  <a:lnTo>
                    <a:pt x="102743" y="28702"/>
                  </a:lnTo>
                  <a:lnTo>
                    <a:pt x="102743" y="34188"/>
                  </a:lnTo>
                  <a:lnTo>
                    <a:pt x="102984" y="36715"/>
                  </a:lnTo>
                  <a:lnTo>
                    <a:pt x="103492" y="39014"/>
                  </a:lnTo>
                  <a:lnTo>
                    <a:pt x="103809" y="39497"/>
                  </a:lnTo>
                  <a:lnTo>
                    <a:pt x="104330" y="39624"/>
                  </a:lnTo>
                  <a:lnTo>
                    <a:pt x="104749" y="39331"/>
                  </a:lnTo>
                  <a:lnTo>
                    <a:pt x="104825" y="38785"/>
                  </a:lnTo>
                  <a:lnTo>
                    <a:pt x="104343" y="36537"/>
                  </a:lnTo>
                  <a:lnTo>
                    <a:pt x="104101" y="34188"/>
                  </a:lnTo>
                  <a:lnTo>
                    <a:pt x="104101" y="28702"/>
                  </a:lnTo>
                  <a:lnTo>
                    <a:pt x="104343" y="26352"/>
                  </a:lnTo>
                  <a:lnTo>
                    <a:pt x="104825" y="24104"/>
                  </a:lnTo>
                  <a:close/>
                </a:path>
                <a:path w="226060" h="40640">
                  <a:moveTo>
                    <a:pt x="111315" y="9753"/>
                  </a:moveTo>
                  <a:lnTo>
                    <a:pt x="111302" y="4800"/>
                  </a:lnTo>
                  <a:lnTo>
                    <a:pt x="110972" y="3644"/>
                  </a:lnTo>
                  <a:lnTo>
                    <a:pt x="110032" y="2552"/>
                  </a:lnTo>
                  <a:lnTo>
                    <a:pt x="109893" y="2400"/>
                  </a:lnTo>
                  <a:lnTo>
                    <a:pt x="109893" y="6362"/>
                  </a:lnTo>
                  <a:lnTo>
                    <a:pt x="108966" y="9042"/>
                  </a:lnTo>
                  <a:lnTo>
                    <a:pt x="106629" y="10083"/>
                  </a:lnTo>
                  <a:lnTo>
                    <a:pt x="104279" y="9131"/>
                  </a:lnTo>
                  <a:lnTo>
                    <a:pt x="104152" y="9042"/>
                  </a:lnTo>
                  <a:lnTo>
                    <a:pt x="103619" y="8445"/>
                  </a:lnTo>
                  <a:lnTo>
                    <a:pt x="103314" y="7531"/>
                  </a:lnTo>
                  <a:lnTo>
                    <a:pt x="103416" y="4800"/>
                  </a:lnTo>
                  <a:lnTo>
                    <a:pt x="103619" y="4203"/>
                  </a:lnTo>
                  <a:lnTo>
                    <a:pt x="104190" y="3543"/>
                  </a:lnTo>
                  <a:lnTo>
                    <a:pt x="106629" y="2552"/>
                  </a:lnTo>
                  <a:lnTo>
                    <a:pt x="108978" y="3543"/>
                  </a:lnTo>
                  <a:lnTo>
                    <a:pt x="109588" y="4229"/>
                  </a:lnTo>
                  <a:lnTo>
                    <a:pt x="109766" y="4800"/>
                  </a:lnTo>
                  <a:lnTo>
                    <a:pt x="109893" y="6362"/>
                  </a:lnTo>
                  <a:lnTo>
                    <a:pt x="109893" y="2400"/>
                  </a:lnTo>
                  <a:lnTo>
                    <a:pt x="109296" y="1689"/>
                  </a:lnTo>
                  <a:lnTo>
                    <a:pt x="108115" y="1193"/>
                  </a:lnTo>
                  <a:lnTo>
                    <a:pt x="105181" y="1193"/>
                  </a:lnTo>
                  <a:lnTo>
                    <a:pt x="104025" y="1663"/>
                  </a:lnTo>
                  <a:lnTo>
                    <a:pt x="102273" y="3543"/>
                  </a:lnTo>
                  <a:lnTo>
                    <a:pt x="101841" y="4800"/>
                  </a:lnTo>
                  <a:lnTo>
                    <a:pt x="101841" y="7912"/>
                  </a:lnTo>
                  <a:lnTo>
                    <a:pt x="102247" y="9131"/>
                  </a:lnTo>
                  <a:lnTo>
                    <a:pt x="103860" y="10883"/>
                  </a:lnTo>
                  <a:lnTo>
                    <a:pt x="104940" y="11328"/>
                  </a:lnTo>
                  <a:lnTo>
                    <a:pt x="107670" y="11328"/>
                  </a:lnTo>
                  <a:lnTo>
                    <a:pt x="108788" y="10807"/>
                  </a:lnTo>
                  <a:lnTo>
                    <a:pt x="109359" y="10083"/>
                  </a:lnTo>
                  <a:lnTo>
                    <a:pt x="109588" y="9804"/>
                  </a:lnTo>
                  <a:lnTo>
                    <a:pt x="109601" y="10083"/>
                  </a:lnTo>
                  <a:lnTo>
                    <a:pt x="109308" y="11328"/>
                  </a:lnTo>
                  <a:lnTo>
                    <a:pt x="108750" y="12446"/>
                  </a:lnTo>
                  <a:lnTo>
                    <a:pt x="107137" y="14135"/>
                  </a:lnTo>
                  <a:lnTo>
                    <a:pt x="106070" y="14693"/>
                  </a:lnTo>
                  <a:lnTo>
                    <a:pt x="104749" y="14947"/>
                  </a:lnTo>
                  <a:lnTo>
                    <a:pt x="104330" y="15227"/>
                  </a:lnTo>
                  <a:lnTo>
                    <a:pt x="104254" y="15735"/>
                  </a:lnTo>
                  <a:lnTo>
                    <a:pt x="104521" y="16192"/>
                  </a:lnTo>
                  <a:lnTo>
                    <a:pt x="105003" y="16332"/>
                  </a:lnTo>
                  <a:lnTo>
                    <a:pt x="106997" y="15976"/>
                  </a:lnTo>
                  <a:lnTo>
                    <a:pt x="108559" y="14986"/>
                  </a:lnTo>
                  <a:lnTo>
                    <a:pt x="110820" y="11696"/>
                  </a:lnTo>
                  <a:lnTo>
                    <a:pt x="111315" y="9753"/>
                  </a:lnTo>
                  <a:close/>
                </a:path>
                <a:path w="226060" h="40640">
                  <a:moveTo>
                    <a:pt x="117995" y="24447"/>
                  </a:moveTo>
                  <a:lnTo>
                    <a:pt x="117805" y="23977"/>
                  </a:lnTo>
                  <a:lnTo>
                    <a:pt x="117386" y="23774"/>
                  </a:lnTo>
                  <a:lnTo>
                    <a:pt x="108407" y="23774"/>
                  </a:lnTo>
                  <a:lnTo>
                    <a:pt x="107975" y="23977"/>
                  </a:lnTo>
                  <a:lnTo>
                    <a:pt x="107797" y="24447"/>
                  </a:lnTo>
                  <a:lnTo>
                    <a:pt x="107975" y="24904"/>
                  </a:lnTo>
                  <a:lnTo>
                    <a:pt x="108407" y="25107"/>
                  </a:lnTo>
                  <a:lnTo>
                    <a:pt x="113182" y="25107"/>
                  </a:lnTo>
                  <a:lnTo>
                    <a:pt x="113334" y="25298"/>
                  </a:lnTo>
                  <a:lnTo>
                    <a:pt x="113334" y="28194"/>
                  </a:lnTo>
                  <a:lnTo>
                    <a:pt x="113334" y="35661"/>
                  </a:lnTo>
                  <a:lnTo>
                    <a:pt x="112788" y="37731"/>
                  </a:lnTo>
                  <a:lnTo>
                    <a:pt x="111061" y="38392"/>
                  </a:lnTo>
                  <a:lnTo>
                    <a:pt x="109461" y="38392"/>
                  </a:lnTo>
                  <a:lnTo>
                    <a:pt x="108699" y="37731"/>
                  </a:lnTo>
                  <a:lnTo>
                    <a:pt x="108750" y="35153"/>
                  </a:lnTo>
                  <a:lnTo>
                    <a:pt x="109486" y="34632"/>
                  </a:lnTo>
                  <a:lnTo>
                    <a:pt x="111112" y="34632"/>
                  </a:lnTo>
                  <a:lnTo>
                    <a:pt x="113182" y="35153"/>
                  </a:lnTo>
                  <a:lnTo>
                    <a:pt x="113334" y="35661"/>
                  </a:lnTo>
                  <a:lnTo>
                    <a:pt x="113334" y="28194"/>
                  </a:lnTo>
                  <a:lnTo>
                    <a:pt x="113182" y="28359"/>
                  </a:lnTo>
                  <a:lnTo>
                    <a:pt x="108407" y="28359"/>
                  </a:lnTo>
                  <a:lnTo>
                    <a:pt x="107975" y="28562"/>
                  </a:lnTo>
                  <a:lnTo>
                    <a:pt x="107797" y="29032"/>
                  </a:lnTo>
                  <a:lnTo>
                    <a:pt x="107975" y="29489"/>
                  </a:lnTo>
                  <a:lnTo>
                    <a:pt x="108407" y="29679"/>
                  </a:lnTo>
                  <a:lnTo>
                    <a:pt x="113182" y="29679"/>
                  </a:lnTo>
                  <a:lnTo>
                    <a:pt x="113207" y="33655"/>
                  </a:lnTo>
                  <a:lnTo>
                    <a:pt x="111175" y="33274"/>
                  </a:lnTo>
                  <a:lnTo>
                    <a:pt x="109766" y="33274"/>
                  </a:lnTo>
                  <a:lnTo>
                    <a:pt x="108750" y="33566"/>
                  </a:lnTo>
                  <a:lnTo>
                    <a:pt x="108178" y="34163"/>
                  </a:lnTo>
                  <a:lnTo>
                    <a:pt x="107302" y="36360"/>
                  </a:lnTo>
                  <a:lnTo>
                    <a:pt x="108305" y="38849"/>
                  </a:lnTo>
                  <a:lnTo>
                    <a:pt x="108978" y="39433"/>
                  </a:lnTo>
                  <a:lnTo>
                    <a:pt x="109931" y="39725"/>
                  </a:lnTo>
                  <a:lnTo>
                    <a:pt x="113309" y="39725"/>
                  </a:lnTo>
                  <a:lnTo>
                    <a:pt x="114477" y="38595"/>
                  </a:lnTo>
                  <a:lnTo>
                    <a:pt x="114490" y="38392"/>
                  </a:lnTo>
                  <a:lnTo>
                    <a:pt x="114681" y="36296"/>
                  </a:lnTo>
                  <a:lnTo>
                    <a:pt x="114846" y="36360"/>
                  </a:lnTo>
                  <a:lnTo>
                    <a:pt x="116700" y="38163"/>
                  </a:lnTo>
                  <a:lnTo>
                    <a:pt x="117170" y="38366"/>
                  </a:lnTo>
                  <a:lnTo>
                    <a:pt x="117640" y="38163"/>
                  </a:lnTo>
                  <a:lnTo>
                    <a:pt x="117805" y="37655"/>
                  </a:lnTo>
                  <a:lnTo>
                    <a:pt x="117640" y="37160"/>
                  </a:lnTo>
                  <a:lnTo>
                    <a:pt x="116674" y="36283"/>
                  </a:lnTo>
                  <a:lnTo>
                    <a:pt x="114846" y="34632"/>
                  </a:lnTo>
                  <a:lnTo>
                    <a:pt x="114681" y="33655"/>
                  </a:lnTo>
                  <a:lnTo>
                    <a:pt x="114681" y="29857"/>
                  </a:lnTo>
                  <a:lnTo>
                    <a:pt x="114846" y="29679"/>
                  </a:lnTo>
                  <a:lnTo>
                    <a:pt x="117411" y="29679"/>
                  </a:lnTo>
                  <a:lnTo>
                    <a:pt x="117830" y="29489"/>
                  </a:lnTo>
                  <a:lnTo>
                    <a:pt x="117995" y="29032"/>
                  </a:lnTo>
                  <a:lnTo>
                    <a:pt x="117817" y="28549"/>
                  </a:lnTo>
                  <a:lnTo>
                    <a:pt x="117411" y="28359"/>
                  </a:lnTo>
                  <a:lnTo>
                    <a:pt x="114846" y="28359"/>
                  </a:lnTo>
                  <a:lnTo>
                    <a:pt x="114681" y="28194"/>
                  </a:lnTo>
                  <a:lnTo>
                    <a:pt x="114681" y="25298"/>
                  </a:lnTo>
                  <a:lnTo>
                    <a:pt x="114846" y="25107"/>
                  </a:lnTo>
                  <a:lnTo>
                    <a:pt x="117386" y="25107"/>
                  </a:lnTo>
                  <a:lnTo>
                    <a:pt x="117805" y="24904"/>
                  </a:lnTo>
                  <a:lnTo>
                    <a:pt x="117995" y="24447"/>
                  </a:lnTo>
                  <a:close/>
                </a:path>
                <a:path w="226060" h="40640">
                  <a:moveTo>
                    <a:pt x="124599" y="9753"/>
                  </a:moveTo>
                  <a:lnTo>
                    <a:pt x="124587" y="4800"/>
                  </a:lnTo>
                  <a:lnTo>
                    <a:pt x="124256" y="3644"/>
                  </a:lnTo>
                  <a:lnTo>
                    <a:pt x="123317" y="2552"/>
                  </a:lnTo>
                  <a:lnTo>
                    <a:pt x="123177" y="2400"/>
                  </a:lnTo>
                  <a:lnTo>
                    <a:pt x="123177" y="6362"/>
                  </a:lnTo>
                  <a:lnTo>
                    <a:pt x="122250" y="9042"/>
                  </a:lnTo>
                  <a:lnTo>
                    <a:pt x="119913" y="10083"/>
                  </a:lnTo>
                  <a:lnTo>
                    <a:pt x="117551" y="9131"/>
                  </a:lnTo>
                  <a:lnTo>
                    <a:pt x="116903" y="8445"/>
                  </a:lnTo>
                  <a:lnTo>
                    <a:pt x="116598" y="7531"/>
                  </a:lnTo>
                  <a:lnTo>
                    <a:pt x="116700" y="4800"/>
                  </a:lnTo>
                  <a:lnTo>
                    <a:pt x="116903" y="4203"/>
                  </a:lnTo>
                  <a:lnTo>
                    <a:pt x="117475" y="3543"/>
                  </a:lnTo>
                  <a:lnTo>
                    <a:pt x="119913" y="2552"/>
                  </a:lnTo>
                  <a:lnTo>
                    <a:pt x="122262" y="3543"/>
                  </a:lnTo>
                  <a:lnTo>
                    <a:pt x="122872" y="4229"/>
                  </a:lnTo>
                  <a:lnTo>
                    <a:pt x="123050" y="4800"/>
                  </a:lnTo>
                  <a:lnTo>
                    <a:pt x="123177" y="6362"/>
                  </a:lnTo>
                  <a:lnTo>
                    <a:pt x="123177" y="2400"/>
                  </a:lnTo>
                  <a:lnTo>
                    <a:pt x="122580" y="1689"/>
                  </a:lnTo>
                  <a:lnTo>
                    <a:pt x="121412" y="1193"/>
                  </a:lnTo>
                  <a:lnTo>
                    <a:pt x="118478" y="1193"/>
                  </a:lnTo>
                  <a:lnTo>
                    <a:pt x="117309" y="1663"/>
                  </a:lnTo>
                  <a:lnTo>
                    <a:pt x="115557" y="3543"/>
                  </a:lnTo>
                  <a:lnTo>
                    <a:pt x="115125" y="4800"/>
                  </a:lnTo>
                  <a:lnTo>
                    <a:pt x="115125" y="7912"/>
                  </a:lnTo>
                  <a:lnTo>
                    <a:pt x="115531" y="9131"/>
                  </a:lnTo>
                  <a:lnTo>
                    <a:pt x="117144" y="10883"/>
                  </a:lnTo>
                  <a:lnTo>
                    <a:pt x="118224" y="11328"/>
                  </a:lnTo>
                  <a:lnTo>
                    <a:pt x="120954" y="11328"/>
                  </a:lnTo>
                  <a:lnTo>
                    <a:pt x="122072" y="10807"/>
                  </a:lnTo>
                  <a:lnTo>
                    <a:pt x="122643" y="10083"/>
                  </a:lnTo>
                  <a:lnTo>
                    <a:pt x="122872" y="9804"/>
                  </a:lnTo>
                  <a:lnTo>
                    <a:pt x="122885" y="10083"/>
                  </a:lnTo>
                  <a:lnTo>
                    <a:pt x="122593" y="11328"/>
                  </a:lnTo>
                  <a:lnTo>
                    <a:pt x="122034" y="12446"/>
                  </a:lnTo>
                  <a:lnTo>
                    <a:pt x="120421" y="14135"/>
                  </a:lnTo>
                  <a:lnTo>
                    <a:pt x="119354" y="14693"/>
                  </a:lnTo>
                  <a:lnTo>
                    <a:pt x="118033" y="14947"/>
                  </a:lnTo>
                  <a:lnTo>
                    <a:pt x="117614" y="15227"/>
                  </a:lnTo>
                  <a:lnTo>
                    <a:pt x="117538" y="15735"/>
                  </a:lnTo>
                  <a:lnTo>
                    <a:pt x="117805" y="16192"/>
                  </a:lnTo>
                  <a:lnTo>
                    <a:pt x="118287" y="16332"/>
                  </a:lnTo>
                  <a:lnTo>
                    <a:pt x="120281" y="15976"/>
                  </a:lnTo>
                  <a:lnTo>
                    <a:pt x="121843" y="14986"/>
                  </a:lnTo>
                  <a:lnTo>
                    <a:pt x="124104" y="11696"/>
                  </a:lnTo>
                  <a:lnTo>
                    <a:pt x="124599" y="9753"/>
                  </a:lnTo>
                  <a:close/>
                </a:path>
                <a:path w="226060" h="40640">
                  <a:moveTo>
                    <a:pt x="125412" y="24104"/>
                  </a:moveTo>
                  <a:lnTo>
                    <a:pt x="125336" y="23558"/>
                  </a:lnTo>
                  <a:lnTo>
                    <a:pt x="124904" y="23266"/>
                  </a:lnTo>
                  <a:lnTo>
                    <a:pt x="124358" y="23406"/>
                  </a:lnTo>
                  <a:lnTo>
                    <a:pt x="124040" y="23914"/>
                  </a:lnTo>
                  <a:lnTo>
                    <a:pt x="123532" y="26289"/>
                  </a:lnTo>
                  <a:lnTo>
                    <a:pt x="123278" y="28740"/>
                  </a:lnTo>
                  <a:lnTo>
                    <a:pt x="123278" y="34150"/>
                  </a:lnTo>
                  <a:lnTo>
                    <a:pt x="123532" y="36614"/>
                  </a:lnTo>
                  <a:lnTo>
                    <a:pt x="124040" y="38976"/>
                  </a:lnTo>
                  <a:lnTo>
                    <a:pt x="124358" y="39484"/>
                  </a:lnTo>
                  <a:lnTo>
                    <a:pt x="124904" y="39624"/>
                  </a:lnTo>
                  <a:lnTo>
                    <a:pt x="125336" y="39331"/>
                  </a:lnTo>
                  <a:lnTo>
                    <a:pt x="125412" y="38785"/>
                  </a:lnTo>
                  <a:lnTo>
                    <a:pt x="124942" y="36601"/>
                  </a:lnTo>
                  <a:lnTo>
                    <a:pt x="124688" y="34150"/>
                  </a:lnTo>
                  <a:lnTo>
                    <a:pt x="124688" y="28740"/>
                  </a:lnTo>
                  <a:lnTo>
                    <a:pt x="124942" y="26276"/>
                  </a:lnTo>
                  <a:lnTo>
                    <a:pt x="125412" y="24104"/>
                  </a:lnTo>
                  <a:close/>
                </a:path>
                <a:path w="226060" h="40640">
                  <a:moveTo>
                    <a:pt x="137883" y="9753"/>
                  </a:moveTo>
                  <a:lnTo>
                    <a:pt x="137871" y="4800"/>
                  </a:lnTo>
                  <a:lnTo>
                    <a:pt x="137528" y="3644"/>
                  </a:lnTo>
                  <a:lnTo>
                    <a:pt x="136601" y="2552"/>
                  </a:lnTo>
                  <a:lnTo>
                    <a:pt x="136448" y="2387"/>
                  </a:lnTo>
                  <a:lnTo>
                    <a:pt x="136448" y="6362"/>
                  </a:lnTo>
                  <a:lnTo>
                    <a:pt x="135521" y="9042"/>
                  </a:lnTo>
                  <a:lnTo>
                    <a:pt x="133184" y="10083"/>
                  </a:lnTo>
                  <a:lnTo>
                    <a:pt x="130835" y="9131"/>
                  </a:lnTo>
                  <a:lnTo>
                    <a:pt x="130175" y="8445"/>
                  </a:lnTo>
                  <a:lnTo>
                    <a:pt x="129870" y="7531"/>
                  </a:lnTo>
                  <a:lnTo>
                    <a:pt x="129984" y="4800"/>
                  </a:lnTo>
                  <a:lnTo>
                    <a:pt x="130175" y="4203"/>
                  </a:lnTo>
                  <a:lnTo>
                    <a:pt x="130746" y="3543"/>
                  </a:lnTo>
                  <a:lnTo>
                    <a:pt x="133184" y="2552"/>
                  </a:lnTo>
                  <a:lnTo>
                    <a:pt x="135547" y="3543"/>
                  </a:lnTo>
                  <a:lnTo>
                    <a:pt x="136156" y="4229"/>
                  </a:lnTo>
                  <a:lnTo>
                    <a:pt x="136347" y="4800"/>
                  </a:lnTo>
                  <a:lnTo>
                    <a:pt x="136448" y="6362"/>
                  </a:lnTo>
                  <a:lnTo>
                    <a:pt x="136448" y="2387"/>
                  </a:lnTo>
                  <a:lnTo>
                    <a:pt x="135851" y="1689"/>
                  </a:lnTo>
                  <a:lnTo>
                    <a:pt x="134683" y="1193"/>
                  </a:lnTo>
                  <a:lnTo>
                    <a:pt x="131749" y="1193"/>
                  </a:lnTo>
                  <a:lnTo>
                    <a:pt x="130581" y="1663"/>
                  </a:lnTo>
                  <a:lnTo>
                    <a:pt x="128828" y="3543"/>
                  </a:lnTo>
                  <a:lnTo>
                    <a:pt x="128397" y="4800"/>
                  </a:lnTo>
                  <a:lnTo>
                    <a:pt x="128397" y="7912"/>
                  </a:lnTo>
                  <a:lnTo>
                    <a:pt x="128803" y="9131"/>
                  </a:lnTo>
                  <a:lnTo>
                    <a:pt x="130416" y="10883"/>
                  </a:lnTo>
                  <a:lnTo>
                    <a:pt x="131495" y="11328"/>
                  </a:lnTo>
                  <a:lnTo>
                    <a:pt x="134226" y="11328"/>
                  </a:lnTo>
                  <a:lnTo>
                    <a:pt x="135343" y="10807"/>
                  </a:lnTo>
                  <a:lnTo>
                    <a:pt x="135928" y="10083"/>
                  </a:lnTo>
                  <a:lnTo>
                    <a:pt x="136156" y="9804"/>
                  </a:lnTo>
                  <a:lnTo>
                    <a:pt x="136169" y="10083"/>
                  </a:lnTo>
                  <a:lnTo>
                    <a:pt x="135864" y="11328"/>
                  </a:lnTo>
                  <a:lnTo>
                    <a:pt x="135305" y="12446"/>
                  </a:lnTo>
                  <a:lnTo>
                    <a:pt x="133692" y="14135"/>
                  </a:lnTo>
                  <a:lnTo>
                    <a:pt x="132626" y="14693"/>
                  </a:lnTo>
                  <a:lnTo>
                    <a:pt x="131305" y="14947"/>
                  </a:lnTo>
                  <a:lnTo>
                    <a:pt x="130886" y="15227"/>
                  </a:lnTo>
                  <a:lnTo>
                    <a:pt x="130810" y="15735"/>
                  </a:lnTo>
                  <a:lnTo>
                    <a:pt x="131076" y="16192"/>
                  </a:lnTo>
                  <a:lnTo>
                    <a:pt x="131559" y="16332"/>
                  </a:lnTo>
                  <a:lnTo>
                    <a:pt x="133553" y="15976"/>
                  </a:lnTo>
                  <a:lnTo>
                    <a:pt x="135115" y="14986"/>
                  </a:lnTo>
                  <a:lnTo>
                    <a:pt x="137375" y="11696"/>
                  </a:lnTo>
                  <a:lnTo>
                    <a:pt x="137883" y="9753"/>
                  </a:lnTo>
                  <a:close/>
                </a:path>
                <a:path w="226060" h="40640">
                  <a:moveTo>
                    <a:pt x="138645" y="27584"/>
                  </a:moveTo>
                  <a:lnTo>
                    <a:pt x="138468" y="27114"/>
                  </a:lnTo>
                  <a:lnTo>
                    <a:pt x="138036" y="26924"/>
                  </a:lnTo>
                  <a:lnTo>
                    <a:pt x="135801" y="26924"/>
                  </a:lnTo>
                  <a:lnTo>
                    <a:pt x="135636" y="26733"/>
                  </a:lnTo>
                  <a:lnTo>
                    <a:pt x="135636" y="23736"/>
                  </a:lnTo>
                  <a:lnTo>
                    <a:pt x="135432" y="23215"/>
                  </a:lnTo>
                  <a:lnTo>
                    <a:pt x="134950" y="22987"/>
                  </a:lnTo>
                  <a:lnTo>
                    <a:pt x="134480" y="23215"/>
                  </a:lnTo>
                  <a:lnTo>
                    <a:pt x="134289" y="23736"/>
                  </a:lnTo>
                  <a:lnTo>
                    <a:pt x="134289" y="26733"/>
                  </a:lnTo>
                  <a:lnTo>
                    <a:pt x="134124" y="26924"/>
                  </a:lnTo>
                  <a:lnTo>
                    <a:pt x="128625" y="26924"/>
                  </a:lnTo>
                  <a:lnTo>
                    <a:pt x="128193" y="27114"/>
                  </a:lnTo>
                  <a:lnTo>
                    <a:pt x="128016" y="27584"/>
                  </a:lnTo>
                  <a:lnTo>
                    <a:pt x="128193" y="28067"/>
                  </a:lnTo>
                  <a:lnTo>
                    <a:pt x="128625" y="28257"/>
                  </a:lnTo>
                  <a:lnTo>
                    <a:pt x="134124" y="28257"/>
                  </a:lnTo>
                  <a:lnTo>
                    <a:pt x="134289" y="28448"/>
                  </a:lnTo>
                  <a:lnTo>
                    <a:pt x="130810" y="38163"/>
                  </a:lnTo>
                  <a:lnTo>
                    <a:pt x="130454" y="38493"/>
                  </a:lnTo>
                  <a:lnTo>
                    <a:pt x="130492" y="39103"/>
                  </a:lnTo>
                  <a:lnTo>
                    <a:pt x="130759" y="39446"/>
                  </a:lnTo>
                  <a:lnTo>
                    <a:pt x="131267" y="39509"/>
                  </a:lnTo>
                  <a:lnTo>
                    <a:pt x="132473" y="39103"/>
                  </a:lnTo>
                  <a:lnTo>
                    <a:pt x="135636" y="28448"/>
                  </a:lnTo>
                  <a:lnTo>
                    <a:pt x="135801" y="28257"/>
                  </a:lnTo>
                  <a:lnTo>
                    <a:pt x="138036" y="28257"/>
                  </a:lnTo>
                  <a:lnTo>
                    <a:pt x="138468" y="28067"/>
                  </a:lnTo>
                  <a:lnTo>
                    <a:pt x="138645" y="27584"/>
                  </a:lnTo>
                  <a:close/>
                </a:path>
                <a:path w="226060" h="40640">
                  <a:moveTo>
                    <a:pt x="151168" y="9753"/>
                  </a:moveTo>
                  <a:lnTo>
                    <a:pt x="151155" y="4800"/>
                  </a:lnTo>
                  <a:lnTo>
                    <a:pt x="150812" y="3644"/>
                  </a:lnTo>
                  <a:lnTo>
                    <a:pt x="149885" y="2552"/>
                  </a:lnTo>
                  <a:lnTo>
                    <a:pt x="149733" y="2387"/>
                  </a:lnTo>
                  <a:lnTo>
                    <a:pt x="149733" y="6362"/>
                  </a:lnTo>
                  <a:lnTo>
                    <a:pt x="148818" y="9042"/>
                  </a:lnTo>
                  <a:lnTo>
                    <a:pt x="146469" y="10083"/>
                  </a:lnTo>
                  <a:lnTo>
                    <a:pt x="144132" y="9131"/>
                  </a:lnTo>
                  <a:lnTo>
                    <a:pt x="143459" y="8445"/>
                  </a:lnTo>
                  <a:lnTo>
                    <a:pt x="143154" y="7531"/>
                  </a:lnTo>
                  <a:lnTo>
                    <a:pt x="143268" y="4800"/>
                  </a:lnTo>
                  <a:lnTo>
                    <a:pt x="143459" y="4203"/>
                  </a:lnTo>
                  <a:lnTo>
                    <a:pt x="144030" y="3543"/>
                  </a:lnTo>
                  <a:lnTo>
                    <a:pt x="146469" y="2552"/>
                  </a:lnTo>
                  <a:lnTo>
                    <a:pt x="148831" y="3543"/>
                  </a:lnTo>
                  <a:lnTo>
                    <a:pt x="149440" y="4229"/>
                  </a:lnTo>
                  <a:lnTo>
                    <a:pt x="149618" y="4800"/>
                  </a:lnTo>
                  <a:lnTo>
                    <a:pt x="149733" y="6362"/>
                  </a:lnTo>
                  <a:lnTo>
                    <a:pt x="149733" y="2387"/>
                  </a:lnTo>
                  <a:lnTo>
                    <a:pt x="149136" y="1689"/>
                  </a:lnTo>
                  <a:lnTo>
                    <a:pt x="147967" y="1193"/>
                  </a:lnTo>
                  <a:lnTo>
                    <a:pt x="145034" y="1193"/>
                  </a:lnTo>
                  <a:lnTo>
                    <a:pt x="143865" y="1663"/>
                  </a:lnTo>
                  <a:lnTo>
                    <a:pt x="142125" y="3543"/>
                  </a:lnTo>
                  <a:lnTo>
                    <a:pt x="141681" y="4800"/>
                  </a:lnTo>
                  <a:lnTo>
                    <a:pt x="141681" y="7912"/>
                  </a:lnTo>
                  <a:lnTo>
                    <a:pt x="142087" y="9131"/>
                  </a:lnTo>
                  <a:lnTo>
                    <a:pt x="143700" y="10883"/>
                  </a:lnTo>
                  <a:lnTo>
                    <a:pt x="144780" y="11328"/>
                  </a:lnTo>
                  <a:lnTo>
                    <a:pt x="147510" y="11328"/>
                  </a:lnTo>
                  <a:lnTo>
                    <a:pt x="148628" y="10807"/>
                  </a:lnTo>
                  <a:lnTo>
                    <a:pt x="149212" y="10083"/>
                  </a:lnTo>
                  <a:lnTo>
                    <a:pt x="149440" y="9804"/>
                  </a:lnTo>
                  <a:lnTo>
                    <a:pt x="149466" y="10083"/>
                  </a:lnTo>
                  <a:lnTo>
                    <a:pt x="149148" y="11328"/>
                  </a:lnTo>
                  <a:lnTo>
                    <a:pt x="148590" y="12446"/>
                  </a:lnTo>
                  <a:lnTo>
                    <a:pt x="146977" y="14135"/>
                  </a:lnTo>
                  <a:lnTo>
                    <a:pt x="145910" y="14693"/>
                  </a:lnTo>
                  <a:lnTo>
                    <a:pt x="144589" y="14947"/>
                  </a:lnTo>
                  <a:lnTo>
                    <a:pt x="144170" y="15227"/>
                  </a:lnTo>
                  <a:lnTo>
                    <a:pt x="144094" y="15735"/>
                  </a:lnTo>
                  <a:lnTo>
                    <a:pt x="144360" y="16192"/>
                  </a:lnTo>
                  <a:lnTo>
                    <a:pt x="144843" y="16332"/>
                  </a:lnTo>
                  <a:lnTo>
                    <a:pt x="146837" y="15976"/>
                  </a:lnTo>
                  <a:lnTo>
                    <a:pt x="148412" y="14986"/>
                  </a:lnTo>
                  <a:lnTo>
                    <a:pt x="150660" y="11696"/>
                  </a:lnTo>
                  <a:lnTo>
                    <a:pt x="151168" y="9753"/>
                  </a:lnTo>
                  <a:close/>
                </a:path>
                <a:path w="226060" h="40640">
                  <a:moveTo>
                    <a:pt x="158521" y="33782"/>
                  </a:moveTo>
                  <a:lnTo>
                    <a:pt x="158457" y="33248"/>
                  </a:lnTo>
                  <a:lnTo>
                    <a:pt x="158076" y="32905"/>
                  </a:lnTo>
                  <a:lnTo>
                    <a:pt x="157607" y="32981"/>
                  </a:lnTo>
                  <a:lnTo>
                    <a:pt x="157302" y="33413"/>
                  </a:lnTo>
                  <a:lnTo>
                    <a:pt x="156451" y="36576"/>
                  </a:lnTo>
                  <a:lnTo>
                    <a:pt x="155473" y="38163"/>
                  </a:lnTo>
                  <a:lnTo>
                    <a:pt x="154330" y="38163"/>
                  </a:lnTo>
                  <a:lnTo>
                    <a:pt x="153301" y="37312"/>
                  </a:lnTo>
                  <a:lnTo>
                    <a:pt x="153047" y="36741"/>
                  </a:lnTo>
                  <a:lnTo>
                    <a:pt x="152831" y="35788"/>
                  </a:lnTo>
                  <a:lnTo>
                    <a:pt x="152387" y="32969"/>
                  </a:lnTo>
                  <a:lnTo>
                    <a:pt x="152057" y="31877"/>
                  </a:lnTo>
                  <a:lnTo>
                    <a:pt x="151625" y="31165"/>
                  </a:lnTo>
                  <a:lnTo>
                    <a:pt x="149847" y="30086"/>
                  </a:lnTo>
                  <a:lnTo>
                    <a:pt x="147091" y="31788"/>
                  </a:lnTo>
                  <a:lnTo>
                    <a:pt x="149936" y="24041"/>
                  </a:lnTo>
                  <a:lnTo>
                    <a:pt x="149923" y="23520"/>
                  </a:lnTo>
                  <a:lnTo>
                    <a:pt x="149555" y="23164"/>
                  </a:lnTo>
                  <a:lnTo>
                    <a:pt x="143268" y="38506"/>
                  </a:lnTo>
                  <a:lnTo>
                    <a:pt x="143281" y="39052"/>
                  </a:lnTo>
                  <a:lnTo>
                    <a:pt x="143649" y="39420"/>
                  </a:lnTo>
                  <a:lnTo>
                    <a:pt x="144145" y="39395"/>
                  </a:lnTo>
                  <a:lnTo>
                    <a:pt x="144487" y="39001"/>
                  </a:lnTo>
                  <a:lnTo>
                    <a:pt x="145516" y="36233"/>
                  </a:lnTo>
                  <a:lnTo>
                    <a:pt x="146443" y="34290"/>
                  </a:lnTo>
                  <a:lnTo>
                    <a:pt x="148082" y="31978"/>
                  </a:lnTo>
                  <a:lnTo>
                    <a:pt x="148882" y="31407"/>
                  </a:lnTo>
                  <a:lnTo>
                    <a:pt x="149694" y="31407"/>
                  </a:lnTo>
                  <a:lnTo>
                    <a:pt x="150685" y="32219"/>
                  </a:lnTo>
                  <a:lnTo>
                    <a:pt x="150926" y="32766"/>
                  </a:lnTo>
                  <a:lnTo>
                    <a:pt x="151155" y="33655"/>
                  </a:lnTo>
                  <a:lnTo>
                    <a:pt x="151625" y="36499"/>
                  </a:lnTo>
                  <a:lnTo>
                    <a:pt x="151968" y="37668"/>
                  </a:lnTo>
                  <a:lnTo>
                    <a:pt x="152425" y="38404"/>
                  </a:lnTo>
                  <a:lnTo>
                    <a:pt x="154317" y="39509"/>
                  </a:lnTo>
                  <a:lnTo>
                    <a:pt x="156641" y="38214"/>
                  </a:lnTo>
                  <a:lnTo>
                    <a:pt x="157340" y="37350"/>
                  </a:lnTo>
                  <a:lnTo>
                    <a:pt x="157962" y="35877"/>
                  </a:lnTo>
                  <a:lnTo>
                    <a:pt x="158521" y="33782"/>
                  </a:lnTo>
                  <a:close/>
                </a:path>
                <a:path w="226060" h="40640">
                  <a:moveTo>
                    <a:pt x="164452" y="9753"/>
                  </a:moveTo>
                  <a:lnTo>
                    <a:pt x="164439" y="4800"/>
                  </a:lnTo>
                  <a:lnTo>
                    <a:pt x="164096" y="3644"/>
                  </a:lnTo>
                  <a:lnTo>
                    <a:pt x="163156" y="2552"/>
                  </a:lnTo>
                  <a:lnTo>
                    <a:pt x="163017" y="2400"/>
                  </a:lnTo>
                  <a:lnTo>
                    <a:pt x="163017" y="6362"/>
                  </a:lnTo>
                  <a:lnTo>
                    <a:pt x="162102" y="9042"/>
                  </a:lnTo>
                  <a:lnTo>
                    <a:pt x="159753" y="10083"/>
                  </a:lnTo>
                  <a:lnTo>
                    <a:pt x="157416" y="9131"/>
                  </a:lnTo>
                  <a:lnTo>
                    <a:pt x="156743" y="8445"/>
                  </a:lnTo>
                  <a:lnTo>
                    <a:pt x="156438" y="7531"/>
                  </a:lnTo>
                  <a:lnTo>
                    <a:pt x="156552" y="4800"/>
                  </a:lnTo>
                  <a:lnTo>
                    <a:pt x="156743" y="4203"/>
                  </a:lnTo>
                  <a:lnTo>
                    <a:pt x="157314" y="3543"/>
                  </a:lnTo>
                  <a:lnTo>
                    <a:pt x="159753" y="2552"/>
                  </a:lnTo>
                  <a:lnTo>
                    <a:pt x="162115" y="3543"/>
                  </a:lnTo>
                  <a:lnTo>
                    <a:pt x="162725" y="4229"/>
                  </a:lnTo>
                  <a:lnTo>
                    <a:pt x="162902" y="4800"/>
                  </a:lnTo>
                  <a:lnTo>
                    <a:pt x="163017" y="6362"/>
                  </a:lnTo>
                  <a:lnTo>
                    <a:pt x="163017" y="2400"/>
                  </a:lnTo>
                  <a:lnTo>
                    <a:pt x="162420" y="1689"/>
                  </a:lnTo>
                  <a:lnTo>
                    <a:pt x="161251" y="1193"/>
                  </a:lnTo>
                  <a:lnTo>
                    <a:pt x="158318" y="1193"/>
                  </a:lnTo>
                  <a:lnTo>
                    <a:pt x="157149" y="1663"/>
                  </a:lnTo>
                  <a:lnTo>
                    <a:pt x="155409" y="3543"/>
                  </a:lnTo>
                  <a:lnTo>
                    <a:pt x="154965" y="4800"/>
                  </a:lnTo>
                  <a:lnTo>
                    <a:pt x="154965" y="7912"/>
                  </a:lnTo>
                  <a:lnTo>
                    <a:pt x="155371" y="9131"/>
                  </a:lnTo>
                  <a:lnTo>
                    <a:pt x="156984" y="10883"/>
                  </a:lnTo>
                  <a:lnTo>
                    <a:pt x="158064" y="11328"/>
                  </a:lnTo>
                  <a:lnTo>
                    <a:pt x="160794" y="11328"/>
                  </a:lnTo>
                  <a:lnTo>
                    <a:pt x="161912" y="10807"/>
                  </a:lnTo>
                  <a:lnTo>
                    <a:pt x="162496" y="10083"/>
                  </a:lnTo>
                  <a:lnTo>
                    <a:pt x="162725" y="9804"/>
                  </a:lnTo>
                  <a:lnTo>
                    <a:pt x="162750" y="10083"/>
                  </a:lnTo>
                  <a:lnTo>
                    <a:pt x="162433" y="11328"/>
                  </a:lnTo>
                  <a:lnTo>
                    <a:pt x="161874" y="12446"/>
                  </a:lnTo>
                  <a:lnTo>
                    <a:pt x="160261" y="14135"/>
                  </a:lnTo>
                  <a:lnTo>
                    <a:pt x="159194" y="14693"/>
                  </a:lnTo>
                  <a:lnTo>
                    <a:pt x="157873" y="14947"/>
                  </a:lnTo>
                  <a:lnTo>
                    <a:pt x="157454" y="15227"/>
                  </a:lnTo>
                  <a:lnTo>
                    <a:pt x="157378" y="15735"/>
                  </a:lnTo>
                  <a:lnTo>
                    <a:pt x="157645" y="16192"/>
                  </a:lnTo>
                  <a:lnTo>
                    <a:pt x="158127" y="16332"/>
                  </a:lnTo>
                  <a:lnTo>
                    <a:pt x="160121" y="15976"/>
                  </a:lnTo>
                  <a:lnTo>
                    <a:pt x="161696" y="14986"/>
                  </a:lnTo>
                  <a:lnTo>
                    <a:pt x="163944" y="11696"/>
                  </a:lnTo>
                  <a:lnTo>
                    <a:pt x="164452" y="9753"/>
                  </a:lnTo>
                  <a:close/>
                </a:path>
                <a:path w="226060" h="40640">
                  <a:moveTo>
                    <a:pt x="177736" y="4800"/>
                  </a:moveTo>
                  <a:lnTo>
                    <a:pt x="177380" y="3644"/>
                  </a:lnTo>
                  <a:lnTo>
                    <a:pt x="176441" y="2552"/>
                  </a:lnTo>
                  <a:lnTo>
                    <a:pt x="176301" y="2400"/>
                  </a:lnTo>
                  <a:lnTo>
                    <a:pt x="176301" y="6362"/>
                  </a:lnTo>
                  <a:lnTo>
                    <a:pt x="175387" y="9042"/>
                  </a:lnTo>
                  <a:lnTo>
                    <a:pt x="173037" y="10083"/>
                  </a:lnTo>
                  <a:lnTo>
                    <a:pt x="170700" y="9131"/>
                  </a:lnTo>
                  <a:lnTo>
                    <a:pt x="170040" y="8445"/>
                  </a:lnTo>
                  <a:lnTo>
                    <a:pt x="169722" y="7531"/>
                  </a:lnTo>
                  <a:lnTo>
                    <a:pt x="169837" y="4800"/>
                  </a:lnTo>
                  <a:lnTo>
                    <a:pt x="170027" y="4203"/>
                  </a:lnTo>
                  <a:lnTo>
                    <a:pt x="170599" y="3543"/>
                  </a:lnTo>
                  <a:lnTo>
                    <a:pt x="173037" y="2552"/>
                  </a:lnTo>
                  <a:lnTo>
                    <a:pt x="175399" y="3543"/>
                  </a:lnTo>
                  <a:lnTo>
                    <a:pt x="176009" y="4229"/>
                  </a:lnTo>
                  <a:lnTo>
                    <a:pt x="176187" y="4800"/>
                  </a:lnTo>
                  <a:lnTo>
                    <a:pt x="176301" y="6362"/>
                  </a:lnTo>
                  <a:lnTo>
                    <a:pt x="176301" y="2400"/>
                  </a:lnTo>
                  <a:lnTo>
                    <a:pt x="175704" y="1689"/>
                  </a:lnTo>
                  <a:lnTo>
                    <a:pt x="174536" y="1193"/>
                  </a:lnTo>
                  <a:lnTo>
                    <a:pt x="171602" y="1193"/>
                  </a:lnTo>
                  <a:lnTo>
                    <a:pt x="170446" y="1663"/>
                  </a:lnTo>
                  <a:lnTo>
                    <a:pt x="168694" y="3543"/>
                  </a:lnTo>
                  <a:lnTo>
                    <a:pt x="168249" y="4800"/>
                  </a:lnTo>
                  <a:lnTo>
                    <a:pt x="168249" y="7912"/>
                  </a:lnTo>
                  <a:lnTo>
                    <a:pt x="168656" y="9131"/>
                  </a:lnTo>
                  <a:lnTo>
                    <a:pt x="170268" y="10883"/>
                  </a:lnTo>
                  <a:lnTo>
                    <a:pt x="171348" y="11328"/>
                  </a:lnTo>
                  <a:lnTo>
                    <a:pt x="174078" y="11328"/>
                  </a:lnTo>
                  <a:lnTo>
                    <a:pt x="175196" y="10807"/>
                  </a:lnTo>
                  <a:lnTo>
                    <a:pt x="175780" y="10083"/>
                  </a:lnTo>
                  <a:lnTo>
                    <a:pt x="176009" y="9804"/>
                  </a:lnTo>
                  <a:lnTo>
                    <a:pt x="176034" y="10083"/>
                  </a:lnTo>
                  <a:lnTo>
                    <a:pt x="175717" y="11328"/>
                  </a:lnTo>
                  <a:lnTo>
                    <a:pt x="175158" y="12446"/>
                  </a:lnTo>
                  <a:lnTo>
                    <a:pt x="173545" y="14135"/>
                  </a:lnTo>
                  <a:lnTo>
                    <a:pt x="172478" y="14693"/>
                  </a:lnTo>
                  <a:lnTo>
                    <a:pt x="171157" y="14947"/>
                  </a:lnTo>
                  <a:lnTo>
                    <a:pt x="170738" y="15227"/>
                  </a:lnTo>
                  <a:lnTo>
                    <a:pt x="170662" y="15735"/>
                  </a:lnTo>
                  <a:lnTo>
                    <a:pt x="170929" y="16192"/>
                  </a:lnTo>
                  <a:lnTo>
                    <a:pt x="171411" y="16332"/>
                  </a:lnTo>
                  <a:lnTo>
                    <a:pt x="173405" y="15976"/>
                  </a:lnTo>
                  <a:lnTo>
                    <a:pt x="174980" y="14986"/>
                  </a:lnTo>
                  <a:lnTo>
                    <a:pt x="177228" y="11696"/>
                  </a:lnTo>
                  <a:lnTo>
                    <a:pt x="177736" y="9753"/>
                  </a:lnTo>
                  <a:lnTo>
                    <a:pt x="177736" y="4800"/>
                  </a:lnTo>
                  <a:close/>
                </a:path>
                <a:path w="226060" h="40640">
                  <a:moveTo>
                    <a:pt x="182181" y="25704"/>
                  </a:moveTo>
                  <a:lnTo>
                    <a:pt x="182016" y="25222"/>
                  </a:lnTo>
                  <a:lnTo>
                    <a:pt x="181571" y="25019"/>
                  </a:lnTo>
                  <a:lnTo>
                    <a:pt x="175666" y="25019"/>
                  </a:lnTo>
                  <a:lnTo>
                    <a:pt x="175526" y="24841"/>
                  </a:lnTo>
                  <a:lnTo>
                    <a:pt x="175806" y="23253"/>
                  </a:lnTo>
                  <a:lnTo>
                    <a:pt x="175679" y="22707"/>
                  </a:lnTo>
                  <a:lnTo>
                    <a:pt x="175247" y="22428"/>
                  </a:lnTo>
                  <a:lnTo>
                    <a:pt x="174726" y="22606"/>
                  </a:lnTo>
                  <a:lnTo>
                    <a:pt x="174459" y="23088"/>
                  </a:lnTo>
                  <a:lnTo>
                    <a:pt x="174142" y="24853"/>
                  </a:lnTo>
                  <a:lnTo>
                    <a:pt x="173964" y="25019"/>
                  </a:lnTo>
                  <a:lnTo>
                    <a:pt x="171678" y="25019"/>
                  </a:lnTo>
                  <a:lnTo>
                    <a:pt x="171246" y="25222"/>
                  </a:lnTo>
                  <a:lnTo>
                    <a:pt x="171069" y="25704"/>
                  </a:lnTo>
                  <a:lnTo>
                    <a:pt x="171246" y="26162"/>
                  </a:lnTo>
                  <a:lnTo>
                    <a:pt x="171678" y="26377"/>
                  </a:lnTo>
                  <a:lnTo>
                    <a:pt x="173723" y="26377"/>
                  </a:lnTo>
                  <a:lnTo>
                    <a:pt x="173824" y="26543"/>
                  </a:lnTo>
                  <a:lnTo>
                    <a:pt x="172986" y="30873"/>
                  </a:lnTo>
                  <a:lnTo>
                    <a:pt x="171983" y="34810"/>
                  </a:lnTo>
                  <a:lnTo>
                    <a:pt x="170878" y="38290"/>
                  </a:lnTo>
                  <a:lnTo>
                    <a:pt x="170802" y="39255"/>
                  </a:lnTo>
                  <a:lnTo>
                    <a:pt x="171196" y="39611"/>
                  </a:lnTo>
                  <a:lnTo>
                    <a:pt x="171742" y="39535"/>
                  </a:lnTo>
                  <a:lnTo>
                    <a:pt x="172072" y="39077"/>
                  </a:lnTo>
                  <a:lnTo>
                    <a:pt x="173355" y="35052"/>
                  </a:lnTo>
                  <a:lnTo>
                    <a:pt x="174409" y="30873"/>
                  </a:lnTo>
                  <a:lnTo>
                    <a:pt x="175234" y="26543"/>
                  </a:lnTo>
                  <a:lnTo>
                    <a:pt x="175425" y="26377"/>
                  </a:lnTo>
                  <a:lnTo>
                    <a:pt x="181571" y="26377"/>
                  </a:lnTo>
                  <a:lnTo>
                    <a:pt x="182016" y="26162"/>
                  </a:lnTo>
                  <a:lnTo>
                    <a:pt x="182181" y="25704"/>
                  </a:lnTo>
                  <a:close/>
                </a:path>
                <a:path w="226060" h="40640">
                  <a:moveTo>
                    <a:pt x="185254" y="29514"/>
                  </a:moveTo>
                  <a:lnTo>
                    <a:pt x="185178" y="29260"/>
                  </a:lnTo>
                  <a:lnTo>
                    <a:pt x="185089" y="29006"/>
                  </a:lnTo>
                  <a:lnTo>
                    <a:pt x="184645" y="28803"/>
                  </a:lnTo>
                  <a:lnTo>
                    <a:pt x="182511" y="28829"/>
                  </a:lnTo>
                  <a:lnTo>
                    <a:pt x="180428" y="28981"/>
                  </a:lnTo>
                  <a:lnTo>
                    <a:pt x="178447" y="29260"/>
                  </a:lnTo>
                  <a:lnTo>
                    <a:pt x="178079" y="29476"/>
                  </a:lnTo>
                  <a:lnTo>
                    <a:pt x="177952" y="30175"/>
                  </a:lnTo>
                  <a:lnTo>
                    <a:pt x="178117" y="30480"/>
                  </a:lnTo>
                  <a:lnTo>
                    <a:pt x="178574" y="30619"/>
                  </a:lnTo>
                  <a:lnTo>
                    <a:pt x="180530" y="30353"/>
                  </a:lnTo>
                  <a:lnTo>
                    <a:pt x="182549" y="30200"/>
                  </a:lnTo>
                  <a:lnTo>
                    <a:pt x="184658" y="30175"/>
                  </a:lnTo>
                  <a:lnTo>
                    <a:pt x="185089" y="29972"/>
                  </a:lnTo>
                  <a:lnTo>
                    <a:pt x="185254" y="29514"/>
                  </a:lnTo>
                  <a:close/>
                </a:path>
                <a:path w="226060" h="40640">
                  <a:moveTo>
                    <a:pt x="185585" y="38290"/>
                  </a:moveTo>
                  <a:lnTo>
                    <a:pt x="185432" y="38011"/>
                  </a:lnTo>
                  <a:lnTo>
                    <a:pt x="185343" y="37846"/>
                  </a:lnTo>
                  <a:lnTo>
                    <a:pt x="184899" y="37731"/>
                  </a:lnTo>
                  <a:lnTo>
                    <a:pt x="181762" y="38011"/>
                  </a:lnTo>
                  <a:lnTo>
                    <a:pt x="180581" y="38011"/>
                  </a:lnTo>
                  <a:lnTo>
                    <a:pt x="179628" y="37795"/>
                  </a:lnTo>
                  <a:lnTo>
                    <a:pt x="178904" y="37401"/>
                  </a:lnTo>
                  <a:lnTo>
                    <a:pt x="177825" y="35877"/>
                  </a:lnTo>
                  <a:lnTo>
                    <a:pt x="178917" y="34213"/>
                  </a:lnTo>
                  <a:lnTo>
                    <a:pt x="179120" y="33782"/>
                  </a:lnTo>
                  <a:lnTo>
                    <a:pt x="178955" y="33337"/>
                  </a:lnTo>
                  <a:lnTo>
                    <a:pt x="178079" y="33274"/>
                  </a:lnTo>
                  <a:lnTo>
                    <a:pt x="176466" y="36017"/>
                  </a:lnTo>
                  <a:lnTo>
                    <a:pt x="177927" y="38430"/>
                  </a:lnTo>
                  <a:lnTo>
                    <a:pt x="178892" y="39052"/>
                  </a:lnTo>
                  <a:lnTo>
                    <a:pt x="180174" y="39357"/>
                  </a:lnTo>
                  <a:lnTo>
                    <a:pt x="182829" y="39357"/>
                  </a:lnTo>
                  <a:lnTo>
                    <a:pt x="183984" y="39255"/>
                  </a:lnTo>
                  <a:lnTo>
                    <a:pt x="185089" y="39052"/>
                  </a:lnTo>
                  <a:lnTo>
                    <a:pt x="185470" y="38798"/>
                  </a:lnTo>
                  <a:lnTo>
                    <a:pt x="185585" y="38290"/>
                  </a:lnTo>
                  <a:close/>
                </a:path>
                <a:path w="226060" h="40640">
                  <a:moveTo>
                    <a:pt x="205435" y="30988"/>
                  </a:moveTo>
                  <a:lnTo>
                    <a:pt x="203619" y="29565"/>
                  </a:lnTo>
                  <a:lnTo>
                    <a:pt x="198882" y="29565"/>
                  </a:lnTo>
                  <a:lnTo>
                    <a:pt x="197700" y="29768"/>
                  </a:lnTo>
                  <a:lnTo>
                    <a:pt x="196392" y="30200"/>
                  </a:lnTo>
                  <a:lnTo>
                    <a:pt x="203073" y="25615"/>
                  </a:lnTo>
                  <a:lnTo>
                    <a:pt x="203581" y="24587"/>
                  </a:lnTo>
                  <a:lnTo>
                    <a:pt x="203352" y="24104"/>
                  </a:lnTo>
                  <a:lnTo>
                    <a:pt x="202907" y="23888"/>
                  </a:lnTo>
                  <a:lnTo>
                    <a:pt x="193421" y="23888"/>
                  </a:lnTo>
                  <a:lnTo>
                    <a:pt x="193014" y="24091"/>
                  </a:lnTo>
                  <a:lnTo>
                    <a:pt x="192836" y="24561"/>
                  </a:lnTo>
                  <a:lnTo>
                    <a:pt x="193001" y="25019"/>
                  </a:lnTo>
                  <a:lnTo>
                    <a:pt x="193421" y="25222"/>
                  </a:lnTo>
                  <a:lnTo>
                    <a:pt x="201091" y="25234"/>
                  </a:lnTo>
                  <a:lnTo>
                    <a:pt x="191731" y="32016"/>
                  </a:lnTo>
                  <a:lnTo>
                    <a:pt x="191516" y="32905"/>
                  </a:lnTo>
                  <a:lnTo>
                    <a:pt x="191871" y="33210"/>
                  </a:lnTo>
                  <a:lnTo>
                    <a:pt x="192303" y="33147"/>
                  </a:lnTo>
                  <a:lnTo>
                    <a:pt x="194906" y="31610"/>
                  </a:lnTo>
                  <a:lnTo>
                    <a:pt x="197319" y="30835"/>
                  </a:lnTo>
                  <a:lnTo>
                    <a:pt x="201041" y="30835"/>
                  </a:lnTo>
                  <a:lnTo>
                    <a:pt x="202145" y="31102"/>
                  </a:lnTo>
                  <a:lnTo>
                    <a:pt x="202857" y="31623"/>
                  </a:lnTo>
                  <a:lnTo>
                    <a:pt x="203898" y="33972"/>
                  </a:lnTo>
                  <a:lnTo>
                    <a:pt x="203898" y="36639"/>
                  </a:lnTo>
                  <a:lnTo>
                    <a:pt x="201917" y="37985"/>
                  </a:lnTo>
                  <a:lnTo>
                    <a:pt x="197942" y="37985"/>
                  </a:lnTo>
                  <a:lnTo>
                    <a:pt x="195072" y="37820"/>
                  </a:lnTo>
                  <a:lnTo>
                    <a:pt x="194614" y="37973"/>
                  </a:lnTo>
                  <a:lnTo>
                    <a:pt x="194398" y="38455"/>
                  </a:lnTo>
                  <a:lnTo>
                    <a:pt x="194589" y="38989"/>
                  </a:lnTo>
                  <a:lnTo>
                    <a:pt x="195046" y="39230"/>
                  </a:lnTo>
                  <a:lnTo>
                    <a:pt x="198031" y="39395"/>
                  </a:lnTo>
                  <a:lnTo>
                    <a:pt x="202971" y="39395"/>
                  </a:lnTo>
                  <a:lnTo>
                    <a:pt x="205435" y="37553"/>
                  </a:lnTo>
                  <a:lnTo>
                    <a:pt x="205435" y="30988"/>
                  </a:lnTo>
                  <a:close/>
                </a:path>
                <a:path w="226060" h="40640">
                  <a:moveTo>
                    <a:pt x="222948" y="24612"/>
                  </a:moveTo>
                  <a:lnTo>
                    <a:pt x="222770" y="24079"/>
                  </a:lnTo>
                  <a:lnTo>
                    <a:pt x="222326" y="23863"/>
                  </a:lnTo>
                  <a:lnTo>
                    <a:pt x="220078" y="23825"/>
                  </a:lnTo>
                  <a:lnTo>
                    <a:pt x="217792" y="23609"/>
                  </a:lnTo>
                  <a:lnTo>
                    <a:pt x="215455" y="23228"/>
                  </a:lnTo>
                  <a:lnTo>
                    <a:pt x="214972" y="23368"/>
                  </a:lnTo>
                  <a:lnTo>
                    <a:pt x="214845" y="23609"/>
                  </a:lnTo>
                  <a:lnTo>
                    <a:pt x="214833" y="24345"/>
                  </a:lnTo>
                  <a:lnTo>
                    <a:pt x="215239" y="24612"/>
                  </a:lnTo>
                  <a:lnTo>
                    <a:pt x="217792" y="25019"/>
                  </a:lnTo>
                  <a:lnTo>
                    <a:pt x="220141" y="25234"/>
                  </a:lnTo>
                  <a:lnTo>
                    <a:pt x="222313" y="25273"/>
                  </a:lnTo>
                  <a:lnTo>
                    <a:pt x="222758" y="25082"/>
                  </a:lnTo>
                  <a:lnTo>
                    <a:pt x="222948" y="24612"/>
                  </a:lnTo>
                  <a:close/>
                </a:path>
                <a:path w="226060" h="40640">
                  <a:moveTo>
                    <a:pt x="225679" y="31051"/>
                  </a:moveTo>
                  <a:lnTo>
                    <a:pt x="225247" y="30073"/>
                  </a:lnTo>
                  <a:lnTo>
                    <a:pt x="224701" y="29565"/>
                  </a:lnTo>
                  <a:lnTo>
                    <a:pt x="223570" y="28524"/>
                  </a:lnTo>
                  <a:lnTo>
                    <a:pt x="222186" y="28143"/>
                  </a:lnTo>
                  <a:lnTo>
                    <a:pt x="218198" y="28143"/>
                  </a:lnTo>
                  <a:lnTo>
                    <a:pt x="215620" y="28524"/>
                  </a:lnTo>
                  <a:lnTo>
                    <a:pt x="212674" y="29260"/>
                  </a:lnTo>
                  <a:lnTo>
                    <a:pt x="212293" y="29565"/>
                  </a:lnTo>
                  <a:lnTo>
                    <a:pt x="212204" y="30111"/>
                  </a:lnTo>
                  <a:lnTo>
                    <a:pt x="212509" y="30543"/>
                  </a:lnTo>
                  <a:lnTo>
                    <a:pt x="213004" y="30645"/>
                  </a:lnTo>
                  <a:lnTo>
                    <a:pt x="216001" y="29921"/>
                  </a:lnTo>
                  <a:lnTo>
                    <a:pt x="218389" y="29565"/>
                  </a:lnTo>
                  <a:lnTo>
                    <a:pt x="222897" y="29565"/>
                  </a:lnTo>
                  <a:lnTo>
                    <a:pt x="224243" y="30480"/>
                  </a:lnTo>
                  <a:lnTo>
                    <a:pt x="224243" y="33743"/>
                  </a:lnTo>
                  <a:lnTo>
                    <a:pt x="223558" y="34975"/>
                  </a:lnTo>
                  <a:lnTo>
                    <a:pt x="220738" y="37020"/>
                  </a:lnTo>
                  <a:lnTo>
                    <a:pt x="218719" y="37719"/>
                  </a:lnTo>
                  <a:lnTo>
                    <a:pt x="216077" y="38061"/>
                  </a:lnTo>
                  <a:lnTo>
                    <a:pt x="215658" y="38341"/>
                  </a:lnTo>
                  <a:lnTo>
                    <a:pt x="215557" y="38849"/>
                  </a:lnTo>
                  <a:lnTo>
                    <a:pt x="215849" y="39357"/>
                  </a:lnTo>
                  <a:lnTo>
                    <a:pt x="216369" y="39509"/>
                  </a:lnTo>
                  <a:lnTo>
                    <a:pt x="219329" y="39166"/>
                  </a:lnTo>
                  <a:lnTo>
                    <a:pt x="221615" y="38341"/>
                  </a:lnTo>
                  <a:lnTo>
                    <a:pt x="224853" y="35788"/>
                  </a:lnTo>
                  <a:lnTo>
                    <a:pt x="225679" y="34175"/>
                  </a:lnTo>
                  <a:lnTo>
                    <a:pt x="225679" y="31051"/>
                  </a:lnTo>
                  <a:close/>
                </a:path>
              </a:pathLst>
            </a:custGeom>
            <a:solidFill>
              <a:srgbClr val="3F2535"/>
            </a:solidFill>
          </p:spPr>
          <p:txBody>
            <a:bodyPr wrap="square" lIns="0" tIns="0" rIns="0" bIns="0" rtlCol="0"/>
            <a:lstStyle/>
            <a:p>
              <a:endParaRPr/>
            </a:p>
          </p:txBody>
        </p:sp>
        <p:sp>
          <p:nvSpPr>
            <p:cNvPr id="99" name="object 99"/>
            <p:cNvSpPr/>
            <p:nvPr/>
          </p:nvSpPr>
          <p:spPr>
            <a:xfrm>
              <a:off x="6192189" y="8437313"/>
              <a:ext cx="400685" cy="0"/>
            </a:xfrm>
            <a:custGeom>
              <a:avLst/>
              <a:gdLst/>
              <a:ahLst/>
              <a:cxnLst/>
              <a:rect l="l" t="t" r="r" b="b"/>
              <a:pathLst>
                <a:path w="400684">
                  <a:moveTo>
                    <a:pt x="0" y="0"/>
                  </a:moveTo>
                  <a:lnTo>
                    <a:pt x="400599" y="0"/>
                  </a:lnTo>
                </a:path>
              </a:pathLst>
            </a:custGeom>
            <a:ln w="3175">
              <a:solidFill>
                <a:srgbClr val="3F2535"/>
              </a:solidFill>
              <a:prstDash val="sysDot"/>
            </a:ln>
          </p:spPr>
          <p:txBody>
            <a:bodyPr wrap="square" lIns="0" tIns="0" rIns="0" bIns="0" rtlCol="0"/>
            <a:lstStyle/>
            <a:p>
              <a:endParaRPr/>
            </a:p>
          </p:txBody>
        </p:sp>
        <p:sp>
          <p:nvSpPr>
            <p:cNvPr id="100" name="object 100"/>
            <p:cNvSpPr/>
            <p:nvPr/>
          </p:nvSpPr>
          <p:spPr>
            <a:xfrm>
              <a:off x="6192189" y="8459861"/>
              <a:ext cx="320040" cy="0"/>
            </a:xfrm>
            <a:custGeom>
              <a:avLst/>
              <a:gdLst/>
              <a:ahLst/>
              <a:cxnLst/>
              <a:rect l="l" t="t" r="r" b="b"/>
              <a:pathLst>
                <a:path w="320040">
                  <a:moveTo>
                    <a:pt x="0" y="0"/>
                  </a:moveTo>
                  <a:lnTo>
                    <a:pt x="319426" y="0"/>
                  </a:lnTo>
                </a:path>
              </a:pathLst>
            </a:custGeom>
            <a:ln w="3175">
              <a:solidFill>
                <a:srgbClr val="3F2535"/>
              </a:solidFill>
              <a:prstDash val="sysDot"/>
            </a:ln>
          </p:spPr>
          <p:txBody>
            <a:bodyPr wrap="square" lIns="0" tIns="0" rIns="0" bIns="0" rtlCol="0"/>
            <a:lstStyle/>
            <a:p>
              <a:endParaRPr/>
            </a:p>
          </p:txBody>
        </p:sp>
        <p:sp>
          <p:nvSpPr>
            <p:cNvPr id="101" name="object 101"/>
            <p:cNvSpPr/>
            <p:nvPr/>
          </p:nvSpPr>
          <p:spPr>
            <a:xfrm>
              <a:off x="6192189" y="8504955"/>
              <a:ext cx="259079" cy="0"/>
            </a:xfrm>
            <a:custGeom>
              <a:avLst/>
              <a:gdLst/>
              <a:ahLst/>
              <a:cxnLst/>
              <a:rect l="l" t="t" r="r" b="b"/>
              <a:pathLst>
                <a:path w="259079">
                  <a:moveTo>
                    <a:pt x="0" y="0"/>
                  </a:moveTo>
                  <a:lnTo>
                    <a:pt x="258544" y="0"/>
                  </a:lnTo>
                </a:path>
              </a:pathLst>
            </a:custGeom>
            <a:ln w="3175">
              <a:solidFill>
                <a:srgbClr val="3F2535"/>
              </a:solidFill>
              <a:prstDash val="sysDot"/>
            </a:ln>
          </p:spPr>
          <p:txBody>
            <a:bodyPr wrap="square" lIns="0" tIns="0" rIns="0" bIns="0" rtlCol="0"/>
            <a:lstStyle/>
            <a:p>
              <a:endParaRPr/>
            </a:p>
          </p:txBody>
        </p:sp>
        <p:sp>
          <p:nvSpPr>
            <p:cNvPr id="102" name="object 102"/>
            <p:cNvSpPr/>
            <p:nvPr/>
          </p:nvSpPr>
          <p:spPr>
            <a:xfrm>
              <a:off x="6192189" y="8527509"/>
              <a:ext cx="259079" cy="0"/>
            </a:xfrm>
            <a:custGeom>
              <a:avLst/>
              <a:gdLst/>
              <a:ahLst/>
              <a:cxnLst/>
              <a:rect l="l" t="t" r="r" b="b"/>
              <a:pathLst>
                <a:path w="259079">
                  <a:moveTo>
                    <a:pt x="0" y="0"/>
                  </a:moveTo>
                  <a:lnTo>
                    <a:pt x="258544" y="0"/>
                  </a:lnTo>
                </a:path>
              </a:pathLst>
            </a:custGeom>
            <a:ln w="3175">
              <a:solidFill>
                <a:srgbClr val="3F2535"/>
              </a:solidFill>
              <a:prstDash val="sysDot"/>
            </a:ln>
          </p:spPr>
          <p:txBody>
            <a:bodyPr wrap="square" lIns="0" tIns="0" rIns="0" bIns="0" rtlCol="0"/>
            <a:lstStyle/>
            <a:p>
              <a:endParaRPr/>
            </a:p>
          </p:txBody>
        </p:sp>
        <p:sp>
          <p:nvSpPr>
            <p:cNvPr id="103" name="object 103"/>
            <p:cNvSpPr/>
            <p:nvPr/>
          </p:nvSpPr>
          <p:spPr>
            <a:xfrm>
              <a:off x="6192189" y="8550056"/>
              <a:ext cx="320040" cy="0"/>
            </a:xfrm>
            <a:custGeom>
              <a:avLst/>
              <a:gdLst/>
              <a:ahLst/>
              <a:cxnLst/>
              <a:rect l="l" t="t" r="r" b="b"/>
              <a:pathLst>
                <a:path w="320040">
                  <a:moveTo>
                    <a:pt x="0" y="0"/>
                  </a:moveTo>
                  <a:lnTo>
                    <a:pt x="319426" y="0"/>
                  </a:lnTo>
                </a:path>
              </a:pathLst>
            </a:custGeom>
            <a:ln w="3175">
              <a:solidFill>
                <a:srgbClr val="3F2535"/>
              </a:solidFill>
              <a:prstDash val="sysDot"/>
            </a:ln>
          </p:spPr>
          <p:txBody>
            <a:bodyPr wrap="square" lIns="0" tIns="0" rIns="0" bIns="0" rtlCol="0"/>
            <a:lstStyle/>
            <a:p>
              <a:endParaRPr/>
            </a:p>
          </p:txBody>
        </p:sp>
        <p:sp>
          <p:nvSpPr>
            <p:cNvPr id="104" name="object 104"/>
            <p:cNvSpPr/>
            <p:nvPr/>
          </p:nvSpPr>
          <p:spPr>
            <a:xfrm>
              <a:off x="6438430" y="8300390"/>
              <a:ext cx="183515" cy="14604"/>
            </a:xfrm>
            <a:custGeom>
              <a:avLst/>
              <a:gdLst/>
              <a:ahLst/>
              <a:cxnLst/>
              <a:rect l="l" t="t" r="r" b="b"/>
              <a:pathLst>
                <a:path w="183515" h="14604">
                  <a:moveTo>
                    <a:pt x="11734" y="13119"/>
                  </a:moveTo>
                  <a:lnTo>
                    <a:pt x="9956" y="13119"/>
                  </a:lnTo>
                  <a:lnTo>
                    <a:pt x="8394" y="13119"/>
                  </a:lnTo>
                  <a:lnTo>
                    <a:pt x="8166" y="13208"/>
                  </a:lnTo>
                  <a:lnTo>
                    <a:pt x="8153" y="13868"/>
                  </a:lnTo>
                  <a:lnTo>
                    <a:pt x="8496" y="14084"/>
                  </a:lnTo>
                  <a:lnTo>
                    <a:pt x="10121" y="14147"/>
                  </a:lnTo>
                  <a:lnTo>
                    <a:pt x="11569" y="13868"/>
                  </a:lnTo>
                  <a:lnTo>
                    <a:pt x="11734" y="13119"/>
                  </a:lnTo>
                  <a:close/>
                </a:path>
                <a:path w="183515" h="14604">
                  <a:moveTo>
                    <a:pt x="12928" y="2006"/>
                  </a:moveTo>
                  <a:lnTo>
                    <a:pt x="12788" y="1651"/>
                  </a:lnTo>
                  <a:lnTo>
                    <a:pt x="12458" y="1485"/>
                  </a:lnTo>
                  <a:lnTo>
                    <a:pt x="5715" y="1485"/>
                  </a:lnTo>
                  <a:lnTo>
                    <a:pt x="5651" y="1358"/>
                  </a:lnTo>
                  <a:lnTo>
                    <a:pt x="5854" y="660"/>
                  </a:lnTo>
                  <a:lnTo>
                    <a:pt x="5791" y="215"/>
                  </a:lnTo>
                  <a:lnTo>
                    <a:pt x="5448" y="0"/>
                  </a:lnTo>
                  <a:lnTo>
                    <a:pt x="4991" y="127"/>
                  </a:lnTo>
                  <a:lnTo>
                    <a:pt x="4686" y="546"/>
                  </a:lnTo>
                  <a:lnTo>
                    <a:pt x="4432" y="1384"/>
                  </a:lnTo>
                  <a:lnTo>
                    <a:pt x="4267" y="1485"/>
                  </a:lnTo>
                  <a:lnTo>
                    <a:pt x="660" y="1485"/>
                  </a:lnTo>
                  <a:lnTo>
                    <a:pt x="342" y="1651"/>
                  </a:lnTo>
                  <a:lnTo>
                    <a:pt x="203" y="2006"/>
                  </a:lnTo>
                  <a:lnTo>
                    <a:pt x="342" y="2362"/>
                  </a:lnTo>
                  <a:lnTo>
                    <a:pt x="660" y="2514"/>
                  </a:lnTo>
                  <a:lnTo>
                    <a:pt x="3873" y="2514"/>
                  </a:lnTo>
                  <a:lnTo>
                    <a:pt x="3937" y="2641"/>
                  </a:lnTo>
                  <a:lnTo>
                    <a:pt x="3124" y="4483"/>
                  </a:lnTo>
                  <a:lnTo>
                    <a:pt x="1905" y="6096"/>
                  </a:lnTo>
                  <a:lnTo>
                    <a:pt x="254" y="7480"/>
                  </a:lnTo>
                  <a:lnTo>
                    <a:pt x="0" y="7886"/>
                  </a:lnTo>
                  <a:lnTo>
                    <a:pt x="50" y="8369"/>
                  </a:lnTo>
                  <a:lnTo>
                    <a:pt x="368" y="8648"/>
                  </a:lnTo>
                  <a:lnTo>
                    <a:pt x="736" y="8572"/>
                  </a:lnTo>
                  <a:lnTo>
                    <a:pt x="2578" y="6794"/>
                  </a:lnTo>
                  <a:lnTo>
                    <a:pt x="2806" y="13868"/>
                  </a:lnTo>
                  <a:lnTo>
                    <a:pt x="2857" y="14008"/>
                  </a:lnTo>
                  <a:lnTo>
                    <a:pt x="3263" y="14198"/>
                  </a:lnTo>
                  <a:lnTo>
                    <a:pt x="3657" y="14008"/>
                  </a:lnTo>
                  <a:lnTo>
                    <a:pt x="3721" y="13868"/>
                  </a:lnTo>
                  <a:lnTo>
                    <a:pt x="3835" y="11239"/>
                  </a:lnTo>
                  <a:lnTo>
                    <a:pt x="3975" y="11112"/>
                  </a:lnTo>
                  <a:lnTo>
                    <a:pt x="10604" y="11112"/>
                  </a:lnTo>
                  <a:lnTo>
                    <a:pt x="10629" y="13068"/>
                  </a:lnTo>
                  <a:lnTo>
                    <a:pt x="10452" y="13081"/>
                  </a:lnTo>
                  <a:lnTo>
                    <a:pt x="11734" y="13081"/>
                  </a:lnTo>
                  <a:lnTo>
                    <a:pt x="11823" y="12649"/>
                  </a:lnTo>
                  <a:lnTo>
                    <a:pt x="11874" y="11112"/>
                  </a:lnTo>
                  <a:lnTo>
                    <a:pt x="11874" y="10160"/>
                  </a:lnTo>
                  <a:lnTo>
                    <a:pt x="11874" y="8191"/>
                  </a:lnTo>
                  <a:lnTo>
                    <a:pt x="11874" y="7251"/>
                  </a:lnTo>
                  <a:lnTo>
                    <a:pt x="11874" y="5359"/>
                  </a:lnTo>
                  <a:lnTo>
                    <a:pt x="11620" y="4635"/>
                  </a:lnTo>
                  <a:lnTo>
                    <a:pt x="11049" y="4368"/>
                  </a:lnTo>
                  <a:lnTo>
                    <a:pt x="10731" y="4368"/>
                  </a:lnTo>
                  <a:lnTo>
                    <a:pt x="10731" y="5499"/>
                  </a:lnTo>
                  <a:lnTo>
                    <a:pt x="10731" y="7124"/>
                  </a:lnTo>
                  <a:lnTo>
                    <a:pt x="10731" y="8343"/>
                  </a:lnTo>
                  <a:lnTo>
                    <a:pt x="10731" y="10020"/>
                  </a:lnTo>
                  <a:lnTo>
                    <a:pt x="10604" y="10160"/>
                  </a:lnTo>
                  <a:lnTo>
                    <a:pt x="3975" y="10160"/>
                  </a:lnTo>
                  <a:lnTo>
                    <a:pt x="3835" y="10020"/>
                  </a:lnTo>
                  <a:lnTo>
                    <a:pt x="3835" y="8343"/>
                  </a:lnTo>
                  <a:lnTo>
                    <a:pt x="3975" y="8191"/>
                  </a:lnTo>
                  <a:lnTo>
                    <a:pt x="10604" y="8191"/>
                  </a:lnTo>
                  <a:lnTo>
                    <a:pt x="10731" y="8343"/>
                  </a:lnTo>
                  <a:lnTo>
                    <a:pt x="10731" y="7124"/>
                  </a:lnTo>
                  <a:lnTo>
                    <a:pt x="10604" y="7251"/>
                  </a:lnTo>
                  <a:lnTo>
                    <a:pt x="3975" y="7251"/>
                  </a:lnTo>
                  <a:lnTo>
                    <a:pt x="3835" y="7124"/>
                  </a:lnTo>
                  <a:lnTo>
                    <a:pt x="3835" y="6743"/>
                  </a:lnTo>
                  <a:lnTo>
                    <a:pt x="3835" y="5499"/>
                  </a:lnTo>
                  <a:lnTo>
                    <a:pt x="3975" y="5359"/>
                  </a:lnTo>
                  <a:lnTo>
                    <a:pt x="10604" y="5359"/>
                  </a:lnTo>
                  <a:lnTo>
                    <a:pt x="10731" y="5499"/>
                  </a:lnTo>
                  <a:lnTo>
                    <a:pt x="10731" y="4368"/>
                  </a:lnTo>
                  <a:lnTo>
                    <a:pt x="4445" y="4368"/>
                  </a:lnTo>
                  <a:lnTo>
                    <a:pt x="5168" y="2641"/>
                  </a:lnTo>
                  <a:lnTo>
                    <a:pt x="5346" y="2514"/>
                  </a:lnTo>
                  <a:lnTo>
                    <a:pt x="12458" y="2514"/>
                  </a:lnTo>
                  <a:lnTo>
                    <a:pt x="12788" y="2362"/>
                  </a:lnTo>
                  <a:lnTo>
                    <a:pt x="12928" y="2006"/>
                  </a:lnTo>
                  <a:close/>
                </a:path>
                <a:path w="183515" h="14604">
                  <a:moveTo>
                    <a:pt x="17094" y="4140"/>
                  </a:moveTo>
                  <a:lnTo>
                    <a:pt x="17005" y="3568"/>
                  </a:lnTo>
                  <a:lnTo>
                    <a:pt x="16865" y="3390"/>
                  </a:lnTo>
                  <a:lnTo>
                    <a:pt x="16497" y="3378"/>
                  </a:lnTo>
                  <a:lnTo>
                    <a:pt x="16217" y="3657"/>
                  </a:lnTo>
                  <a:lnTo>
                    <a:pt x="14630" y="6388"/>
                  </a:lnTo>
                  <a:lnTo>
                    <a:pt x="14528" y="6921"/>
                  </a:lnTo>
                  <a:lnTo>
                    <a:pt x="14643" y="7175"/>
                  </a:lnTo>
                  <a:lnTo>
                    <a:pt x="15011" y="7327"/>
                  </a:lnTo>
                  <a:lnTo>
                    <a:pt x="15278" y="7175"/>
                  </a:lnTo>
                  <a:lnTo>
                    <a:pt x="17094" y="4140"/>
                  </a:lnTo>
                  <a:close/>
                </a:path>
                <a:path w="183515" h="14604">
                  <a:moveTo>
                    <a:pt x="21209" y="2349"/>
                  </a:moveTo>
                  <a:lnTo>
                    <a:pt x="21069" y="1968"/>
                  </a:lnTo>
                  <a:lnTo>
                    <a:pt x="20739" y="1816"/>
                  </a:lnTo>
                  <a:lnTo>
                    <a:pt x="18465" y="1816"/>
                  </a:lnTo>
                  <a:lnTo>
                    <a:pt x="18338" y="1689"/>
                  </a:lnTo>
                  <a:lnTo>
                    <a:pt x="18211" y="457"/>
                  </a:lnTo>
                  <a:lnTo>
                    <a:pt x="18173" y="330"/>
                  </a:lnTo>
                  <a:lnTo>
                    <a:pt x="17792" y="152"/>
                  </a:lnTo>
                  <a:lnTo>
                    <a:pt x="17399" y="330"/>
                  </a:lnTo>
                  <a:lnTo>
                    <a:pt x="17233" y="774"/>
                  </a:lnTo>
                  <a:lnTo>
                    <a:pt x="17119" y="1816"/>
                  </a:lnTo>
                  <a:lnTo>
                    <a:pt x="14859" y="1816"/>
                  </a:lnTo>
                  <a:lnTo>
                    <a:pt x="14503" y="1968"/>
                  </a:lnTo>
                  <a:lnTo>
                    <a:pt x="14363" y="2349"/>
                  </a:lnTo>
                  <a:lnTo>
                    <a:pt x="14503" y="2705"/>
                  </a:lnTo>
                  <a:lnTo>
                    <a:pt x="14859" y="2870"/>
                  </a:lnTo>
                  <a:lnTo>
                    <a:pt x="20739" y="2870"/>
                  </a:lnTo>
                  <a:lnTo>
                    <a:pt x="21069" y="2705"/>
                  </a:lnTo>
                  <a:lnTo>
                    <a:pt x="21209" y="2349"/>
                  </a:lnTo>
                  <a:close/>
                </a:path>
                <a:path w="183515" h="14604">
                  <a:moveTo>
                    <a:pt x="21234" y="6388"/>
                  </a:moveTo>
                  <a:lnTo>
                    <a:pt x="21005" y="5956"/>
                  </a:lnTo>
                  <a:lnTo>
                    <a:pt x="19608" y="3568"/>
                  </a:lnTo>
                  <a:lnTo>
                    <a:pt x="19253" y="3340"/>
                  </a:lnTo>
                  <a:lnTo>
                    <a:pt x="18872" y="3416"/>
                  </a:lnTo>
                  <a:lnTo>
                    <a:pt x="18770" y="4203"/>
                  </a:lnTo>
                  <a:lnTo>
                    <a:pt x="19837" y="5956"/>
                  </a:lnTo>
                  <a:lnTo>
                    <a:pt x="19227" y="6134"/>
                  </a:lnTo>
                  <a:lnTo>
                    <a:pt x="18846" y="6629"/>
                  </a:lnTo>
                  <a:lnTo>
                    <a:pt x="18097" y="8636"/>
                  </a:lnTo>
                  <a:lnTo>
                    <a:pt x="17970" y="8661"/>
                  </a:lnTo>
                  <a:lnTo>
                    <a:pt x="16687" y="7086"/>
                  </a:lnTo>
                  <a:lnTo>
                    <a:pt x="16370" y="6934"/>
                  </a:lnTo>
                  <a:lnTo>
                    <a:pt x="16014" y="7086"/>
                  </a:lnTo>
                  <a:lnTo>
                    <a:pt x="15862" y="7480"/>
                  </a:lnTo>
                  <a:lnTo>
                    <a:pt x="16002" y="7874"/>
                  </a:lnTo>
                  <a:lnTo>
                    <a:pt x="17310" y="9588"/>
                  </a:lnTo>
                  <a:lnTo>
                    <a:pt x="17411" y="9893"/>
                  </a:lnTo>
                  <a:lnTo>
                    <a:pt x="16611" y="11137"/>
                  </a:lnTo>
                  <a:lnTo>
                    <a:pt x="15684" y="12179"/>
                  </a:lnTo>
                  <a:lnTo>
                    <a:pt x="14617" y="12992"/>
                  </a:lnTo>
                  <a:lnTo>
                    <a:pt x="14503" y="13182"/>
                  </a:lnTo>
                  <a:lnTo>
                    <a:pt x="14389" y="13436"/>
                  </a:lnTo>
                  <a:lnTo>
                    <a:pt x="14516" y="13855"/>
                  </a:lnTo>
                  <a:lnTo>
                    <a:pt x="14782" y="14046"/>
                  </a:lnTo>
                  <a:lnTo>
                    <a:pt x="15176" y="13982"/>
                  </a:lnTo>
                  <a:lnTo>
                    <a:pt x="16243" y="13182"/>
                  </a:lnTo>
                  <a:lnTo>
                    <a:pt x="17208" y="12115"/>
                  </a:lnTo>
                  <a:lnTo>
                    <a:pt x="18059" y="10858"/>
                  </a:lnTo>
                  <a:lnTo>
                    <a:pt x="18186" y="10845"/>
                  </a:lnTo>
                  <a:lnTo>
                    <a:pt x="19189" y="12407"/>
                  </a:lnTo>
                  <a:lnTo>
                    <a:pt x="19519" y="12661"/>
                  </a:lnTo>
                  <a:lnTo>
                    <a:pt x="19888" y="12534"/>
                  </a:lnTo>
                  <a:lnTo>
                    <a:pt x="20066" y="12179"/>
                  </a:lnTo>
                  <a:lnTo>
                    <a:pt x="19951" y="11595"/>
                  </a:lnTo>
                  <a:lnTo>
                    <a:pt x="19469" y="10845"/>
                  </a:lnTo>
                  <a:lnTo>
                    <a:pt x="18846" y="9893"/>
                  </a:lnTo>
                  <a:lnTo>
                    <a:pt x="18796" y="9588"/>
                  </a:lnTo>
                  <a:lnTo>
                    <a:pt x="19138" y="8661"/>
                  </a:lnTo>
                  <a:lnTo>
                    <a:pt x="20002" y="6426"/>
                  </a:lnTo>
                  <a:lnTo>
                    <a:pt x="20421" y="6985"/>
                  </a:lnTo>
                  <a:lnTo>
                    <a:pt x="20726" y="7239"/>
                  </a:lnTo>
                  <a:lnTo>
                    <a:pt x="21082" y="7137"/>
                  </a:lnTo>
                  <a:lnTo>
                    <a:pt x="21209" y="6921"/>
                  </a:lnTo>
                  <a:lnTo>
                    <a:pt x="21234" y="6388"/>
                  </a:lnTo>
                  <a:close/>
                </a:path>
                <a:path w="183515" h="14604">
                  <a:moveTo>
                    <a:pt x="26682" y="12928"/>
                  </a:moveTo>
                  <a:lnTo>
                    <a:pt x="25057" y="12928"/>
                  </a:lnTo>
                  <a:lnTo>
                    <a:pt x="23317" y="12941"/>
                  </a:lnTo>
                  <a:lnTo>
                    <a:pt x="23190" y="13436"/>
                  </a:lnTo>
                  <a:lnTo>
                    <a:pt x="23304" y="13716"/>
                  </a:lnTo>
                  <a:lnTo>
                    <a:pt x="23660" y="13919"/>
                  </a:lnTo>
                  <a:lnTo>
                    <a:pt x="25412" y="14020"/>
                  </a:lnTo>
                  <a:lnTo>
                    <a:pt x="26136" y="13881"/>
                  </a:lnTo>
                  <a:lnTo>
                    <a:pt x="26555" y="13322"/>
                  </a:lnTo>
                  <a:lnTo>
                    <a:pt x="26682" y="12928"/>
                  </a:lnTo>
                  <a:close/>
                </a:path>
                <a:path w="183515" h="14604">
                  <a:moveTo>
                    <a:pt x="27127" y="8305"/>
                  </a:moveTo>
                  <a:lnTo>
                    <a:pt x="27000" y="3568"/>
                  </a:lnTo>
                  <a:lnTo>
                    <a:pt x="26885" y="3390"/>
                  </a:lnTo>
                  <a:lnTo>
                    <a:pt x="26377" y="3149"/>
                  </a:lnTo>
                  <a:lnTo>
                    <a:pt x="23876" y="3149"/>
                  </a:lnTo>
                  <a:lnTo>
                    <a:pt x="23749" y="774"/>
                  </a:lnTo>
                  <a:lnTo>
                    <a:pt x="23634" y="457"/>
                  </a:lnTo>
                  <a:lnTo>
                    <a:pt x="23241" y="292"/>
                  </a:lnTo>
                  <a:lnTo>
                    <a:pt x="22872" y="457"/>
                  </a:lnTo>
                  <a:lnTo>
                    <a:pt x="22745" y="774"/>
                  </a:lnTo>
                  <a:lnTo>
                    <a:pt x="22669" y="2705"/>
                  </a:lnTo>
                  <a:lnTo>
                    <a:pt x="22555" y="3149"/>
                  </a:lnTo>
                  <a:lnTo>
                    <a:pt x="21374" y="3149"/>
                  </a:lnTo>
                  <a:lnTo>
                    <a:pt x="21031" y="3314"/>
                  </a:lnTo>
                  <a:lnTo>
                    <a:pt x="20916" y="3759"/>
                  </a:lnTo>
                  <a:lnTo>
                    <a:pt x="21031" y="4051"/>
                  </a:lnTo>
                  <a:lnTo>
                    <a:pt x="21374" y="4203"/>
                  </a:lnTo>
                  <a:lnTo>
                    <a:pt x="22504" y="4203"/>
                  </a:lnTo>
                  <a:lnTo>
                    <a:pt x="22529" y="5956"/>
                  </a:lnTo>
                  <a:lnTo>
                    <a:pt x="20218" y="12928"/>
                  </a:lnTo>
                  <a:lnTo>
                    <a:pt x="20142" y="13716"/>
                  </a:lnTo>
                  <a:lnTo>
                    <a:pt x="20193" y="13855"/>
                  </a:lnTo>
                  <a:lnTo>
                    <a:pt x="20599" y="14033"/>
                  </a:lnTo>
                  <a:lnTo>
                    <a:pt x="20942" y="13868"/>
                  </a:lnTo>
                  <a:lnTo>
                    <a:pt x="23698" y="4356"/>
                  </a:lnTo>
                  <a:lnTo>
                    <a:pt x="23837" y="4203"/>
                  </a:lnTo>
                  <a:lnTo>
                    <a:pt x="25958" y="4203"/>
                  </a:lnTo>
                  <a:lnTo>
                    <a:pt x="25971" y="9817"/>
                  </a:lnTo>
                  <a:lnTo>
                    <a:pt x="25857" y="11518"/>
                  </a:lnTo>
                  <a:lnTo>
                    <a:pt x="25742" y="12179"/>
                  </a:lnTo>
                  <a:lnTo>
                    <a:pt x="25641" y="12433"/>
                  </a:lnTo>
                  <a:lnTo>
                    <a:pt x="25184" y="12814"/>
                  </a:lnTo>
                  <a:lnTo>
                    <a:pt x="26708" y="12814"/>
                  </a:lnTo>
                  <a:lnTo>
                    <a:pt x="26873" y="11988"/>
                  </a:lnTo>
                  <a:lnTo>
                    <a:pt x="27000" y="11137"/>
                  </a:lnTo>
                  <a:lnTo>
                    <a:pt x="27127" y="8305"/>
                  </a:lnTo>
                  <a:close/>
                </a:path>
                <a:path w="183515" h="14604">
                  <a:moveTo>
                    <a:pt x="31546" y="11887"/>
                  </a:moveTo>
                  <a:lnTo>
                    <a:pt x="31419" y="11201"/>
                  </a:lnTo>
                  <a:lnTo>
                    <a:pt x="31013" y="11074"/>
                  </a:lnTo>
                  <a:lnTo>
                    <a:pt x="30708" y="11303"/>
                  </a:lnTo>
                  <a:lnTo>
                    <a:pt x="29273" y="13208"/>
                  </a:lnTo>
                  <a:lnTo>
                    <a:pt x="29146" y="13957"/>
                  </a:lnTo>
                  <a:lnTo>
                    <a:pt x="29540" y="14198"/>
                  </a:lnTo>
                  <a:lnTo>
                    <a:pt x="29845" y="14071"/>
                  </a:lnTo>
                  <a:lnTo>
                    <a:pt x="29972" y="13970"/>
                  </a:lnTo>
                  <a:lnTo>
                    <a:pt x="31546" y="11887"/>
                  </a:lnTo>
                  <a:close/>
                </a:path>
                <a:path w="183515" h="14604">
                  <a:moveTo>
                    <a:pt x="35560" y="2286"/>
                  </a:moveTo>
                  <a:lnTo>
                    <a:pt x="35420" y="1930"/>
                  </a:lnTo>
                  <a:lnTo>
                    <a:pt x="35090" y="1790"/>
                  </a:lnTo>
                  <a:lnTo>
                    <a:pt x="34785" y="1790"/>
                  </a:lnTo>
                  <a:lnTo>
                    <a:pt x="34671" y="927"/>
                  </a:lnTo>
                  <a:lnTo>
                    <a:pt x="34518" y="546"/>
                  </a:lnTo>
                  <a:lnTo>
                    <a:pt x="34175" y="368"/>
                  </a:lnTo>
                  <a:lnTo>
                    <a:pt x="33820" y="546"/>
                  </a:lnTo>
                  <a:lnTo>
                    <a:pt x="33667" y="927"/>
                  </a:lnTo>
                  <a:lnTo>
                    <a:pt x="33553" y="1790"/>
                  </a:lnTo>
                  <a:lnTo>
                    <a:pt x="33553" y="2806"/>
                  </a:lnTo>
                  <a:lnTo>
                    <a:pt x="33553" y="4445"/>
                  </a:lnTo>
                  <a:lnTo>
                    <a:pt x="33553" y="5346"/>
                  </a:lnTo>
                  <a:lnTo>
                    <a:pt x="33553" y="7048"/>
                  </a:lnTo>
                  <a:lnTo>
                    <a:pt x="33553" y="7950"/>
                  </a:lnTo>
                  <a:lnTo>
                    <a:pt x="33553" y="9690"/>
                  </a:lnTo>
                  <a:lnTo>
                    <a:pt x="30937" y="9690"/>
                  </a:lnTo>
                  <a:lnTo>
                    <a:pt x="30797" y="9563"/>
                  </a:lnTo>
                  <a:lnTo>
                    <a:pt x="30848" y="8051"/>
                  </a:lnTo>
                  <a:lnTo>
                    <a:pt x="33553" y="7950"/>
                  </a:lnTo>
                  <a:lnTo>
                    <a:pt x="33553" y="7048"/>
                  </a:lnTo>
                  <a:lnTo>
                    <a:pt x="30937" y="7048"/>
                  </a:lnTo>
                  <a:lnTo>
                    <a:pt x="30797" y="6908"/>
                  </a:lnTo>
                  <a:lnTo>
                    <a:pt x="30835" y="5461"/>
                  </a:lnTo>
                  <a:lnTo>
                    <a:pt x="33553" y="5346"/>
                  </a:lnTo>
                  <a:lnTo>
                    <a:pt x="33553" y="4445"/>
                  </a:lnTo>
                  <a:lnTo>
                    <a:pt x="30937" y="4445"/>
                  </a:lnTo>
                  <a:lnTo>
                    <a:pt x="30797" y="4292"/>
                  </a:lnTo>
                  <a:lnTo>
                    <a:pt x="30797" y="2933"/>
                  </a:lnTo>
                  <a:lnTo>
                    <a:pt x="30937" y="2806"/>
                  </a:lnTo>
                  <a:lnTo>
                    <a:pt x="33553" y="2806"/>
                  </a:lnTo>
                  <a:lnTo>
                    <a:pt x="33553" y="1790"/>
                  </a:lnTo>
                  <a:lnTo>
                    <a:pt x="30937" y="1790"/>
                  </a:lnTo>
                  <a:lnTo>
                    <a:pt x="30810" y="1651"/>
                  </a:lnTo>
                  <a:lnTo>
                    <a:pt x="30708" y="723"/>
                  </a:lnTo>
                  <a:lnTo>
                    <a:pt x="30632" y="546"/>
                  </a:lnTo>
                  <a:lnTo>
                    <a:pt x="30264" y="368"/>
                  </a:lnTo>
                  <a:lnTo>
                    <a:pt x="29908" y="546"/>
                  </a:lnTo>
                  <a:lnTo>
                    <a:pt x="29845" y="723"/>
                  </a:lnTo>
                  <a:lnTo>
                    <a:pt x="29743" y="1651"/>
                  </a:lnTo>
                  <a:lnTo>
                    <a:pt x="29616" y="1790"/>
                  </a:lnTo>
                  <a:lnTo>
                    <a:pt x="29260" y="1790"/>
                  </a:lnTo>
                  <a:lnTo>
                    <a:pt x="28917" y="1930"/>
                  </a:lnTo>
                  <a:lnTo>
                    <a:pt x="28790" y="2286"/>
                  </a:lnTo>
                  <a:lnTo>
                    <a:pt x="28917" y="2654"/>
                  </a:lnTo>
                  <a:lnTo>
                    <a:pt x="29260" y="2806"/>
                  </a:lnTo>
                  <a:lnTo>
                    <a:pt x="29616" y="2806"/>
                  </a:lnTo>
                  <a:lnTo>
                    <a:pt x="29756" y="2933"/>
                  </a:lnTo>
                  <a:lnTo>
                    <a:pt x="29756" y="9563"/>
                  </a:lnTo>
                  <a:lnTo>
                    <a:pt x="29616" y="9690"/>
                  </a:lnTo>
                  <a:lnTo>
                    <a:pt x="29184" y="9690"/>
                  </a:lnTo>
                  <a:lnTo>
                    <a:pt x="28854" y="9842"/>
                  </a:lnTo>
                  <a:lnTo>
                    <a:pt x="28778" y="10337"/>
                  </a:lnTo>
                  <a:lnTo>
                    <a:pt x="28854" y="10553"/>
                  </a:lnTo>
                  <a:lnTo>
                    <a:pt x="29184" y="10706"/>
                  </a:lnTo>
                  <a:lnTo>
                    <a:pt x="35077" y="10706"/>
                  </a:lnTo>
                  <a:lnTo>
                    <a:pt x="35394" y="10553"/>
                  </a:lnTo>
                  <a:lnTo>
                    <a:pt x="35534" y="10198"/>
                  </a:lnTo>
                  <a:lnTo>
                    <a:pt x="35394" y="9842"/>
                  </a:lnTo>
                  <a:lnTo>
                    <a:pt x="35077" y="9690"/>
                  </a:lnTo>
                  <a:lnTo>
                    <a:pt x="34785" y="9690"/>
                  </a:lnTo>
                  <a:lnTo>
                    <a:pt x="34671" y="7950"/>
                  </a:lnTo>
                  <a:lnTo>
                    <a:pt x="34671" y="7048"/>
                  </a:lnTo>
                  <a:lnTo>
                    <a:pt x="34671" y="5346"/>
                  </a:lnTo>
                  <a:lnTo>
                    <a:pt x="34671" y="4445"/>
                  </a:lnTo>
                  <a:lnTo>
                    <a:pt x="34785" y="2806"/>
                  </a:lnTo>
                  <a:lnTo>
                    <a:pt x="35090" y="2806"/>
                  </a:lnTo>
                  <a:lnTo>
                    <a:pt x="35420" y="2654"/>
                  </a:lnTo>
                  <a:lnTo>
                    <a:pt x="35560" y="2286"/>
                  </a:lnTo>
                  <a:close/>
                </a:path>
                <a:path w="183515" h="14604">
                  <a:moveTo>
                    <a:pt x="41249" y="13106"/>
                  </a:moveTo>
                  <a:lnTo>
                    <a:pt x="39662" y="13106"/>
                  </a:lnTo>
                  <a:lnTo>
                    <a:pt x="38582" y="13106"/>
                  </a:lnTo>
                  <a:lnTo>
                    <a:pt x="38341" y="13208"/>
                  </a:lnTo>
                  <a:lnTo>
                    <a:pt x="38252" y="13690"/>
                  </a:lnTo>
                  <a:lnTo>
                    <a:pt x="38366" y="13970"/>
                  </a:lnTo>
                  <a:lnTo>
                    <a:pt x="38722" y="14135"/>
                  </a:lnTo>
                  <a:lnTo>
                    <a:pt x="40106" y="14185"/>
                  </a:lnTo>
                  <a:lnTo>
                    <a:pt x="41148" y="13881"/>
                  </a:lnTo>
                  <a:lnTo>
                    <a:pt x="41249" y="13106"/>
                  </a:lnTo>
                  <a:close/>
                </a:path>
                <a:path w="183515" h="14604">
                  <a:moveTo>
                    <a:pt x="41363" y="1625"/>
                  </a:moveTo>
                  <a:lnTo>
                    <a:pt x="41109" y="990"/>
                  </a:lnTo>
                  <a:lnTo>
                    <a:pt x="40551" y="723"/>
                  </a:lnTo>
                  <a:lnTo>
                    <a:pt x="40157" y="723"/>
                  </a:lnTo>
                  <a:lnTo>
                    <a:pt x="40157" y="1790"/>
                  </a:lnTo>
                  <a:lnTo>
                    <a:pt x="40157" y="4445"/>
                  </a:lnTo>
                  <a:lnTo>
                    <a:pt x="40157" y="5461"/>
                  </a:lnTo>
                  <a:lnTo>
                    <a:pt x="40157" y="8343"/>
                  </a:lnTo>
                  <a:lnTo>
                    <a:pt x="37249" y="8343"/>
                  </a:lnTo>
                  <a:lnTo>
                    <a:pt x="37274" y="5461"/>
                  </a:lnTo>
                  <a:lnTo>
                    <a:pt x="40157" y="5461"/>
                  </a:lnTo>
                  <a:lnTo>
                    <a:pt x="40157" y="4445"/>
                  </a:lnTo>
                  <a:lnTo>
                    <a:pt x="37274" y="4445"/>
                  </a:lnTo>
                  <a:lnTo>
                    <a:pt x="37274" y="1790"/>
                  </a:lnTo>
                  <a:lnTo>
                    <a:pt x="40157" y="1790"/>
                  </a:lnTo>
                  <a:lnTo>
                    <a:pt x="40157" y="723"/>
                  </a:lnTo>
                  <a:lnTo>
                    <a:pt x="36931" y="723"/>
                  </a:lnTo>
                  <a:lnTo>
                    <a:pt x="36360" y="990"/>
                  </a:lnTo>
                  <a:lnTo>
                    <a:pt x="36118" y="1625"/>
                  </a:lnTo>
                  <a:lnTo>
                    <a:pt x="36055" y="9334"/>
                  </a:lnTo>
                  <a:lnTo>
                    <a:pt x="35941" y="10198"/>
                  </a:lnTo>
                  <a:lnTo>
                    <a:pt x="35204" y="12992"/>
                  </a:lnTo>
                  <a:lnTo>
                    <a:pt x="34023" y="11303"/>
                  </a:lnTo>
                  <a:lnTo>
                    <a:pt x="33655" y="11036"/>
                  </a:lnTo>
                  <a:lnTo>
                    <a:pt x="33286" y="11137"/>
                  </a:lnTo>
                  <a:lnTo>
                    <a:pt x="33210" y="11887"/>
                  </a:lnTo>
                  <a:lnTo>
                    <a:pt x="34264" y="13550"/>
                  </a:lnTo>
                  <a:lnTo>
                    <a:pt x="34582" y="13779"/>
                  </a:lnTo>
                  <a:lnTo>
                    <a:pt x="34950" y="13728"/>
                  </a:lnTo>
                  <a:lnTo>
                    <a:pt x="35077" y="13589"/>
                  </a:lnTo>
                  <a:lnTo>
                    <a:pt x="35331" y="13881"/>
                  </a:lnTo>
                  <a:lnTo>
                    <a:pt x="35775" y="14071"/>
                  </a:lnTo>
                  <a:lnTo>
                    <a:pt x="35991" y="13881"/>
                  </a:lnTo>
                  <a:lnTo>
                    <a:pt x="36118" y="13728"/>
                  </a:lnTo>
                  <a:lnTo>
                    <a:pt x="36169" y="13589"/>
                  </a:lnTo>
                  <a:lnTo>
                    <a:pt x="36423" y="13017"/>
                  </a:lnTo>
                  <a:lnTo>
                    <a:pt x="36601" y="12611"/>
                  </a:lnTo>
                  <a:lnTo>
                    <a:pt x="36868" y="11468"/>
                  </a:lnTo>
                  <a:lnTo>
                    <a:pt x="36982" y="10553"/>
                  </a:lnTo>
                  <a:lnTo>
                    <a:pt x="37071" y="9512"/>
                  </a:lnTo>
                  <a:lnTo>
                    <a:pt x="37185" y="9372"/>
                  </a:lnTo>
                  <a:lnTo>
                    <a:pt x="40157" y="9372"/>
                  </a:lnTo>
                  <a:lnTo>
                    <a:pt x="40208" y="13017"/>
                  </a:lnTo>
                  <a:lnTo>
                    <a:pt x="39890" y="13068"/>
                  </a:lnTo>
                  <a:lnTo>
                    <a:pt x="41262" y="13068"/>
                  </a:lnTo>
                  <a:lnTo>
                    <a:pt x="41363" y="9372"/>
                  </a:lnTo>
                  <a:lnTo>
                    <a:pt x="41363" y="8343"/>
                  </a:lnTo>
                  <a:lnTo>
                    <a:pt x="41363" y="5461"/>
                  </a:lnTo>
                  <a:lnTo>
                    <a:pt x="41363" y="4445"/>
                  </a:lnTo>
                  <a:lnTo>
                    <a:pt x="41363" y="1790"/>
                  </a:lnTo>
                  <a:lnTo>
                    <a:pt x="41363" y="1625"/>
                  </a:lnTo>
                  <a:close/>
                </a:path>
                <a:path w="183515" h="14604">
                  <a:moveTo>
                    <a:pt x="48031" y="1701"/>
                  </a:moveTo>
                  <a:lnTo>
                    <a:pt x="47980" y="876"/>
                  </a:lnTo>
                  <a:lnTo>
                    <a:pt x="47675" y="723"/>
                  </a:lnTo>
                  <a:lnTo>
                    <a:pt x="44577" y="723"/>
                  </a:lnTo>
                  <a:lnTo>
                    <a:pt x="44005" y="990"/>
                  </a:lnTo>
                  <a:lnTo>
                    <a:pt x="43916" y="1219"/>
                  </a:lnTo>
                  <a:lnTo>
                    <a:pt x="43840" y="13944"/>
                  </a:lnTo>
                  <a:lnTo>
                    <a:pt x="43942" y="14147"/>
                  </a:lnTo>
                  <a:lnTo>
                    <a:pt x="44284" y="14300"/>
                  </a:lnTo>
                  <a:lnTo>
                    <a:pt x="44615" y="14147"/>
                  </a:lnTo>
                  <a:lnTo>
                    <a:pt x="44716" y="13944"/>
                  </a:lnTo>
                  <a:lnTo>
                    <a:pt x="44843" y="1803"/>
                  </a:lnTo>
                  <a:lnTo>
                    <a:pt x="46977" y="1701"/>
                  </a:lnTo>
                  <a:lnTo>
                    <a:pt x="47015" y="1943"/>
                  </a:lnTo>
                  <a:lnTo>
                    <a:pt x="45974" y="4445"/>
                  </a:lnTo>
                  <a:lnTo>
                    <a:pt x="45885" y="6375"/>
                  </a:lnTo>
                  <a:lnTo>
                    <a:pt x="46545" y="7658"/>
                  </a:lnTo>
                  <a:lnTo>
                    <a:pt x="46634" y="9271"/>
                  </a:lnTo>
                  <a:lnTo>
                    <a:pt x="46494" y="9944"/>
                  </a:lnTo>
                  <a:lnTo>
                    <a:pt x="45681" y="10248"/>
                  </a:lnTo>
                  <a:lnTo>
                    <a:pt x="45389" y="10401"/>
                  </a:lnTo>
                  <a:lnTo>
                    <a:pt x="45300" y="10744"/>
                  </a:lnTo>
                  <a:lnTo>
                    <a:pt x="45491" y="11112"/>
                  </a:lnTo>
                  <a:lnTo>
                    <a:pt x="45847" y="11252"/>
                  </a:lnTo>
                  <a:lnTo>
                    <a:pt x="47231" y="10744"/>
                  </a:lnTo>
                  <a:lnTo>
                    <a:pt x="47345" y="10452"/>
                  </a:lnTo>
                  <a:lnTo>
                    <a:pt x="47688" y="9271"/>
                  </a:lnTo>
                  <a:lnTo>
                    <a:pt x="47574" y="8102"/>
                  </a:lnTo>
                  <a:lnTo>
                    <a:pt x="47472" y="7416"/>
                  </a:lnTo>
                  <a:lnTo>
                    <a:pt x="46570" y="5715"/>
                  </a:lnTo>
                  <a:lnTo>
                    <a:pt x="46532" y="5511"/>
                  </a:lnTo>
                  <a:lnTo>
                    <a:pt x="47104" y="4445"/>
                  </a:lnTo>
                  <a:lnTo>
                    <a:pt x="47574" y="3314"/>
                  </a:lnTo>
                  <a:lnTo>
                    <a:pt x="47967" y="2159"/>
                  </a:lnTo>
                  <a:lnTo>
                    <a:pt x="48031" y="1701"/>
                  </a:lnTo>
                  <a:close/>
                </a:path>
                <a:path w="183515" h="14604">
                  <a:moveTo>
                    <a:pt x="56108" y="13766"/>
                  </a:moveTo>
                  <a:lnTo>
                    <a:pt x="55981" y="13093"/>
                  </a:lnTo>
                  <a:lnTo>
                    <a:pt x="54013" y="11252"/>
                  </a:lnTo>
                  <a:lnTo>
                    <a:pt x="53987" y="11010"/>
                  </a:lnTo>
                  <a:lnTo>
                    <a:pt x="54762" y="10198"/>
                  </a:lnTo>
                  <a:lnTo>
                    <a:pt x="55918" y="8991"/>
                  </a:lnTo>
                  <a:lnTo>
                    <a:pt x="56032" y="8610"/>
                  </a:lnTo>
                  <a:lnTo>
                    <a:pt x="55867" y="8242"/>
                  </a:lnTo>
                  <a:lnTo>
                    <a:pt x="55549" y="8102"/>
                  </a:lnTo>
                  <a:lnTo>
                    <a:pt x="55219" y="8255"/>
                  </a:lnTo>
                  <a:lnTo>
                    <a:pt x="53416" y="10147"/>
                  </a:lnTo>
                  <a:lnTo>
                    <a:pt x="53251" y="10147"/>
                  </a:lnTo>
                  <a:lnTo>
                    <a:pt x="52387" y="8102"/>
                  </a:lnTo>
                  <a:lnTo>
                    <a:pt x="52387" y="7785"/>
                  </a:lnTo>
                  <a:lnTo>
                    <a:pt x="54673" y="7785"/>
                  </a:lnTo>
                  <a:lnTo>
                    <a:pt x="55257" y="7518"/>
                  </a:lnTo>
                  <a:lnTo>
                    <a:pt x="55499" y="6883"/>
                  </a:lnTo>
                  <a:lnTo>
                    <a:pt x="55499" y="4749"/>
                  </a:lnTo>
                  <a:lnTo>
                    <a:pt x="55499" y="3695"/>
                  </a:lnTo>
                  <a:lnTo>
                    <a:pt x="55499" y="1803"/>
                  </a:lnTo>
                  <a:lnTo>
                    <a:pt x="55473" y="1625"/>
                  </a:lnTo>
                  <a:lnTo>
                    <a:pt x="55257" y="1041"/>
                  </a:lnTo>
                  <a:lnTo>
                    <a:pt x="54673" y="774"/>
                  </a:lnTo>
                  <a:lnTo>
                    <a:pt x="54279" y="774"/>
                  </a:lnTo>
                  <a:lnTo>
                    <a:pt x="54279" y="1803"/>
                  </a:lnTo>
                  <a:lnTo>
                    <a:pt x="54279" y="3695"/>
                  </a:lnTo>
                  <a:lnTo>
                    <a:pt x="54279" y="4749"/>
                  </a:lnTo>
                  <a:lnTo>
                    <a:pt x="54279" y="6769"/>
                  </a:lnTo>
                  <a:lnTo>
                    <a:pt x="49771" y="6769"/>
                  </a:lnTo>
                  <a:lnTo>
                    <a:pt x="49771" y="4749"/>
                  </a:lnTo>
                  <a:lnTo>
                    <a:pt x="54279" y="4749"/>
                  </a:lnTo>
                  <a:lnTo>
                    <a:pt x="54279" y="3695"/>
                  </a:lnTo>
                  <a:lnTo>
                    <a:pt x="49771" y="3695"/>
                  </a:lnTo>
                  <a:lnTo>
                    <a:pt x="49771" y="1803"/>
                  </a:lnTo>
                  <a:lnTo>
                    <a:pt x="54279" y="1803"/>
                  </a:lnTo>
                  <a:lnTo>
                    <a:pt x="54279" y="774"/>
                  </a:lnTo>
                  <a:lnTo>
                    <a:pt x="49377" y="774"/>
                  </a:lnTo>
                  <a:lnTo>
                    <a:pt x="48818" y="1041"/>
                  </a:lnTo>
                  <a:lnTo>
                    <a:pt x="48564" y="1676"/>
                  </a:lnTo>
                  <a:lnTo>
                    <a:pt x="48437" y="12941"/>
                  </a:lnTo>
                  <a:lnTo>
                    <a:pt x="47434" y="13093"/>
                  </a:lnTo>
                  <a:lnTo>
                    <a:pt x="47129" y="13296"/>
                  </a:lnTo>
                  <a:lnTo>
                    <a:pt x="47142" y="13944"/>
                  </a:lnTo>
                  <a:lnTo>
                    <a:pt x="47548" y="14147"/>
                  </a:lnTo>
                  <a:lnTo>
                    <a:pt x="49136" y="13944"/>
                  </a:lnTo>
                  <a:lnTo>
                    <a:pt x="52603" y="12522"/>
                  </a:lnTo>
                  <a:lnTo>
                    <a:pt x="52400" y="12204"/>
                  </a:lnTo>
                  <a:lnTo>
                    <a:pt x="52057" y="12128"/>
                  </a:lnTo>
                  <a:lnTo>
                    <a:pt x="49771" y="12687"/>
                  </a:lnTo>
                  <a:lnTo>
                    <a:pt x="49771" y="7785"/>
                  </a:lnTo>
                  <a:lnTo>
                    <a:pt x="51079" y="7785"/>
                  </a:lnTo>
                  <a:lnTo>
                    <a:pt x="51206" y="7899"/>
                  </a:lnTo>
                  <a:lnTo>
                    <a:pt x="51600" y="9271"/>
                  </a:lnTo>
                  <a:lnTo>
                    <a:pt x="52146" y="10452"/>
                  </a:lnTo>
                  <a:lnTo>
                    <a:pt x="52857" y="11506"/>
                  </a:lnTo>
                  <a:lnTo>
                    <a:pt x="55359" y="13970"/>
                  </a:lnTo>
                  <a:lnTo>
                    <a:pt x="55765" y="14033"/>
                  </a:lnTo>
                  <a:lnTo>
                    <a:pt x="56108" y="13766"/>
                  </a:lnTo>
                  <a:close/>
                </a:path>
                <a:path w="183515" h="14604">
                  <a:moveTo>
                    <a:pt x="79197" y="4165"/>
                  </a:moveTo>
                  <a:lnTo>
                    <a:pt x="78930" y="3263"/>
                  </a:lnTo>
                  <a:lnTo>
                    <a:pt x="78181" y="2413"/>
                  </a:lnTo>
                  <a:lnTo>
                    <a:pt x="78079" y="5384"/>
                  </a:lnTo>
                  <a:lnTo>
                    <a:pt x="77381" y="7467"/>
                  </a:lnTo>
                  <a:lnTo>
                    <a:pt x="75552" y="8280"/>
                  </a:lnTo>
                  <a:lnTo>
                    <a:pt x="73748" y="7531"/>
                  </a:lnTo>
                  <a:lnTo>
                    <a:pt x="72986" y="5384"/>
                  </a:lnTo>
                  <a:lnTo>
                    <a:pt x="73660" y="3200"/>
                  </a:lnTo>
                  <a:lnTo>
                    <a:pt x="75552" y="2413"/>
                  </a:lnTo>
                  <a:lnTo>
                    <a:pt x="77406" y="3200"/>
                  </a:lnTo>
                  <a:lnTo>
                    <a:pt x="78079" y="5384"/>
                  </a:lnTo>
                  <a:lnTo>
                    <a:pt x="78079" y="2298"/>
                  </a:lnTo>
                  <a:lnTo>
                    <a:pt x="77622" y="1739"/>
                  </a:lnTo>
                  <a:lnTo>
                    <a:pt x="76720" y="1358"/>
                  </a:lnTo>
                  <a:lnTo>
                    <a:pt x="75552" y="1358"/>
                  </a:lnTo>
                  <a:lnTo>
                    <a:pt x="72847" y="2463"/>
                  </a:lnTo>
                  <a:lnTo>
                    <a:pt x="72161" y="3200"/>
                  </a:lnTo>
                  <a:lnTo>
                    <a:pt x="71831" y="4165"/>
                  </a:lnTo>
                  <a:lnTo>
                    <a:pt x="71831" y="6591"/>
                  </a:lnTo>
                  <a:lnTo>
                    <a:pt x="72136" y="7531"/>
                  </a:lnTo>
                  <a:lnTo>
                    <a:pt x="72771" y="8216"/>
                  </a:lnTo>
                  <a:lnTo>
                    <a:pt x="75298" y="9258"/>
                  </a:lnTo>
                  <a:lnTo>
                    <a:pt x="77355" y="8280"/>
                  </a:lnTo>
                  <a:lnTo>
                    <a:pt x="77927" y="8013"/>
                  </a:lnTo>
                  <a:lnTo>
                    <a:pt x="77622" y="9258"/>
                  </a:lnTo>
                  <a:lnTo>
                    <a:pt x="77203" y="10109"/>
                  </a:lnTo>
                  <a:lnTo>
                    <a:pt x="76568" y="10769"/>
                  </a:lnTo>
                  <a:lnTo>
                    <a:pt x="74053" y="12090"/>
                  </a:lnTo>
                  <a:lnTo>
                    <a:pt x="73761" y="12280"/>
                  </a:lnTo>
                  <a:lnTo>
                    <a:pt x="73812" y="12865"/>
                  </a:lnTo>
                  <a:lnTo>
                    <a:pt x="73914" y="13030"/>
                  </a:lnTo>
                  <a:lnTo>
                    <a:pt x="74282" y="13144"/>
                  </a:lnTo>
                  <a:lnTo>
                    <a:pt x="75844" y="12865"/>
                  </a:lnTo>
                  <a:lnTo>
                    <a:pt x="77076" y="12065"/>
                  </a:lnTo>
                  <a:lnTo>
                    <a:pt x="77952" y="10769"/>
                  </a:lnTo>
                  <a:lnTo>
                    <a:pt x="78816" y="9537"/>
                  </a:lnTo>
                  <a:lnTo>
                    <a:pt x="79197" y="8013"/>
                  </a:lnTo>
                  <a:lnTo>
                    <a:pt x="79197" y="4165"/>
                  </a:lnTo>
                  <a:close/>
                </a:path>
                <a:path w="183515" h="14604">
                  <a:moveTo>
                    <a:pt x="88099" y="8013"/>
                  </a:moveTo>
                  <a:lnTo>
                    <a:pt x="88087" y="4165"/>
                  </a:lnTo>
                  <a:lnTo>
                    <a:pt x="87820" y="3263"/>
                  </a:lnTo>
                  <a:lnTo>
                    <a:pt x="87083" y="2413"/>
                  </a:lnTo>
                  <a:lnTo>
                    <a:pt x="86982" y="5384"/>
                  </a:lnTo>
                  <a:lnTo>
                    <a:pt x="86271" y="7467"/>
                  </a:lnTo>
                  <a:lnTo>
                    <a:pt x="84442" y="8280"/>
                  </a:lnTo>
                  <a:lnTo>
                    <a:pt x="82638" y="7531"/>
                  </a:lnTo>
                  <a:lnTo>
                    <a:pt x="81876" y="5384"/>
                  </a:lnTo>
                  <a:lnTo>
                    <a:pt x="82550" y="3200"/>
                  </a:lnTo>
                  <a:lnTo>
                    <a:pt x="84442" y="2413"/>
                  </a:lnTo>
                  <a:lnTo>
                    <a:pt x="86296" y="3200"/>
                  </a:lnTo>
                  <a:lnTo>
                    <a:pt x="86982" y="5384"/>
                  </a:lnTo>
                  <a:lnTo>
                    <a:pt x="86982" y="2298"/>
                  </a:lnTo>
                  <a:lnTo>
                    <a:pt x="86512" y="1739"/>
                  </a:lnTo>
                  <a:lnTo>
                    <a:pt x="85610" y="1358"/>
                  </a:lnTo>
                  <a:lnTo>
                    <a:pt x="84442" y="1358"/>
                  </a:lnTo>
                  <a:lnTo>
                    <a:pt x="81749" y="2463"/>
                  </a:lnTo>
                  <a:lnTo>
                    <a:pt x="81064" y="3200"/>
                  </a:lnTo>
                  <a:lnTo>
                    <a:pt x="80721" y="4165"/>
                  </a:lnTo>
                  <a:lnTo>
                    <a:pt x="80721" y="6591"/>
                  </a:lnTo>
                  <a:lnTo>
                    <a:pt x="81038" y="7531"/>
                  </a:lnTo>
                  <a:lnTo>
                    <a:pt x="81661" y="8216"/>
                  </a:lnTo>
                  <a:lnTo>
                    <a:pt x="84188" y="9258"/>
                  </a:lnTo>
                  <a:lnTo>
                    <a:pt x="86258" y="8280"/>
                  </a:lnTo>
                  <a:lnTo>
                    <a:pt x="86817" y="8013"/>
                  </a:lnTo>
                  <a:lnTo>
                    <a:pt x="86525" y="9258"/>
                  </a:lnTo>
                  <a:lnTo>
                    <a:pt x="86093" y="10109"/>
                  </a:lnTo>
                  <a:lnTo>
                    <a:pt x="85471" y="10769"/>
                  </a:lnTo>
                  <a:lnTo>
                    <a:pt x="82943" y="12090"/>
                  </a:lnTo>
                  <a:lnTo>
                    <a:pt x="82651" y="12280"/>
                  </a:lnTo>
                  <a:lnTo>
                    <a:pt x="82702" y="12865"/>
                  </a:lnTo>
                  <a:lnTo>
                    <a:pt x="82804" y="13030"/>
                  </a:lnTo>
                  <a:lnTo>
                    <a:pt x="83172" y="13144"/>
                  </a:lnTo>
                  <a:lnTo>
                    <a:pt x="84734" y="12865"/>
                  </a:lnTo>
                  <a:lnTo>
                    <a:pt x="85966" y="12065"/>
                  </a:lnTo>
                  <a:lnTo>
                    <a:pt x="86842" y="10769"/>
                  </a:lnTo>
                  <a:lnTo>
                    <a:pt x="87706" y="9537"/>
                  </a:lnTo>
                  <a:lnTo>
                    <a:pt x="88099" y="8013"/>
                  </a:lnTo>
                  <a:close/>
                </a:path>
                <a:path w="183515" h="14604">
                  <a:moveTo>
                    <a:pt x="106133" y="10261"/>
                  </a:moveTo>
                  <a:lnTo>
                    <a:pt x="106006" y="9893"/>
                  </a:lnTo>
                  <a:lnTo>
                    <a:pt x="105651" y="9728"/>
                  </a:lnTo>
                  <a:lnTo>
                    <a:pt x="101053" y="9728"/>
                  </a:lnTo>
                  <a:lnTo>
                    <a:pt x="100926" y="9601"/>
                  </a:lnTo>
                  <a:lnTo>
                    <a:pt x="101003" y="6553"/>
                  </a:lnTo>
                  <a:lnTo>
                    <a:pt x="104559" y="6489"/>
                  </a:lnTo>
                  <a:lnTo>
                    <a:pt x="104902" y="6350"/>
                  </a:lnTo>
                  <a:lnTo>
                    <a:pt x="104902" y="5588"/>
                  </a:lnTo>
                  <a:lnTo>
                    <a:pt x="104559" y="5435"/>
                  </a:lnTo>
                  <a:lnTo>
                    <a:pt x="101053" y="5435"/>
                  </a:lnTo>
                  <a:lnTo>
                    <a:pt x="101053" y="2730"/>
                  </a:lnTo>
                  <a:lnTo>
                    <a:pt x="105003" y="2730"/>
                  </a:lnTo>
                  <a:lnTo>
                    <a:pt x="105346" y="2565"/>
                  </a:lnTo>
                  <a:lnTo>
                    <a:pt x="105473" y="2197"/>
                  </a:lnTo>
                  <a:lnTo>
                    <a:pt x="105333" y="1841"/>
                  </a:lnTo>
                  <a:lnTo>
                    <a:pt x="105003" y="1676"/>
                  </a:lnTo>
                  <a:lnTo>
                    <a:pt x="99783" y="1676"/>
                  </a:lnTo>
                  <a:lnTo>
                    <a:pt x="99783" y="9601"/>
                  </a:lnTo>
                  <a:lnTo>
                    <a:pt x="99656" y="9728"/>
                  </a:lnTo>
                  <a:lnTo>
                    <a:pt x="96989" y="9728"/>
                  </a:lnTo>
                  <a:lnTo>
                    <a:pt x="96989" y="6489"/>
                  </a:lnTo>
                  <a:lnTo>
                    <a:pt x="99656" y="6489"/>
                  </a:lnTo>
                  <a:lnTo>
                    <a:pt x="99783" y="9601"/>
                  </a:lnTo>
                  <a:lnTo>
                    <a:pt x="99783" y="1676"/>
                  </a:lnTo>
                  <a:lnTo>
                    <a:pt x="96888" y="1676"/>
                  </a:lnTo>
                  <a:lnTo>
                    <a:pt x="97028" y="876"/>
                  </a:lnTo>
                  <a:lnTo>
                    <a:pt x="96977" y="457"/>
                  </a:lnTo>
                  <a:lnTo>
                    <a:pt x="96647" y="190"/>
                  </a:lnTo>
                  <a:lnTo>
                    <a:pt x="96215" y="266"/>
                  </a:lnTo>
                  <a:lnTo>
                    <a:pt x="95948" y="647"/>
                  </a:lnTo>
                  <a:lnTo>
                    <a:pt x="95377" y="2578"/>
                  </a:lnTo>
                  <a:lnTo>
                    <a:pt x="94602" y="4279"/>
                  </a:lnTo>
                  <a:lnTo>
                    <a:pt x="93751" y="5702"/>
                  </a:lnTo>
                  <a:lnTo>
                    <a:pt x="93675" y="6489"/>
                  </a:lnTo>
                  <a:lnTo>
                    <a:pt x="93789" y="6692"/>
                  </a:lnTo>
                  <a:lnTo>
                    <a:pt x="94195" y="6807"/>
                  </a:lnTo>
                  <a:lnTo>
                    <a:pt x="94551" y="6553"/>
                  </a:lnTo>
                  <a:lnTo>
                    <a:pt x="95288" y="5308"/>
                  </a:lnTo>
                  <a:lnTo>
                    <a:pt x="95834" y="4165"/>
                  </a:lnTo>
                  <a:lnTo>
                    <a:pt x="96342" y="2844"/>
                  </a:lnTo>
                  <a:lnTo>
                    <a:pt x="96520" y="2730"/>
                  </a:lnTo>
                  <a:lnTo>
                    <a:pt x="99656" y="2730"/>
                  </a:lnTo>
                  <a:lnTo>
                    <a:pt x="99695" y="5397"/>
                  </a:lnTo>
                  <a:lnTo>
                    <a:pt x="96583" y="5435"/>
                  </a:lnTo>
                  <a:lnTo>
                    <a:pt x="96012" y="5702"/>
                  </a:lnTo>
                  <a:lnTo>
                    <a:pt x="95783" y="6311"/>
                  </a:lnTo>
                  <a:lnTo>
                    <a:pt x="95770" y="9601"/>
                  </a:lnTo>
                  <a:lnTo>
                    <a:pt x="95631" y="9728"/>
                  </a:lnTo>
                  <a:lnTo>
                    <a:pt x="93713" y="9728"/>
                  </a:lnTo>
                  <a:lnTo>
                    <a:pt x="93383" y="9893"/>
                  </a:lnTo>
                  <a:lnTo>
                    <a:pt x="93230" y="10261"/>
                  </a:lnTo>
                  <a:lnTo>
                    <a:pt x="93383" y="10642"/>
                  </a:lnTo>
                  <a:lnTo>
                    <a:pt x="93713" y="10795"/>
                  </a:lnTo>
                  <a:lnTo>
                    <a:pt x="99656" y="10795"/>
                  </a:lnTo>
                  <a:lnTo>
                    <a:pt x="99783" y="10947"/>
                  </a:lnTo>
                  <a:lnTo>
                    <a:pt x="99783" y="13779"/>
                  </a:lnTo>
                  <a:lnTo>
                    <a:pt x="99949" y="14236"/>
                  </a:lnTo>
                  <a:lnTo>
                    <a:pt x="100355" y="14414"/>
                  </a:lnTo>
                  <a:lnTo>
                    <a:pt x="100774" y="14236"/>
                  </a:lnTo>
                  <a:lnTo>
                    <a:pt x="100926" y="13779"/>
                  </a:lnTo>
                  <a:lnTo>
                    <a:pt x="100926" y="10947"/>
                  </a:lnTo>
                  <a:lnTo>
                    <a:pt x="101053" y="10795"/>
                  </a:lnTo>
                  <a:lnTo>
                    <a:pt x="105651" y="10795"/>
                  </a:lnTo>
                  <a:lnTo>
                    <a:pt x="106006" y="10642"/>
                  </a:lnTo>
                  <a:lnTo>
                    <a:pt x="106133" y="10261"/>
                  </a:lnTo>
                  <a:close/>
                </a:path>
                <a:path w="183515" h="14604">
                  <a:moveTo>
                    <a:pt x="118516" y="8013"/>
                  </a:moveTo>
                  <a:lnTo>
                    <a:pt x="118503" y="4165"/>
                  </a:lnTo>
                  <a:lnTo>
                    <a:pt x="118237" y="3263"/>
                  </a:lnTo>
                  <a:lnTo>
                    <a:pt x="117513" y="2413"/>
                  </a:lnTo>
                  <a:lnTo>
                    <a:pt x="117398" y="2286"/>
                  </a:lnTo>
                  <a:lnTo>
                    <a:pt x="117398" y="5384"/>
                  </a:lnTo>
                  <a:lnTo>
                    <a:pt x="116687" y="7467"/>
                  </a:lnTo>
                  <a:lnTo>
                    <a:pt x="114858" y="8280"/>
                  </a:lnTo>
                  <a:lnTo>
                    <a:pt x="113055" y="7531"/>
                  </a:lnTo>
                  <a:lnTo>
                    <a:pt x="112293" y="5384"/>
                  </a:lnTo>
                  <a:lnTo>
                    <a:pt x="112966" y="3200"/>
                  </a:lnTo>
                  <a:lnTo>
                    <a:pt x="114858" y="2413"/>
                  </a:lnTo>
                  <a:lnTo>
                    <a:pt x="116713" y="3200"/>
                  </a:lnTo>
                  <a:lnTo>
                    <a:pt x="117398" y="5384"/>
                  </a:lnTo>
                  <a:lnTo>
                    <a:pt x="117398" y="2286"/>
                  </a:lnTo>
                  <a:lnTo>
                    <a:pt x="116928" y="1739"/>
                  </a:lnTo>
                  <a:lnTo>
                    <a:pt x="116027" y="1358"/>
                  </a:lnTo>
                  <a:lnTo>
                    <a:pt x="114858" y="1358"/>
                  </a:lnTo>
                  <a:lnTo>
                    <a:pt x="112153" y="2463"/>
                  </a:lnTo>
                  <a:lnTo>
                    <a:pt x="111467" y="3200"/>
                  </a:lnTo>
                  <a:lnTo>
                    <a:pt x="111137" y="4165"/>
                  </a:lnTo>
                  <a:lnTo>
                    <a:pt x="111137" y="6591"/>
                  </a:lnTo>
                  <a:lnTo>
                    <a:pt x="111442" y="7531"/>
                  </a:lnTo>
                  <a:lnTo>
                    <a:pt x="112077" y="8216"/>
                  </a:lnTo>
                  <a:lnTo>
                    <a:pt x="114604" y="9258"/>
                  </a:lnTo>
                  <a:lnTo>
                    <a:pt x="116674" y="8280"/>
                  </a:lnTo>
                  <a:lnTo>
                    <a:pt x="117233" y="8013"/>
                  </a:lnTo>
                  <a:lnTo>
                    <a:pt x="116941" y="9258"/>
                  </a:lnTo>
                  <a:lnTo>
                    <a:pt x="116509" y="10109"/>
                  </a:lnTo>
                  <a:lnTo>
                    <a:pt x="115887" y="10769"/>
                  </a:lnTo>
                  <a:lnTo>
                    <a:pt x="113360" y="12090"/>
                  </a:lnTo>
                  <a:lnTo>
                    <a:pt x="113068" y="12280"/>
                  </a:lnTo>
                  <a:lnTo>
                    <a:pt x="113118" y="12865"/>
                  </a:lnTo>
                  <a:lnTo>
                    <a:pt x="113220" y="13030"/>
                  </a:lnTo>
                  <a:lnTo>
                    <a:pt x="113588" y="13144"/>
                  </a:lnTo>
                  <a:lnTo>
                    <a:pt x="115150" y="12865"/>
                  </a:lnTo>
                  <a:lnTo>
                    <a:pt x="116395" y="12065"/>
                  </a:lnTo>
                  <a:lnTo>
                    <a:pt x="117259" y="10769"/>
                  </a:lnTo>
                  <a:lnTo>
                    <a:pt x="118122" y="9537"/>
                  </a:lnTo>
                  <a:lnTo>
                    <a:pt x="118516" y="8013"/>
                  </a:lnTo>
                  <a:close/>
                </a:path>
                <a:path w="183515" h="14604">
                  <a:moveTo>
                    <a:pt x="127406" y="8013"/>
                  </a:moveTo>
                  <a:lnTo>
                    <a:pt x="127393" y="4165"/>
                  </a:lnTo>
                  <a:lnTo>
                    <a:pt x="127139" y="3263"/>
                  </a:lnTo>
                  <a:lnTo>
                    <a:pt x="126403" y="2413"/>
                  </a:lnTo>
                  <a:lnTo>
                    <a:pt x="126301" y="5384"/>
                  </a:lnTo>
                  <a:lnTo>
                    <a:pt x="125590" y="7467"/>
                  </a:lnTo>
                  <a:lnTo>
                    <a:pt x="123761" y="8280"/>
                  </a:lnTo>
                  <a:lnTo>
                    <a:pt x="121945" y="7531"/>
                  </a:lnTo>
                  <a:lnTo>
                    <a:pt x="121196" y="5384"/>
                  </a:lnTo>
                  <a:lnTo>
                    <a:pt x="121869" y="3200"/>
                  </a:lnTo>
                  <a:lnTo>
                    <a:pt x="123761" y="2413"/>
                  </a:lnTo>
                  <a:lnTo>
                    <a:pt x="125615" y="3200"/>
                  </a:lnTo>
                  <a:lnTo>
                    <a:pt x="126301" y="5384"/>
                  </a:lnTo>
                  <a:lnTo>
                    <a:pt x="126301" y="2298"/>
                  </a:lnTo>
                  <a:lnTo>
                    <a:pt x="125831" y="1739"/>
                  </a:lnTo>
                  <a:lnTo>
                    <a:pt x="124929" y="1358"/>
                  </a:lnTo>
                  <a:lnTo>
                    <a:pt x="123761" y="1358"/>
                  </a:lnTo>
                  <a:lnTo>
                    <a:pt x="121069" y="2463"/>
                  </a:lnTo>
                  <a:lnTo>
                    <a:pt x="120383" y="3200"/>
                  </a:lnTo>
                  <a:lnTo>
                    <a:pt x="120040" y="4165"/>
                  </a:lnTo>
                  <a:lnTo>
                    <a:pt x="120040" y="6591"/>
                  </a:lnTo>
                  <a:lnTo>
                    <a:pt x="120357" y="7531"/>
                  </a:lnTo>
                  <a:lnTo>
                    <a:pt x="120980" y="8216"/>
                  </a:lnTo>
                  <a:lnTo>
                    <a:pt x="123507" y="9258"/>
                  </a:lnTo>
                  <a:lnTo>
                    <a:pt x="125564" y="8280"/>
                  </a:lnTo>
                  <a:lnTo>
                    <a:pt x="126136" y="8013"/>
                  </a:lnTo>
                  <a:lnTo>
                    <a:pt x="125844" y="9258"/>
                  </a:lnTo>
                  <a:lnTo>
                    <a:pt x="125412" y="10109"/>
                  </a:lnTo>
                  <a:lnTo>
                    <a:pt x="124790" y="10769"/>
                  </a:lnTo>
                  <a:lnTo>
                    <a:pt x="122262" y="12090"/>
                  </a:lnTo>
                  <a:lnTo>
                    <a:pt x="121983" y="12280"/>
                  </a:lnTo>
                  <a:lnTo>
                    <a:pt x="122008" y="12865"/>
                  </a:lnTo>
                  <a:lnTo>
                    <a:pt x="122123" y="13030"/>
                  </a:lnTo>
                  <a:lnTo>
                    <a:pt x="122491" y="13144"/>
                  </a:lnTo>
                  <a:lnTo>
                    <a:pt x="124053" y="12865"/>
                  </a:lnTo>
                  <a:lnTo>
                    <a:pt x="125285" y="12065"/>
                  </a:lnTo>
                  <a:lnTo>
                    <a:pt x="127025" y="9537"/>
                  </a:lnTo>
                  <a:lnTo>
                    <a:pt x="127406" y="8013"/>
                  </a:lnTo>
                  <a:close/>
                </a:path>
                <a:path w="183515" h="14604">
                  <a:moveTo>
                    <a:pt x="143878" y="13157"/>
                  </a:moveTo>
                  <a:lnTo>
                    <a:pt x="142062" y="13157"/>
                  </a:lnTo>
                  <a:lnTo>
                    <a:pt x="140335" y="13157"/>
                  </a:lnTo>
                  <a:lnTo>
                    <a:pt x="140131" y="13246"/>
                  </a:lnTo>
                  <a:lnTo>
                    <a:pt x="140093" y="13931"/>
                  </a:lnTo>
                  <a:lnTo>
                    <a:pt x="140474" y="14185"/>
                  </a:lnTo>
                  <a:lnTo>
                    <a:pt x="142278" y="14249"/>
                  </a:lnTo>
                  <a:lnTo>
                    <a:pt x="143738" y="13931"/>
                  </a:lnTo>
                  <a:lnTo>
                    <a:pt x="143878" y="13157"/>
                  </a:lnTo>
                  <a:close/>
                </a:path>
                <a:path w="183515" h="14604">
                  <a:moveTo>
                    <a:pt x="144030" y="1562"/>
                  </a:moveTo>
                  <a:lnTo>
                    <a:pt x="143776" y="939"/>
                  </a:lnTo>
                  <a:lnTo>
                    <a:pt x="143205" y="685"/>
                  </a:lnTo>
                  <a:lnTo>
                    <a:pt x="142913" y="685"/>
                  </a:lnTo>
                  <a:lnTo>
                    <a:pt x="142913" y="1866"/>
                  </a:lnTo>
                  <a:lnTo>
                    <a:pt x="142913" y="4279"/>
                  </a:lnTo>
                  <a:lnTo>
                    <a:pt x="142913" y="5575"/>
                  </a:lnTo>
                  <a:lnTo>
                    <a:pt x="142913" y="8229"/>
                  </a:lnTo>
                  <a:lnTo>
                    <a:pt x="142773" y="8343"/>
                  </a:lnTo>
                  <a:lnTo>
                    <a:pt x="135763" y="8343"/>
                  </a:lnTo>
                  <a:lnTo>
                    <a:pt x="135801" y="5435"/>
                  </a:lnTo>
                  <a:lnTo>
                    <a:pt x="142773" y="5435"/>
                  </a:lnTo>
                  <a:lnTo>
                    <a:pt x="142913" y="5575"/>
                  </a:lnTo>
                  <a:lnTo>
                    <a:pt x="142913" y="4279"/>
                  </a:lnTo>
                  <a:lnTo>
                    <a:pt x="142773" y="4406"/>
                  </a:lnTo>
                  <a:lnTo>
                    <a:pt x="135801" y="4406"/>
                  </a:lnTo>
                  <a:lnTo>
                    <a:pt x="135801" y="1714"/>
                  </a:lnTo>
                  <a:lnTo>
                    <a:pt x="142773" y="1714"/>
                  </a:lnTo>
                  <a:lnTo>
                    <a:pt x="142913" y="1866"/>
                  </a:lnTo>
                  <a:lnTo>
                    <a:pt x="142913" y="685"/>
                  </a:lnTo>
                  <a:lnTo>
                    <a:pt x="135369" y="685"/>
                  </a:lnTo>
                  <a:lnTo>
                    <a:pt x="134797" y="939"/>
                  </a:lnTo>
                  <a:lnTo>
                    <a:pt x="134556" y="1562"/>
                  </a:lnTo>
                  <a:lnTo>
                    <a:pt x="134543" y="8343"/>
                  </a:lnTo>
                  <a:lnTo>
                    <a:pt x="134416" y="9512"/>
                  </a:lnTo>
                  <a:lnTo>
                    <a:pt x="134175" y="10515"/>
                  </a:lnTo>
                  <a:lnTo>
                    <a:pt x="132791" y="13258"/>
                  </a:lnTo>
                  <a:lnTo>
                    <a:pt x="132664" y="13652"/>
                  </a:lnTo>
                  <a:lnTo>
                    <a:pt x="132867" y="14033"/>
                  </a:lnTo>
                  <a:lnTo>
                    <a:pt x="133286" y="14160"/>
                  </a:lnTo>
                  <a:lnTo>
                    <a:pt x="133692" y="13957"/>
                  </a:lnTo>
                  <a:lnTo>
                    <a:pt x="134670" y="12725"/>
                  </a:lnTo>
                  <a:lnTo>
                    <a:pt x="135280" y="11252"/>
                  </a:lnTo>
                  <a:lnTo>
                    <a:pt x="135534" y="9499"/>
                  </a:lnTo>
                  <a:lnTo>
                    <a:pt x="135661" y="9372"/>
                  </a:lnTo>
                  <a:lnTo>
                    <a:pt x="142773" y="9372"/>
                  </a:lnTo>
                  <a:lnTo>
                    <a:pt x="142836" y="12725"/>
                  </a:lnTo>
                  <a:lnTo>
                    <a:pt x="142786" y="13042"/>
                  </a:lnTo>
                  <a:lnTo>
                    <a:pt x="142379" y="13106"/>
                  </a:lnTo>
                  <a:lnTo>
                    <a:pt x="143891" y="13106"/>
                  </a:lnTo>
                  <a:lnTo>
                    <a:pt x="143954" y="12725"/>
                  </a:lnTo>
                  <a:lnTo>
                    <a:pt x="144030" y="9372"/>
                  </a:lnTo>
                  <a:lnTo>
                    <a:pt x="144030" y="8343"/>
                  </a:lnTo>
                  <a:lnTo>
                    <a:pt x="144030" y="5435"/>
                  </a:lnTo>
                  <a:lnTo>
                    <a:pt x="144030" y="4406"/>
                  </a:lnTo>
                  <a:lnTo>
                    <a:pt x="144030" y="1714"/>
                  </a:lnTo>
                  <a:lnTo>
                    <a:pt x="144030" y="1562"/>
                  </a:lnTo>
                  <a:close/>
                </a:path>
                <a:path w="183515" h="14604">
                  <a:moveTo>
                    <a:pt x="157835" y="8013"/>
                  </a:moveTo>
                  <a:lnTo>
                    <a:pt x="157822" y="4165"/>
                  </a:lnTo>
                  <a:lnTo>
                    <a:pt x="157556" y="3263"/>
                  </a:lnTo>
                  <a:lnTo>
                    <a:pt x="156832" y="2413"/>
                  </a:lnTo>
                  <a:lnTo>
                    <a:pt x="156718" y="2286"/>
                  </a:lnTo>
                  <a:lnTo>
                    <a:pt x="156718" y="5384"/>
                  </a:lnTo>
                  <a:lnTo>
                    <a:pt x="156006" y="7467"/>
                  </a:lnTo>
                  <a:lnTo>
                    <a:pt x="154178" y="8280"/>
                  </a:lnTo>
                  <a:lnTo>
                    <a:pt x="152374" y="7531"/>
                  </a:lnTo>
                  <a:lnTo>
                    <a:pt x="151612" y="5384"/>
                  </a:lnTo>
                  <a:lnTo>
                    <a:pt x="152285" y="3200"/>
                  </a:lnTo>
                  <a:lnTo>
                    <a:pt x="154178" y="2413"/>
                  </a:lnTo>
                  <a:lnTo>
                    <a:pt x="156032" y="3200"/>
                  </a:lnTo>
                  <a:lnTo>
                    <a:pt x="156718" y="5384"/>
                  </a:lnTo>
                  <a:lnTo>
                    <a:pt x="156718" y="2286"/>
                  </a:lnTo>
                  <a:lnTo>
                    <a:pt x="156248" y="1739"/>
                  </a:lnTo>
                  <a:lnTo>
                    <a:pt x="155346" y="1358"/>
                  </a:lnTo>
                  <a:lnTo>
                    <a:pt x="154178" y="1358"/>
                  </a:lnTo>
                  <a:lnTo>
                    <a:pt x="151472" y="2463"/>
                  </a:lnTo>
                  <a:lnTo>
                    <a:pt x="150799" y="3200"/>
                  </a:lnTo>
                  <a:lnTo>
                    <a:pt x="150456" y="4165"/>
                  </a:lnTo>
                  <a:lnTo>
                    <a:pt x="150456" y="6591"/>
                  </a:lnTo>
                  <a:lnTo>
                    <a:pt x="150761" y="7531"/>
                  </a:lnTo>
                  <a:lnTo>
                    <a:pt x="151396" y="8216"/>
                  </a:lnTo>
                  <a:lnTo>
                    <a:pt x="153924" y="9258"/>
                  </a:lnTo>
                  <a:lnTo>
                    <a:pt x="155994" y="8280"/>
                  </a:lnTo>
                  <a:lnTo>
                    <a:pt x="156552" y="8013"/>
                  </a:lnTo>
                  <a:lnTo>
                    <a:pt x="156260" y="9258"/>
                  </a:lnTo>
                  <a:lnTo>
                    <a:pt x="155829" y="10109"/>
                  </a:lnTo>
                  <a:lnTo>
                    <a:pt x="155206" y="10769"/>
                  </a:lnTo>
                  <a:lnTo>
                    <a:pt x="152679" y="12090"/>
                  </a:lnTo>
                  <a:lnTo>
                    <a:pt x="152387" y="12280"/>
                  </a:lnTo>
                  <a:lnTo>
                    <a:pt x="152438" y="12865"/>
                  </a:lnTo>
                  <a:lnTo>
                    <a:pt x="152539" y="13030"/>
                  </a:lnTo>
                  <a:lnTo>
                    <a:pt x="152908" y="13144"/>
                  </a:lnTo>
                  <a:lnTo>
                    <a:pt x="154470" y="12865"/>
                  </a:lnTo>
                  <a:lnTo>
                    <a:pt x="155702" y="12065"/>
                  </a:lnTo>
                  <a:lnTo>
                    <a:pt x="156578" y="10769"/>
                  </a:lnTo>
                  <a:lnTo>
                    <a:pt x="157441" y="9537"/>
                  </a:lnTo>
                  <a:lnTo>
                    <a:pt x="157835" y="8013"/>
                  </a:lnTo>
                  <a:close/>
                </a:path>
                <a:path w="183515" h="14604">
                  <a:moveTo>
                    <a:pt x="166738" y="8013"/>
                  </a:moveTo>
                  <a:lnTo>
                    <a:pt x="166725" y="4165"/>
                  </a:lnTo>
                  <a:lnTo>
                    <a:pt x="166446" y="3263"/>
                  </a:lnTo>
                  <a:lnTo>
                    <a:pt x="165722" y="2413"/>
                  </a:lnTo>
                  <a:lnTo>
                    <a:pt x="165608" y="2286"/>
                  </a:lnTo>
                  <a:lnTo>
                    <a:pt x="165608" y="5384"/>
                  </a:lnTo>
                  <a:lnTo>
                    <a:pt x="164896" y="7467"/>
                  </a:lnTo>
                  <a:lnTo>
                    <a:pt x="163068" y="8280"/>
                  </a:lnTo>
                  <a:lnTo>
                    <a:pt x="161264" y="7531"/>
                  </a:lnTo>
                  <a:lnTo>
                    <a:pt x="160502" y="5384"/>
                  </a:lnTo>
                  <a:lnTo>
                    <a:pt x="161175" y="3200"/>
                  </a:lnTo>
                  <a:lnTo>
                    <a:pt x="163068" y="2413"/>
                  </a:lnTo>
                  <a:lnTo>
                    <a:pt x="164934" y="3200"/>
                  </a:lnTo>
                  <a:lnTo>
                    <a:pt x="165608" y="5384"/>
                  </a:lnTo>
                  <a:lnTo>
                    <a:pt x="165608" y="2286"/>
                  </a:lnTo>
                  <a:lnTo>
                    <a:pt x="165138" y="1739"/>
                  </a:lnTo>
                  <a:lnTo>
                    <a:pt x="164236" y="1358"/>
                  </a:lnTo>
                  <a:lnTo>
                    <a:pt x="163068" y="1358"/>
                  </a:lnTo>
                  <a:lnTo>
                    <a:pt x="160375" y="2463"/>
                  </a:lnTo>
                  <a:lnTo>
                    <a:pt x="159689" y="3200"/>
                  </a:lnTo>
                  <a:lnTo>
                    <a:pt x="159346" y="4165"/>
                  </a:lnTo>
                  <a:lnTo>
                    <a:pt x="159346" y="6591"/>
                  </a:lnTo>
                  <a:lnTo>
                    <a:pt x="159664" y="7531"/>
                  </a:lnTo>
                  <a:lnTo>
                    <a:pt x="160286" y="8216"/>
                  </a:lnTo>
                  <a:lnTo>
                    <a:pt x="162814" y="9258"/>
                  </a:lnTo>
                  <a:lnTo>
                    <a:pt x="164884" y="8280"/>
                  </a:lnTo>
                  <a:lnTo>
                    <a:pt x="165442" y="8013"/>
                  </a:lnTo>
                  <a:lnTo>
                    <a:pt x="165163" y="9258"/>
                  </a:lnTo>
                  <a:lnTo>
                    <a:pt x="164719" y="10109"/>
                  </a:lnTo>
                  <a:lnTo>
                    <a:pt x="164096" y="10769"/>
                  </a:lnTo>
                  <a:lnTo>
                    <a:pt x="161569" y="12090"/>
                  </a:lnTo>
                  <a:lnTo>
                    <a:pt x="161290" y="12280"/>
                  </a:lnTo>
                  <a:lnTo>
                    <a:pt x="161328" y="12865"/>
                  </a:lnTo>
                  <a:lnTo>
                    <a:pt x="161429" y="13030"/>
                  </a:lnTo>
                  <a:lnTo>
                    <a:pt x="161798" y="13144"/>
                  </a:lnTo>
                  <a:lnTo>
                    <a:pt x="163360" y="12865"/>
                  </a:lnTo>
                  <a:lnTo>
                    <a:pt x="164604" y="12065"/>
                  </a:lnTo>
                  <a:lnTo>
                    <a:pt x="166331" y="9537"/>
                  </a:lnTo>
                  <a:lnTo>
                    <a:pt x="166738" y="8013"/>
                  </a:lnTo>
                  <a:close/>
                </a:path>
                <a:path w="183515" h="14604">
                  <a:moveTo>
                    <a:pt x="183349" y="1714"/>
                  </a:moveTo>
                  <a:lnTo>
                    <a:pt x="183108" y="1092"/>
                  </a:lnTo>
                  <a:lnTo>
                    <a:pt x="182537" y="838"/>
                  </a:lnTo>
                  <a:lnTo>
                    <a:pt x="182232" y="838"/>
                  </a:lnTo>
                  <a:lnTo>
                    <a:pt x="182232" y="2044"/>
                  </a:lnTo>
                  <a:lnTo>
                    <a:pt x="182232" y="6223"/>
                  </a:lnTo>
                  <a:lnTo>
                    <a:pt x="182232" y="7543"/>
                  </a:lnTo>
                  <a:lnTo>
                    <a:pt x="182232" y="12052"/>
                  </a:lnTo>
                  <a:lnTo>
                    <a:pt x="182092" y="12204"/>
                  </a:lnTo>
                  <a:lnTo>
                    <a:pt x="174561" y="12204"/>
                  </a:lnTo>
                  <a:lnTo>
                    <a:pt x="174421" y="12052"/>
                  </a:lnTo>
                  <a:lnTo>
                    <a:pt x="174421" y="7543"/>
                  </a:lnTo>
                  <a:lnTo>
                    <a:pt x="174561" y="7404"/>
                  </a:lnTo>
                  <a:lnTo>
                    <a:pt x="182092" y="7404"/>
                  </a:lnTo>
                  <a:lnTo>
                    <a:pt x="182232" y="7543"/>
                  </a:lnTo>
                  <a:lnTo>
                    <a:pt x="182232" y="6223"/>
                  </a:lnTo>
                  <a:lnTo>
                    <a:pt x="182092" y="6362"/>
                  </a:lnTo>
                  <a:lnTo>
                    <a:pt x="174561" y="6362"/>
                  </a:lnTo>
                  <a:lnTo>
                    <a:pt x="174421" y="6223"/>
                  </a:lnTo>
                  <a:lnTo>
                    <a:pt x="174421" y="2044"/>
                  </a:lnTo>
                  <a:lnTo>
                    <a:pt x="174561" y="1917"/>
                  </a:lnTo>
                  <a:lnTo>
                    <a:pt x="182092" y="1917"/>
                  </a:lnTo>
                  <a:lnTo>
                    <a:pt x="182232" y="2044"/>
                  </a:lnTo>
                  <a:lnTo>
                    <a:pt x="182232" y="838"/>
                  </a:lnTo>
                  <a:lnTo>
                    <a:pt x="174129" y="838"/>
                  </a:lnTo>
                  <a:lnTo>
                    <a:pt x="173558" y="1092"/>
                  </a:lnTo>
                  <a:lnTo>
                    <a:pt x="173304" y="1714"/>
                  </a:lnTo>
                  <a:lnTo>
                    <a:pt x="173304" y="13627"/>
                  </a:lnTo>
                  <a:lnTo>
                    <a:pt x="173469" y="14071"/>
                  </a:lnTo>
                  <a:lnTo>
                    <a:pt x="173863" y="14249"/>
                  </a:lnTo>
                  <a:lnTo>
                    <a:pt x="174269" y="14071"/>
                  </a:lnTo>
                  <a:lnTo>
                    <a:pt x="174421" y="13627"/>
                  </a:lnTo>
                  <a:lnTo>
                    <a:pt x="174421" y="13385"/>
                  </a:lnTo>
                  <a:lnTo>
                    <a:pt x="174561" y="13246"/>
                  </a:lnTo>
                  <a:lnTo>
                    <a:pt x="182092" y="13246"/>
                  </a:lnTo>
                  <a:lnTo>
                    <a:pt x="182232" y="13385"/>
                  </a:lnTo>
                  <a:lnTo>
                    <a:pt x="182232" y="13627"/>
                  </a:lnTo>
                  <a:lnTo>
                    <a:pt x="182384" y="14071"/>
                  </a:lnTo>
                  <a:lnTo>
                    <a:pt x="182791" y="14249"/>
                  </a:lnTo>
                  <a:lnTo>
                    <a:pt x="183184" y="14071"/>
                  </a:lnTo>
                  <a:lnTo>
                    <a:pt x="183349" y="13627"/>
                  </a:lnTo>
                  <a:lnTo>
                    <a:pt x="183349" y="13246"/>
                  </a:lnTo>
                  <a:lnTo>
                    <a:pt x="183349" y="12204"/>
                  </a:lnTo>
                  <a:lnTo>
                    <a:pt x="183349" y="7404"/>
                  </a:lnTo>
                  <a:lnTo>
                    <a:pt x="183349" y="6362"/>
                  </a:lnTo>
                  <a:lnTo>
                    <a:pt x="183349" y="1917"/>
                  </a:lnTo>
                  <a:lnTo>
                    <a:pt x="183349" y="1714"/>
                  </a:lnTo>
                  <a:close/>
                </a:path>
              </a:pathLst>
            </a:custGeom>
            <a:solidFill>
              <a:srgbClr val="3F2535"/>
            </a:solidFill>
          </p:spPr>
          <p:txBody>
            <a:bodyPr wrap="square" lIns="0" tIns="0" rIns="0" bIns="0" rtlCol="0"/>
            <a:lstStyle/>
            <a:p>
              <a:endParaRPr/>
            </a:p>
          </p:txBody>
        </p:sp>
        <p:sp>
          <p:nvSpPr>
            <p:cNvPr id="105" name="object 105"/>
            <p:cNvSpPr/>
            <p:nvPr/>
          </p:nvSpPr>
          <p:spPr>
            <a:xfrm>
              <a:off x="6546596" y="8503399"/>
              <a:ext cx="55244" cy="55244"/>
            </a:xfrm>
            <a:custGeom>
              <a:avLst/>
              <a:gdLst/>
              <a:ahLst/>
              <a:cxnLst/>
              <a:rect l="l" t="t" r="r" b="b"/>
              <a:pathLst>
                <a:path w="55245" h="55245">
                  <a:moveTo>
                    <a:pt x="23583" y="18757"/>
                  </a:moveTo>
                  <a:lnTo>
                    <a:pt x="22555" y="17729"/>
                  </a:lnTo>
                  <a:lnTo>
                    <a:pt x="21539" y="18757"/>
                  </a:lnTo>
                  <a:lnTo>
                    <a:pt x="21539" y="25209"/>
                  </a:lnTo>
                  <a:lnTo>
                    <a:pt x="16751" y="25209"/>
                  </a:lnTo>
                  <a:lnTo>
                    <a:pt x="15735" y="26225"/>
                  </a:lnTo>
                  <a:lnTo>
                    <a:pt x="16751" y="27254"/>
                  </a:lnTo>
                  <a:lnTo>
                    <a:pt x="22555" y="27254"/>
                  </a:lnTo>
                  <a:lnTo>
                    <a:pt x="23583" y="26225"/>
                  </a:lnTo>
                  <a:lnTo>
                    <a:pt x="23583" y="18757"/>
                  </a:lnTo>
                  <a:close/>
                </a:path>
                <a:path w="55245" h="55245">
                  <a:moveTo>
                    <a:pt x="23914" y="8648"/>
                  </a:moveTo>
                  <a:lnTo>
                    <a:pt x="22898" y="7620"/>
                  </a:lnTo>
                  <a:lnTo>
                    <a:pt x="21183" y="7620"/>
                  </a:lnTo>
                  <a:lnTo>
                    <a:pt x="21183" y="5130"/>
                  </a:lnTo>
                  <a:lnTo>
                    <a:pt x="20167" y="4102"/>
                  </a:lnTo>
                  <a:lnTo>
                    <a:pt x="19138" y="5130"/>
                  </a:lnTo>
                  <a:lnTo>
                    <a:pt x="19138" y="7620"/>
                  </a:lnTo>
                  <a:lnTo>
                    <a:pt x="16395" y="7620"/>
                  </a:lnTo>
                  <a:lnTo>
                    <a:pt x="15379" y="8648"/>
                  </a:lnTo>
                  <a:lnTo>
                    <a:pt x="16395" y="9664"/>
                  </a:lnTo>
                  <a:lnTo>
                    <a:pt x="19138" y="9664"/>
                  </a:lnTo>
                  <a:lnTo>
                    <a:pt x="19138" y="12890"/>
                  </a:lnTo>
                  <a:lnTo>
                    <a:pt x="15722" y="12890"/>
                  </a:lnTo>
                  <a:lnTo>
                    <a:pt x="14706" y="13906"/>
                  </a:lnTo>
                  <a:lnTo>
                    <a:pt x="15722" y="14935"/>
                  </a:lnTo>
                  <a:lnTo>
                    <a:pt x="20154" y="14935"/>
                  </a:lnTo>
                  <a:lnTo>
                    <a:pt x="20459" y="14935"/>
                  </a:lnTo>
                  <a:lnTo>
                    <a:pt x="12496" y="25209"/>
                  </a:lnTo>
                  <a:lnTo>
                    <a:pt x="6845" y="25209"/>
                  </a:lnTo>
                  <a:lnTo>
                    <a:pt x="6845" y="15367"/>
                  </a:lnTo>
                  <a:lnTo>
                    <a:pt x="12992" y="15367"/>
                  </a:lnTo>
                  <a:lnTo>
                    <a:pt x="14020" y="14351"/>
                  </a:lnTo>
                  <a:lnTo>
                    <a:pt x="14020" y="8191"/>
                  </a:lnTo>
                  <a:lnTo>
                    <a:pt x="12992" y="7175"/>
                  </a:lnTo>
                  <a:lnTo>
                    <a:pt x="6159" y="7175"/>
                  </a:lnTo>
                  <a:lnTo>
                    <a:pt x="5130" y="8191"/>
                  </a:lnTo>
                  <a:lnTo>
                    <a:pt x="6159" y="9220"/>
                  </a:lnTo>
                  <a:lnTo>
                    <a:pt x="11963" y="9220"/>
                  </a:lnTo>
                  <a:lnTo>
                    <a:pt x="11963" y="13322"/>
                  </a:lnTo>
                  <a:lnTo>
                    <a:pt x="5829" y="13322"/>
                  </a:lnTo>
                  <a:lnTo>
                    <a:pt x="4787" y="14351"/>
                  </a:lnTo>
                  <a:lnTo>
                    <a:pt x="4787" y="26225"/>
                  </a:lnTo>
                  <a:lnTo>
                    <a:pt x="5829" y="27254"/>
                  </a:lnTo>
                  <a:lnTo>
                    <a:pt x="12992" y="27254"/>
                  </a:lnTo>
                  <a:lnTo>
                    <a:pt x="13792" y="26860"/>
                  </a:lnTo>
                  <a:lnTo>
                    <a:pt x="23368" y="14541"/>
                  </a:lnTo>
                  <a:lnTo>
                    <a:pt x="23482" y="13462"/>
                  </a:lnTo>
                  <a:lnTo>
                    <a:pt x="22555" y="12890"/>
                  </a:lnTo>
                  <a:lnTo>
                    <a:pt x="21183" y="12890"/>
                  </a:lnTo>
                  <a:lnTo>
                    <a:pt x="21183" y="9664"/>
                  </a:lnTo>
                  <a:lnTo>
                    <a:pt x="22898" y="9664"/>
                  </a:lnTo>
                  <a:lnTo>
                    <a:pt x="23914" y="8648"/>
                  </a:lnTo>
                  <a:close/>
                </a:path>
                <a:path w="55245" h="55245">
                  <a:moveTo>
                    <a:pt x="39636" y="5562"/>
                  </a:moveTo>
                  <a:lnTo>
                    <a:pt x="38608" y="4533"/>
                  </a:lnTo>
                  <a:lnTo>
                    <a:pt x="37579" y="5562"/>
                  </a:lnTo>
                  <a:lnTo>
                    <a:pt x="37579" y="15976"/>
                  </a:lnTo>
                  <a:lnTo>
                    <a:pt x="34848" y="15976"/>
                  </a:lnTo>
                  <a:lnTo>
                    <a:pt x="34848" y="8648"/>
                  </a:lnTo>
                  <a:lnTo>
                    <a:pt x="33820" y="7607"/>
                  </a:lnTo>
                  <a:lnTo>
                    <a:pt x="27330" y="7607"/>
                  </a:lnTo>
                  <a:lnTo>
                    <a:pt x="26301" y="8648"/>
                  </a:lnTo>
                  <a:lnTo>
                    <a:pt x="26301" y="20078"/>
                  </a:lnTo>
                  <a:lnTo>
                    <a:pt x="27330" y="21107"/>
                  </a:lnTo>
                  <a:lnTo>
                    <a:pt x="28359" y="20078"/>
                  </a:lnTo>
                  <a:lnTo>
                    <a:pt x="28359" y="9664"/>
                  </a:lnTo>
                  <a:lnTo>
                    <a:pt x="32804" y="9664"/>
                  </a:lnTo>
                  <a:lnTo>
                    <a:pt x="32804" y="15976"/>
                  </a:lnTo>
                  <a:lnTo>
                    <a:pt x="30060" y="15976"/>
                  </a:lnTo>
                  <a:lnTo>
                    <a:pt x="29044" y="17005"/>
                  </a:lnTo>
                  <a:lnTo>
                    <a:pt x="30060" y="18021"/>
                  </a:lnTo>
                  <a:lnTo>
                    <a:pt x="32804" y="18021"/>
                  </a:lnTo>
                  <a:lnTo>
                    <a:pt x="32804" y="24333"/>
                  </a:lnTo>
                  <a:lnTo>
                    <a:pt x="26657" y="24333"/>
                  </a:lnTo>
                  <a:lnTo>
                    <a:pt x="25615" y="25361"/>
                  </a:lnTo>
                  <a:lnTo>
                    <a:pt x="26657" y="26377"/>
                  </a:lnTo>
                  <a:lnTo>
                    <a:pt x="33820" y="26377"/>
                  </a:lnTo>
                  <a:lnTo>
                    <a:pt x="34848" y="25361"/>
                  </a:lnTo>
                  <a:lnTo>
                    <a:pt x="34848" y="18021"/>
                  </a:lnTo>
                  <a:lnTo>
                    <a:pt x="38608" y="18021"/>
                  </a:lnTo>
                  <a:lnTo>
                    <a:pt x="39636" y="17005"/>
                  </a:lnTo>
                  <a:lnTo>
                    <a:pt x="39636" y="5562"/>
                  </a:lnTo>
                  <a:close/>
                </a:path>
                <a:path w="55245" h="55245">
                  <a:moveTo>
                    <a:pt x="49885" y="36360"/>
                  </a:moveTo>
                  <a:lnTo>
                    <a:pt x="48856" y="35331"/>
                  </a:lnTo>
                  <a:lnTo>
                    <a:pt x="43726" y="35331"/>
                  </a:lnTo>
                  <a:lnTo>
                    <a:pt x="43726" y="32740"/>
                  </a:lnTo>
                  <a:lnTo>
                    <a:pt x="48171" y="32740"/>
                  </a:lnTo>
                  <a:lnTo>
                    <a:pt x="49199" y="31724"/>
                  </a:lnTo>
                  <a:lnTo>
                    <a:pt x="48171" y="30695"/>
                  </a:lnTo>
                  <a:lnTo>
                    <a:pt x="43726" y="30695"/>
                  </a:lnTo>
                  <a:lnTo>
                    <a:pt x="43726" y="29235"/>
                  </a:lnTo>
                  <a:lnTo>
                    <a:pt x="42710" y="28206"/>
                  </a:lnTo>
                  <a:lnTo>
                    <a:pt x="41681" y="29235"/>
                  </a:lnTo>
                  <a:lnTo>
                    <a:pt x="41681" y="30695"/>
                  </a:lnTo>
                  <a:lnTo>
                    <a:pt x="37249" y="30695"/>
                  </a:lnTo>
                  <a:lnTo>
                    <a:pt x="36220" y="31724"/>
                  </a:lnTo>
                  <a:lnTo>
                    <a:pt x="37249" y="32740"/>
                  </a:lnTo>
                  <a:lnTo>
                    <a:pt x="41681" y="32740"/>
                  </a:lnTo>
                  <a:lnTo>
                    <a:pt x="41681" y="35331"/>
                  </a:lnTo>
                  <a:lnTo>
                    <a:pt x="32931" y="35331"/>
                  </a:lnTo>
                  <a:lnTo>
                    <a:pt x="31902" y="36360"/>
                  </a:lnTo>
                  <a:lnTo>
                    <a:pt x="32931" y="37388"/>
                  </a:lnTo>
                  <a:lnTo>
                    <a:pt x="41681" y="37388"/>
                  </a:lnTo>
                  <a:lnTo>
                    <a:pt x="41681" y="39624"/>
                  </a:lnTo>
                  <a:lnTo>
                    <a:pt x="37249" y="39624"/>
                  </a:lnTo>
                  <a:lnTo>
                    <a:pt x="36220" y="40640"/>
                  </a:lnTo>
                  <a:lnTo>
                    <a:pt x="36220" y="48183"/>
                  </a:lnTo>
                  <a:lnTo>
                    <a:pt x="30073" y="48183"/>
                  </a:lnTo>
                  <a:lnTo>
                    <a:pt x="30073" y="31318"/>
                  </a:lnTo>
                  <a:lnTo>
                    <a:pt x="34505" y="31318"/>
                  </a:lnTo>
                  <a:lnTo>
                    <a:pt x="35534" y="30302"/>
                  </a:lnTo>
                  <a:lnTo>
                    <a:pt x="34505" y="29273"/>
                  </a:lnTo>
                  <a:lnTo>
                    <a:pt x="29044" y="29273"/>
                  </a:lnTo>
                  <a:lnTo>
                    <a:pt x="28016" y="30302"/>
                  </a:lnTo>
                  <a:lnTo>
                    <a:pt x="28016" y="35699"/>
                  </a:lnTo>
                  <a:lnTo>
                    <a:pt x="23914" y="35699"/>
                  </a:lnTo>
                  <a:lnTo>
                    <a:pt x="23914" y="29933"/>
                  </a:lnTo>
                  <a:lnTo>
                    <a:pt x="22898" y="28905"/>
                  </a:lnTo>
                  <a:lnTo>
                    <a:pt x="21869" y="29933"/>
                  </a:lnTo>
                  <a:lnTo>
                    <a:pt x="21869" y="35699"/>
                  </a:lnTo>
                  <a:lnTo>
                    <a:pt x="16065" y="35699"/>
                  </a:lnTo>
                  <a:lnTo>
                    <a:pt x="15024" y="36728"/>
                  </a:lnTo>
                  <a:lnTo>
                    <a:pt x="16065" y="37757"/>
                  </a:lnTo>
                  <a:lnTo>
                    <a:pt x="21869" y="37757"/>
                  </a:lnTo>
                  <a:lnTo>
                    <a:pt x="21869" y="48183"/>
                  </a:lnTo>
                  <a:lnTo>
                    <a:pt x="18796" y="48183"/>
                  </a:lnTo>
                  <a:lnTo>
                    <a:pt x="18796" y="40297"/>
                  </a:lnTo>
                  <a:lnTo>
                    <a:pt x="17780" y="39268"/>
                  </a:lnTo>
                  <a:lnTo>
                    <a:pt x="16751" y="40297"/>
                  </a:lnTo>
                  <a:lnTo>
                    <a:pt x="16751" y="48183"/>
                  </a:lnTo>
                  <a:lnTo>
                    <a:pt x="13322" y="48183"/>
                  </a:lnTo>
                  <a:lnTo>
                    <a:pt x="13322" y="31724"/>
                  </a:lnTo>
                  <a:lnTo>
                    <a:pt x="12306" y="30695"/>
                  </a:lnTo>
                  <a:lnTo>
                    <a:pt x="5816" y="30695"/>
                  </a:lnTo>
                  <a:lnTo>
                    <a:pt x="4787" y="31724"/>
                  </a:lnTo>
                  <a:lnTo>
                    <a:pt x="4787" y="49212"/>
                  </a:lnTo>
                  <a:lnTo>
                    <a:pt x="5816" y="50241"/>
                  </a:lnTo>
                  <a:lnTo>
                    <a:pt x="6832" y="49212"/>
                  </a:lnTo>
                  <a:lnTo>
                    <a:pt x="6832" y="32740"/>
                  </a:lnTo>
                  <a:lnTo>
                    <a:pt x="11277" y="32740"/>
                  </a:lnTo>
                  <a:lnTo>
                    <a:pt x="11277" y="49212"/>
                  </a:lnTo>
                  <a:lnTo>
                    <a:pt x="12306" y="50241"/>
                  </a:lnTo>
                  <a:lnTo>
                    <a:pt x="17780" y="50241"/>
                  </a:lnTo>
                  <a:lnTo>
                    <a:pt x="22898" y="50241"/>
                  </a:lnTo>
                  <a:lnTo>
                    <a:pt x="23914" y="49212"/>
                  </a:lnTo>
                  <a:lnTo>
                    <a:pt x="23914" y="37757"/>
                  </a:lnTo>
                  <a:lnTo>
                    <a:pt x="28016" y="37757"/>
                  </a:lnTo>
                  <a:lnTo>
                    <a:pt x="28016" y="49212"/>
                  </a:lnTo>
                  <a:lnTo>
                    <a:pt x="29044" y="50241"/>
                  </a:lnTo>
                  <a:lnTo>
                    <a:pt x="37249" y="50241"/>
                  </a:lnTo>
                  <a:lnTo>
                    <a:pt x="38265" y="49212"/>
                  </a:lnTo>
                  <a:lnTo>
                    <a:pt x="38265" y="41668"/>
                  </a:lnTo>
                  <a:lnTo>
                    <a:pt x="41681" y="41668"/>
                  </a:lnTo>
                  <a:lnTo>
                    <a:pt x="41681" y="49212"/>
                  </a:lnTo>
                  <a:lnTo>
                    <a:pt x="42710" y="50241"/>
                  </a:lnTo>
                  <a:lnTo>
                    <a:pt x="43726" y="49212"/>
                  </a:lnTo>
                  <a:lnTo>
                    <a:pt x="43726" y="41668"/>
                  </a:lnTo>
                  <a:lnTo>
                    <a:pt x="47155" y="41668"/>
                  </a:lnTo>
                  <a:lnTo>
                    <a:pt x="47155" y="49212"/>
                  </a:lnTo>
                  <a:lnTo>
                    <a:pt x="48171" y="50241"/>
                  </a:lnTo>
                  <a:lnTo>
                    <a:pt x="49199" y="49212"/>
                  </a:lnTo>
                  <a:lnTo>
                    <a:pt x="49199" y="40640"/>
                  </a:lnTo>
                  <a:lnTo>
                    <a:pt x="48171" y="39624"/>
                  </a:lnTo>
                  <a:lnTo>
                    <a:pt x="43726" y="39624"/>
                  </a:lnTo>
                  <a:lnTo>
                    <a:pt x="43726" y="37388"/>
                  </a:lnTo>
                  <a:lnTo>
                    <a:pt x="48856" y="37388"/>
                  </a:lnTo>
                  <a:lnTo>
                    <a:pt x="49885" y="36360"/>
                  </a:lnTo>
                  <a:close/>
                </a:path>
                <a:path w="55245" h="55245">
                  <a:moveTo>
                    <a:pt x="49885" y="12598"/>
                  </a:moveTo>
                  <a:lnTo>
                    <a:pt x="48856" y="11569"/>
                  </a:lnTo>
                  <a:lnTo>
                    <a:pt x="45402" y="11569"/>
                  </a:lnTo>
                  <a:lnTo>
                    <a:pt x="45402" y="4241"/>
                  </a:lnTo>
                  <a:lnTo>
                    <a:pt x="44373" y="3213"/>
                  </a:lnTo>
                  <a:lnTo>
                    <a:pt x="43345" y="4241"/>
                  </a:lnTo>
                  <a:lnTo>
                    <a:pt x="43345" y="11569"/>
                  </a:lnTo>
                  <a:lnTo>
                    <a:pt x="41338" y="11569"/>
                  </a:lnTo>
                  <a:lnTo>
                    <a:pt x="40322" y="12598"/>
                  </a:lnTo>
                  <a:lnTo>
                    <a:pt x="41338" y="13627"/>
                  </a:lnTo>
                  <a:lnTo>
                    <a:pt x="43345" y="13627"/>
                  </a:lnTo>
                  <a:lnTo>
                    <a:pt x="43345" y="24765"/>
                  </a:lnTo>
                  <a:lnTo>
                    <a:pt x="36893" y="24765"/>
                  </a:lnTo>
                  <a:lnTo>
                    <a:pt x="35877" y="25793"/>
                  </a:lnTo>
                  <a:lnTo>
                    <a:pt x="36893" y="26822"/>
                  </a:lnTo>
                  <a:lnTo>
                    <a:pt x="44373" y="26822"/>
                  </a:lnTo>
                  <a:lnTo>
                    <a:pt x="45402" y="25793"/>
                  </a:lnTo>
                  <a:lnTo>
                    <a:pt x="45402" y="13627"/>
                  </a:lnTo>
                  <a:lnTo>
                    <a:pt x="47840" y="13627"/>
                  </a:lnTo>
                  <a:lnTo>
                    <a:pt x="47840" y="24917"/>
                  </a:lnTo>
                  <a:lnTo>
                    <a:pt x="48856" y="25946"/>
                  </a:lnTo>
                  <a:lnTo>
                    <a:pt x="49885" y="24917"/>
                  </a:lnTo>
                  <a:lnTo>
                    <a:pt x="49885" y="12598"/>
                  </a:lnTo>
                  <a:close/>
                </a:path>
                <a:path w="55245" h="55245">
                  <a:moveTo>
                    <a:pt x="54660" y="2311"/>
                  </a:moveTo>
                  <a:lnTo>
                    <a:pt x="52362" y="0"/>
                  </a:lnTo>
                  <a:lnTo>
                    <a:pt x="2286" y="0"/>
                  </a:lnTo>
                  <a:lnTo>
                    <a:pt x="0" y="2311"/>
                  </a:lnTo>
                  <a:lnTo>
                    <a:pt x="0" y="53644"/>
                  </a:lnTo>
                  <a:lnTo>
                    <a:pt x="1028" y="54673"/>
                  </a:lnTo>
                  <a:lnTo>
                    <a:pt x="2044" y="53644"/>
                  </a:lnTo>
                  <a:lnTo>
                    <a:pt x="2044" y="3441"/>
                  </a:lnTo>
                  <a:lnTo>
                    <a:pt x="3429" y="2057"/>
                  </a:lnTo>
                  <a:lnTo>
                    <a:pt x="51231" y="2057"/>
                  </a:lnTo>
                  <a:lnTo>
                    <a:pt x="52603" y="3441"/>
                  </a:lnTo>
                  <a:lnTo>
                    <a:pt x="52603" y="51231"/>
                  </a:lnTo>
                  <a:lnTo>
                    <a:pt x="51231" y="52616"/>
                  </a:lnTo>
                  <a:lnTo>
                    <a:pt x="15709" y="52616"/>
                  </a:lnTo>
                  <a:lnTo>
                    <a:pt x="14693" y="53644"/>
                  </a:lnTo>
                  <a:lnTo>
                    <a:pt x="15709" y="54673"/>
                  </a:lnTo>
                  <a:lnTo>
                    <a:pt x="49542" y="54673"/>
                  </a:lnTo>
                  <a:lnTo>
                    <a:pt x="52362" y="54673"/>
                  </a:lnTo>
                  <a:lnTo>
                    <a:pt x="54660" y="52362"/>
                  </a:lnTo>
                  <a:lnTo>
                    <a:pt x="54660" y="2311"/>
                  </a:lnTo>
                  <a:close/>
                </a:path>
              </a:pathLst>
            </a:custGeom>
            <a:solidFill>
              <a:srgbClr val="B73449"/>
            </a:solidFill>
          </p:spPr>
          <p:txBody>
            <a:bodyPr wrap="square" lIns="0" tIns="0" rIns="0" bIns="0" rtlCol="0"/>
            <a:lstStyle/>
            <a:p>
              <a:endParaRPr/>
            </a:p>
          </p:txBody>
        </p:sp>
        <p:sp>
          <p:nvSpPr>
            <p:cNvPr id="106" name="object 106"/>
            <p:cNvSpPr/>
            <p:nvPr/>
          </p:nvSpPr>
          <p:spPr>
            <a:xfrm>
              <a:off x="6295074" y="8550729"/>
              <a:ext cx="482600" cy="319405"/>
            </a:xfrm>
            <a:custGeom>
              <a:avLst/>
              <a:gdLst/>
              <a:ahLst/>
              <a:cxnLst/>
              <a:rect l="l" t="t" r="r" b="b"/>
              <a:pathLst>
                <a:path w="482600" h="319404">
                  <a:moveTo>
                    <a:pt x="460222" y="0"/>
                  </a:moveTo>
                  <a:lnTo>
                    <a:pt x="23228" y="0"/>
                  </a:lnTo>
                  <a:lnTo>
                    <a:pt x="14208" y="1834"/>
                  </a:lnTo>
                  <a:lnTo>
                    <a:pt x="6823" y="6827"/>
                  </a:lnTo>
                  <a:lnTo>
                    <a:pt x="1832" y="14214"/>
                  </a:lnTo>
                  <a:lnTo>
                    <a:pt x="0" y="23228"/>
                  </a:lnTo>
                  <a:lnTo>
                    <a:pt x="0" y="297357"/>
                  </a:lnTo>
                  <a:lnTo>
                    <a:pt x="1730" y="305867"/>
                  </a:lnTo>
                  <a:lnTo>
                    <a:pt x="6440" y="312837"/>
                  </a:lnTo>
                  <a:lnTo>
                    <a:pt x="13410" y="317547"/>
                  </a:lnTo>
                  <a:lnTo>
                    <a:pt x="21920" y="319277"/>
                  </a:lnTo>
                  <a:lnTo>
                    <a:pt x="460222" y="319277"/>
                  </a:lnTo>
                  <a:lnTo>
                    <a:pt x="468732" y="317547"/>
                  </a:lnTo>
                  <a:lnTo>
                    <a:pt x="475702" y="312837"/>
                  </a:lnTo>
                  <a:lnTo>
                    <a:pt x="480412" y="305867"/>
                  </a:lnTo>
                  <a:lnTo>
                    <a:pt x="482142" y="297357"/>
                  </a:lnTo>
                  <a:lnTo>
                    <a:pt x="482142" y="21932"/>
                  </a:lnTo>
                  <a:lnTo>
                    <a:pt x="480412" y="13415"/>
                  </a:lnTo>
                  <a:lnTo>
                    <a:pt x="475702" y="6442"/>
                  </a:lnTo>
                  <a:lnTo>
                    <a:pt x="468732" y="1730"/>
                  </a:lnTo>
                  <a:lnTo>
                    <a:pt x="460222" y="0"/>
                  </a:lnTo>
                  <a:close/>
                </a:path>
              </a:pathLst>
            </a:custGeom>
            <a:solidFill>
              <a:srgbClr val="FFFFFF"/>
            </a:solidFill>
          </p:spPr>
          <p:txBody>
            <a:bodyPr wrap="square" lIns="0" tIns="0" rIns="0" bIns="0" rtlCol="0"/>
            <a:lstStyle/>
            <a:p>
              <a:endParaRPr/>
            </a:p>
          </p:txBody>
        </p:sp>
        <p:sp>
          <p:nvSpPr>
            <p:cNvPr id="107" name="object 107"/>
            <p:cNvSpPr/>
            <p:nvPr/>
          </p:nvSpPr>
          <p:spPr>
            <a:xfrm>
              <a:off x="6293817" y="8549470"/>
              <a:ext cx="485140" cy="321945"/>
            </a:xfrm>
            <a:custGeom>
              <a:avLst/>
              <a:gdLst/>
              <a:ahLst/>
              <a:cxnLst/>
              <a:rect l="l" t="t" r="r" b="b"/>
              <a:pathLst>
                <a:path w="485140" h="321945">
                  <a:moveTo>
                    <a:pt x="461479" y="0"/>
                  </a:moveTo>
                  <a:lnTo>
                    <a:pt x="24485" y="0"/>
                  </a:lnTo>
                  <a:lnTo>
                    <a:pt x="14975" y="1936"/>
                  </a:lnTo>
                  <a:lnTo>
                    <a:pt x="7189" y="7194"/>
                  </a:lnTo>
                  <a:lnTo>
                    <a:pt x="1930" y="14976"/>
                  </a:lnTo>
                  <a:lnTo>
                    <a:pt x="0" y="24485"/>
                  </a:lnTo>
                  <a:lnTo>
                    <a:pt x="0" y="298615"/>
                  </a:lnTo>
                  <a:lnTo>
                    <a:pt x="1828" y="307615"/>
                  </a:lnTo>
                  <a:lnTo>
                    <a:pt x="6807" y="314985"/>
                  </a:lnTo>
                  <a:lnTo>
                    <a:pt x="14176" y="319964"/>
                  </a:lnTo>
                  <a:lnTo>
                    <a:pt x="23177" y="321792"/>
                  </a:lnTo>
                  <a:lnTo>
                    <a:pt x="461479" y="321792"/>
                  </a:lnTo>
                  <a:lnTo>
                    <a:pt x="461479" y="319277"/>
                  </a:lnTo>
                  <a:lnTo>
                    <a:pt x="23177" y="319277"/>
                  </a:lnTo>
                  <a:lnTo>
                    <a:pt x="15160" y="317633"/>
                  </a:lnTo>
                  <a:lnTo>
                    <a:pt x="8593" y="313189"/>
                  </a:lnTo>
                  <a:lnTo>
                    <a:pt x="4151" y="306624"/>
                  </a:lnTo>
                  <a:lnTo>
                    <a:pt x="2514" y="298615"/>
                  </a:lnTo>
                  <a:lnTo>
                    <a:pt x="2514" y="24485"/>
                  </a:lnTo>
                  <a:lnTo>
                    <a:pt x="4254" y="15966"/>
                  </a:lnTo>
                  <a:lnTo>
                    <a:pt x="8975" y="8985"/>
                  </a:lnTo>
                  <a:lnTo>
                    <a:pt x="15959" y="4261"/>
                  </a:lnTo>
                  <a:lnTo>
                    <a:pt x="24485" y="2514"/>
                  </a:lnTo>
                  <a:lnTo>
                    <a:pt x="471485" y="2514"/>
                  </a:lnTo>
                  <a:lnTo>
                    <a:pt x="470478" y="1833"/>
                  </a:lnTo>
                  <a:lnTo>
                    <a:pt x="461479" y="0"/>
                  </a:lnTo>
                  <a:close/>
                </a:path>
                <a:path w="485140" h="321945">
                  <a:moveTo>
                    <a:pt x="471485" y="2514"/>
                  </a:moveTo>
                  <a:lnTo>
                    <a:pt x="461479" y="2514"/>
                  </a:lnTo>
                  <a:lnTo>
                    <a:pt x="469494" y="4157"/>
                  </a:lnTo>
                  <a:lnTo>
                    <a:pt x="476059" y="8599"/>
                  </a:lnTo>
                  <a:lnTo>
                    <a:pt x="480500" y="15167"/>
                  </a:lnTo>
                  <a:lnTo>
                    <a:pt x="482142" y="23190"/>
                  </a:lnTo>
                  <a:lnTo>
                    <a:pt x="482142" y="298615"/>
                  </a:lnTo>
                  <a:lnTo>
                    <a:pt x="480500" y="306629"/>
                  </a:lnTo>
                  <a:lnTo>
                    <a:pt x="476059" y="313194"/>
                  </a:lnTo>
                  <a:lnTo>
                    <a:pt x="469494" y="317635"/>
                  </a:lnTo>
                  <a:lnTo>
                    <a:pt x="461479" y="319277"/>
                  </a:lnTo>
                  <a:lnTo>
                    <a:pt x="461479" y="321792"/>
                  </a:lnTo>
                  <a:lnTo>
                    <a:pt x="470478" y="319964"/>
                  </a:lnTo>
                  <a:lnTo>
                    <a:pt x="477845" y="314985"/>
                  </a:lnTo>
                  <a:lnTo>
                    <a:pt x="482823" y="307615"/>
                  </a:lnTo>
                  <a:lnTo>
                    <a:pt x="484657" y="298615"/>
                  </a:lnTo>
                  <a:lnTo>
                    <a:pt x="484657" y="23190"/>
                  </a:lnTo>
                  <a:lnTo>
                    <a:pt x="482823" y="14183"/>
                  </a:lnTo>
                  <a:lnTo>
                    <a:pt x="477845" y="6813"/>
                  </a:lnTo>
                  <a:lnTo>
                    <a:pt x="471485" y="2514"/>
                  </a:lnTo>
                  <a:close/>
                </a:path>
              </a:pathLst>
            </a:custGeom>
            <a:solidFill>
              <a:srgbClr val="ADAEB2"/>
            </a:solidFill>
          </p:spPr>
          <p:txBody>
            <a:bodyPr wrap="square" lIns="0" tIns="0" rIns="0" bIns="0" rtlCol="0"/>
            <a:lstStyle/>
            <a:p>
              <a:endParaRPr/>
            </a:p>
          </p:txBody>
        </p:sp>
        <p:sp>
          <p:nvSpPr>
            <p:cNvPr id="108" name="object 108"/>
            <p:cNvSpPr/>
            <p:nvPr/>
          </p:nvSpPr>
          <p:spPr>
            <a:xfrm>
              <a:off x="6310533" y="8617594"/>
              <a:ext cx="449580" cy="234315"/>
            </a:xfrm>
            <a:custGeom>
              <a:avLst/>
              <a:gdLst/>
              <a:ahLst/>
              <a:cxnLst/>
              <a:rect l="l" t="t" r="r" b="b"/>
              <a:pathLst>
                <a:path w="449579" h="234315">
                  <a:moveTo>
                    <a:pt x="444969" y="0"/>
                  </a:moveTo>
                  <a:lnTo>
                    <a:pt x="4102" y="0"/>
                  </a:lnTo>
                  <a:lnTo>
                    <a:pt x="0" y="4102"/>
                  </a:lnTo>
                  <a:lnTo>
                    <a:pt x="0" y="229971"/>
                  </a:lnTo>
                  <a:lnTo>
                    <a:pt x="4102" y="234060"/>
                  </a:lnTo>
                  <a:lnTo>
                    <a:pt x="9118" y="234073"/>
                  </a:lnTo>
                  <a:lnTo>
                    <a:pt x="439953" y="234073"/>
                  </a:lnTo>
                  <a:lnTo>
                    <a:pt x="439953" y="232625"/>
                  </a:lnTo>
                  <a:lnTo>
                    <a:pt x="4902" y="232625"/>
                  </a:lnTo>
                  <a:lnTo>
                    <a:pt x="1447" y="229158"/>
                  </a:lnTo>
                  <a:lnTo>
                    <a:pt x="1447" y="4902"/>
                  </a:lnTo>
                  <a:lnTo>
                    <a:pt x="4902" y="1447"/>
                  </a:lnTo>
                  <a:lnTo>
                    <a:pt x="446413" y="1447"/>
                  </a:lnTo>
                  <a:lnTo>
                    <a:pt x="444969" y="0"/>
                  </a:lnTo>
                  <a:close/>
                </a:path>
                <a:path w="449579" h="234315">
                  <a:moveTo>
                    <a:pt x="446413" y="1447"/>
                  </a:moveTo>
                  <a:lnTo>
                    <a:pt x="444169" y="1447"/>
                  </a:lnTo>
                  <a:lnTo>
                    <a:pt x="447624" y="4902"/>
                  </a:lnTo>
                  <a:lnTo>
                    <a:pt x="447624" y="229158"/>
                  </a:lnTo>
                  <a:lnTo>
                    <a:pt x="444169" y="232625"/>
                  </a:lnTo>
                  <a:lnTo>
                    <a:pt x="439953" y="232625"/>
                  </a:lnTo>
                  <a:lnTo>
                    <a:pt x="439953" y="234073"/>
                  </a:lnTo>
                  <a:lnTo>
                    <a:pt x="444969" y="234060"/>
                  </a:lnTo>
                  <a:lnTo>
                    <a:pt x="449059" y="229971"/>
                  </a:lnTo>
                  <a:lnTo>
                    <a:pt x="449059" y="4102"/>
                  </a:lnTo>
                  <a:lnTo>
                    <a:pt x="446413" y="1447"/>
                  </a:lnTo>
                  <a:close/>
                </a:path>
              </a:pathLst>
            </a:custGeom>
            <a:solidFill>
              <a:srgbClr val="231A16"/>
            </a:solidFill>
          </p:spPr>
          <p:txBody>
            <a:bodyPr wrap="square" lIns="0" tIns="0" rIns="0" bIns="0" rtlCol="0"/>
            <a:lstStyle/>
            <a:p>
              <a:endParaRPr/>
            </a:p>
          </p:txBody>
        </p:sp>
        <p:sp>
          <p:nvSpPr>
            <p:cNvPr id="109" name="object 109"/>
            <p:cNvSpPr/>
            <p:nvPr/>
          </p:nvSpPr>
          <p:spPr>
            <a:xfrm>
              <a:off x="6311976" y="8647798"/>
              <a:ext cx="443230" cy="163195"/>
            </a:xfrm>
            <a:custGeom>
              <a:avLst/>
              <a:gdLst/>
              <a:ahLst/>
              <a:cxnLst/>
              <a:rect l="l" t="t" r="r" b="b"/>
              <a:pathLst>
                <a:path w="443229" h="163195">
                  <a:moveTo>
                    <a:pt x="284759" y="14389"/>
                  </a:moveTo>
                  <a:lnTo>
                    <a:pt x="0" y="14389"/>
                  </a:lnTo>
                  <a:lnTo>
                    <a:pt x="0" y="43510"/>
                  </a:lnTo>
                  <a:lnTo>
                    <a:pt x="284759" y="43510"/>
                  </a:lnTo>
                  <a:lnTo>
                    <a:pt x="284759" y="14389"/>
                  </a:lnTo>
                  <a:close/>
                </a:path>
                <a:path w="443229" h="163195">
                  <a:moveTo>
                    <a:pt x="442950" y="0"/>
                  </a:moveTo>
                  <a:lnTo>
                    <a:pt x="311404" y="0"/>
                  </a:lnTo>
                  <a:lnTo>
                    <a:pt x="311404" y="162610"/>
                  </a:lnTo>
                  <a:lnTo>
                    <a:pt x="442950" y="162610"/>
                  </a:lnTo>
                  <a:lnTo>
                    <a:pt x="442950" y="0"/>
                  </a:lnTo>
                  <a:close/>
                </a:path>
              </a:pathLst>
            </a:custGeom>
            <a:solidFill>
              <a:srgbClr val="369FCE"/>
            </a:solidFill>
          </p:spPr>
          <p:txBody>
            <a:bodyPr wrap="square" lIns="0" tIns="0" rIns="0" bIns="0" rtlCol="0"/>
            <a:lstStyle/>
            <a:p>
              <a:endParaRPr/>
            </a:p>
          </p:txBody>
        </p:sp>
        <p:sp>
          <p:nvSpPr>
            <p:cNvPr id="110" name="object 110"/>
            <p:cNvSpPr/>
            <p:nvPr/>
          </p:nvSpPr>
          <p:spPr>
            <a:xfrm>
              <a:off x="6338219" y="8770042"/>
              <a:ext cx="0" cy="81280"/>
            </a:xfrm>
            <a:custGeom>
              <a:avLst/>
              <a:gdLst/>
              <a:ahLst/>
              <a:cxnLst/>
              <a:rect l="l" t="t" r="r" b="b"/>
              <a:pathLst>
                <a:path h="81279">
                  <a:moveTo>
                    <a:pt x="0" y="0"/>
                  </a:moveTo>
                  <a:lnTo>
                    <a:pt x="0" y="80899"/>
                  </a:lnTo>
                </a:path>
              </a:pathLst>
            </a:custGeom>
            <a:ln w="3175">
              <a:solidFill>
                <a:srgbClr val="3E3C3C"/>
              </a:solidFill>
            </a:ln>
          </p:spPr>
          <p:txBody>
            <a:bodyPr wrap="square" lIns="0" tIns="0" rIns="0" bIns="0" rtlCol="0"/>
            <a:lstStyle/>
            <a:p>
              <a:endParaRPr/>
            </a:p>
          </p:txBody>
        </p:sp>
        <p:sp>
          <p:nvSpPr>
            <p:cNvPr id="111" name="object 111"/>
            <p:cNvSpPr/>
            <p:nvPr/>
          </p:nvSpPr>
          <p:spPr>
            <a:xfrm>
              <a:off x="6312037" y="8794140"/>
              <a:ext cx="26034" cy="0"/>
            </a:xfrm>
            <a:custGeom>
              <a:avLst/>
              <a:gdLst/>
              <a:ahLst/>
              <a:cxnLst/>
              <a:rect l="l" t="t" r="r" b="b"/>
              <a:pathLst>
                <a:path w="26035">
                  <a:moveTo>
                    <a:pt x="0" y="0"/>
                  </a:moveTo>
                  <a:lnTo>
                    <a:pt x="25996" y="0"/>
                  </a:lnTo>
                </a:path>
              </a:pathLst>
            </a:custGeom>
            <a:ln w="3175">
              <a:solidFill>
                <a:srgbClr val="3E3C3C"/>
              </a:solidFill>
            </a:ln>
          </p:spPr>
          <p:txBody>
            <a:bodyPr wrap="square" lIns="0" tIns="0" rIns="0" bIns="0" rtlCol="0"/>
            <a:lstStyle/>
            <a:p>
              <a:endParaRPr/>
            </a:p>
          </p:txBody>
        </p:sp>
        <p:sp>
          <p:nvSpPr>
            <p:cNvPr id="112" name="object 112"/>
            <p:cNvSpPr/>
            <p:nvPr/>
          </p:nvSpPr>
          <p:spPr>
            <a:xfrm>
              <a:off x="6312037" y="8812297"/>
              <a:ext cx="26034" cy="0"/>
            </a:xfrm>
            <a:custGeom>
              <a:avLst/>
              <a:gdLst/>
              <a:ahLst/>
              <a:cxnLst/>
              <a:rect l="l" t="t" r="r" b="b"/>
              <a:pathLst>
                <a:path w="26035">
                  <a:moveTo>
                    <a:pt x="0" y="0"/>
                  </a:moveTo>
                  <a:lnTo>
                    <a:pt x="25996" y="0"/>
                  </a:lnTo>
                </a:path>
              </a:pathLst>
            </a:custGeom>
            <a:ln w="3175">
              <a:solidFill>
                <a:srgbClr val="3E3C3C"/>
              </a:solidFill>
            </a:ln>
          </p:spPr>
          <p:txBody>
            <a:bodyPr wrap="square" lIns="0" tIns="0" rIns="0" bIns="0" rtlCol="0"/>
            <a:lstStyle/>
            <a:p>
              <a:endParaRPr/>
            </a:p>
          </p:txBody>
        </p:sp>
        <p:sp>
          <p:nvSpPr>
            <p:cNvPr id="113" name="object 113"/>
            <p:cNvSpPr/>
            <p:nvPr/>
          </p:nvSpPr>
          <p:spPr>
            <a:xfrm>
              <a:off x="6311851" y="8830455"/>
              <a:ext cx="26670" cy="0"/>
            </a:xfrm>
            <a:custGeom>
              <a:avLst/>
              <a:gdLst/>
              <a:ahLst/>
              <a:cxnLst/>
              <a:rect l="l" t="t" r="r" b="b"/>
              <a:pathLst>
                <a:path w="26670">
                  <a:moveTo>
                    <a:pt x="0" y="0"/>
                  </a:moveTo>
                  <a:lnTo>
                    <a:pt x="26365" y="0"/>
                  </a:lnTo>
                </a:path>
              </a:pathLst>
            </a:custGeom>
            <a:ln w="3175">
              <a:solidFill>
                <a:srgbClr val="3E3C3C"/>
              </a:solidFill>
            </a:ln>
          </p:spPr>
          <p:txBody>
            <a:bodyPr wrap="square" lIns="0" tIns="0" rIns="0" bIns="0" rtlCol="0"/>
            <a:lstStyle/>
            <a:p>
              <a:endParaRPr/>
            </a:p>
          </p:txBody>
        </p:sp>
        <p:sp>
          <p:nvSpPr>
            <p:cNvPr id="114" name="object 114"/>
            <p:cNvSpPr/>
            <p:nvPr/>
          </p:nvSpPr>
          <p:spPr>
            <a:xfrm>
              <a:off x="6316535" y="8668575"/>
              <a:ext cx="273685" cy="17145"/>
            </a:xfrm>
            <a:custGeom>
              <a:avLst/>
              <a:gdLst/>
              <a:ahLst/>
              <a:cxnLst/>
              <a:rect l="l" t="t" r="r" b="b"/>
              <a:pathLst>
                <a:path w="273684" h="17145">
                  <a:moveTo>
                    <a:pt x="5549" y="7759"/>
                  </a:moveTo>
                  <a:lnTo>
                    <a:pt x="5041" y="6134"/>
                  </a:lnTo>
                  <a:lnTo>
                    <a:pt x="4305" y="4584"/>
                  </a:lnTo>
                  <a:lnTo>
                    <a:pt x="3327" y="3111"/>
                  </a:lnTo>
                  <a:lnTo>
                    <a:pt x="1993" y="4000"/>
                  </a:lnTo>
                  <a:lnTo>
                    <a:pt x="2882" y="5334"/>
                  </a:lnTo>
                  <a:lnTo>
                    <a:pt x="3594" y="6832"/>
                  </a:lnTo>
                  <a:lnTo>
                    <a:pt x="4127" y="8509"/>
                  </a:lnTo>
                  <a:lnTo>
                    <a:pt x="5549" y="7759"/>
                  </a:lnTo>
                  <a:close/>
                </a:path>
                <a:path w="273684" h="17145">
                  <a:moveTo>
                    <a:pt x="14782" y="3632"/>
                  </a:moveTo>
                  <a:lnTo>
                    <a:pt x="13233" y="2959"/>
                  </a:lnTo>
                  <a:lnTo>
                    <a:pt x="12788" y="4787"/>
                  </a:lnTo>
                  <a:lnTo>
                    <a:pt x="12039" y="6362"/>
                  </a:lnTo>
                  <a:lnTo>
                    <a:pt x="11010" y="7696"/>
                  </a:lnTo>
                  <a:lnTo>
                    <a:pt x="12192" y="8572"/>
                  </a:lnTo>
                  <a:lnTo>
                    <a:pt x="13322" y="7150"/>
                  </a:lnTo>
                  <a:lnTo>
                    <a:pt x="14185" y="5499"/>
                  </a:lnTo>
                  <a:lnTo>
                    <a:pt x="14782" y="3632"/>
                  </a:lnTo>
                  <a:close/>
                </a:path>
                <a:path w="273684" h="17145">
                  <a:moveTo>
                    <a:pt x="16700" y="9398"/>
                  </a:moveTo>
                  <a:lnTo>
                    <a:pt x="9093" y="9398"/>
                  </a:lnTo>
                  <a:lnTo>
                    <a:pt x="9093" y="2209"/>
                  </a:lnTo>
                  <a:lnTo>
                    <a:pt x="15519" y="2209"/>
                  </a:lnTo>
                  <a:lnTo>
                    <a:pt x="15519" y="965"/>
                  </a:lnTo>
                  <a:lnTo>
                    <a:pt x="1181" y="965"/>
                  </a:lnTo>
                  <a:lnTo>
                    <a:pt x="1181" y="2209"/>
                  </a:lnTo>
                  <a:lnTo>
                    <a:pt x="7620" y="2209"/>
                  </a:lnTo>
                  <a:lnTo>
                    <a:pt x="7620" y="9398"/>
                  </a:lnTo>
                  <a:lnTo>
                    <a:pt x="0" y="9398"/>
                  </a:lnTo>
                  <a:lnTo>
                    <a:pt x="0" y="10642"/>
                  </a:lnTo>
                  <a:lnTo>
                    <a:pt x="7620" y="10642"/>
                  </a:lnTo>
                  <a:lnTo>
                    <a:pt x="7620" y="16992"/>
                  </a:lnTo>
                  <a:lnTo>
                    <a:pt x="9093" y="16992"/>
                  </a:lnTo>
                  <a:lnTo>
                    <a:pt x="9093" y="10642"/>
                  </a:lnTo>
                  <a:lnTo>
                    <a:pt x="16700" y="10642"/>
                  </a:lnTo>
                  <a:lnTo>
                    <a:pt x="16700" y="9398"/>
                  </a:lnTo>
                  <a:close/>
                </a:path>
                <a:path w="273684" h="17145">
                  <a:moveTo>
                    <a:pt x="33921" y="2209"/>
                  </a:moveTo>
                  <a:lnTo>
                    <a:pt x="31775" y="12"/>
                  </a:lnTo>
                  <a:lnTo>
                    <a:pt x="30746" y="889"/>
                  </a:lnTo>
                  <a:lnTo>
                    <a:pt x="32664" y="3187"/>
                  </a:lnTo>
                  <a:lnTo>
                    <a:pt x="33921" y="2209"/>
                  </a:lnTo>
                  <a:close/>
                </a:path>
                <a:path w="273684" h="17145">
                  <a:moveTo>
                    <a:pt x="35839" y="13449"/>
                  </a:moveTo>
                  <a:lnTo>
                    <a:pt x="34290" y="12649"/>
                  </a:lnTo>
                  <a:lnTo>
                    <a:pt x="33845" y="14490"/>
                  </a:lnTo>
                  <a:lnTo>
                    <a:pt x="33185" y="15074"/>
                  </a:lnTo>
                  <a:lnTo>
                    <a:pt x="31851" y="13843"/>
                  </a:lnTo>
                  <a:lnTo>
                    <a:pt x="31597" y="13601"/>
                  </a:lnTo>
                  <a:lnTo>
                    <a:pt x="31013" y="12509"/>
                  </a:lnTo>
                  <a:lnTo>
                    <a:pt x="32283" y="10845"/>
                  </a:lnTo>
                  <a:lnTo>
                    <a:pt x="33375" y="8877"/>
                  </a:lnTo>
                  <a:lnTo>
                    <a:pt x="34290" y="6578"/>
                  </a:lnTo>
                  <a:lnTo>
                    <a:pt x="32893" y="5854"/>
                  </a:lnTo>
                  <a:lnTo>
                    <a:pt x="32232" y="7696"/>
                  </a:lnTo>
                  <a:lnTo>
                    <a:pt x="31432" y="9321"/>
                  </a:lnTo>
                  <a:lnTo>
                    <a:pt x="30467" y="10744"/>
                  </a:lnTo>
                  <a:lnTo>
                    <a:pt x="30137" y="8877"/>
                  </a:lnTo>
                  <a:lnTo>
                    <a:pt x="30022" y="7251"/>
                  </a:lnTo>
                  <a:lnTo>
                    <a:pt x="29997" y="4432"/>
                  </a:lnTo>
                  <a:lnTo>
                    <a:pt x="35331" y="4432"/>
                  </a:lnTo>
                  <a:lnTo>
                    <a:pt x="35331" y="3187"/>
                  </a:lnTo>
                  <a:lnTo>
                    <a:pt x="32664" y="3187"/>
                  </a:lnTo>
                  <a:lnTo>
                    <a:pt x="29997" y="3187"/>
                  </a:lnTo>
                  <a:lnTo>
                    <a:pt x="29997" y="12"/>
                  </a:lnTo>
                  <a:lnTo>
                    <a:pt x="28524" y="12"/>
                  </a:lnTo>
                  <a:lnTo>
                    <a:pt x="28524" y="3187"/>
                  </a:lnTo>
                  <a:lnTo>
                    <a:pt x="20472" y="3187"/>
                  </a:lnTo>
                  <a:lnTo>
                    <a:pt x="20370" y="12649"/>
                  </a:lnTo>
                  <a:lnTo>
                    <a:pt x="19862" y="14490"/>
                  </a:lnTo>
                  <a:lnTo>
                    <a:pt x="18707" y="16040"/>
                  </a:lnTo>
                  <a:lnTo>
                    <a:pt x="19951" y="17005"/>
                  </a:lnTo>
                  <a:lnTo>
                    <a:pt x="21221" y="15125"/>
                  </a:lnTo>
                  <a:lnTo>
                    <a:pt x="21310" y="14935"/>
                  </a:lnTo>
                  <a:lnTo>
                    <a:pt x="21920" y="12649"/>
                  </a:lnTo>
                  <a:lnTo>
                    <a:pt x="21958" y="8509"/>
                  </a:lnTo>
                  <a:lnTo>
                    <a:pt x="25425" y="8509"/>
                  </a:lnTo>
                  <a:lnTo>
                    <a:pt x="25349" y="10845"/>
                  </a:lnTo>
                  <a:lnTo>
                    <a:pt x="25196" y="11976"/>
                  </a:lnTo>
                  <a:lnTo>
                    <a:pt x="24168" y="12649"/>
                  </a:lnTo>
                  <a:lnTo>
                    <a:pt x="23063" y="12649"/>
                  </a:lnTo>
                  <a:lnTo>
                    <a:pt x="23202" y="13970"/>
                  </a:lnTo>
                  <a:lnTo>
                    <a:pt x="24384" y="13970"/>
                  </a:lnTo>
                  <a:lnTo>
                    <a:pt x="26263" y="13169"/>
                  </a:lnTo>
                  <a:lnTo>
                    <a:pt x="26670" y="12649"/>
                  </a:lnTo>
                  <a:lnTo>
                    <a:pt x="26771" y="12268"/>
                  </a:lnTo>
                  <a:lnTo>
                    <a:pt x="26898" y="8509"/>
                  </a:lnTo>
                  <a:lnTo>
                    <a:pt x="26898" y="7251"/>
                  </a:lnTo>
                  <a:lnTo>
                    <a:pt x="21958" y="7251"/>
                  </a:lnTo>
                  <a:lnTo>
                    <a:pt x="21958" y="4432"/>
                  </a:lnTo>
                  <a:lnTo>
                    <a:pt x="28524" y="4432"/>
                  </a:lnTo>
                  <a:lnTo>
                    <a:pt x="28549" y="7696"/>
                  </a:lnTo>
                  <a:lnTo>
                    <a:pt x="28676" y="9486"/>
                  </a:lnTo>
                  <a:lnTo>
                    <a:pt x="28968" y="10985"/>
                  </a:lnTo>
                  <a:lnTo>
                    <a:pt x="29298" y="12268"/>
                  </a:lnTo>
                  <a:lnTo>
                    <a:pt x="28028" y="13754"/>
                  </a:lnTo>
                  <a:lnTo>
                    <a:pt x="26543" y="14935"/>
                  </a:lnTo>
                  <a:lnTo>
                    <a:pt x="24828" y="15824"/>
                  </a:lnTo>
                  <a:lnTo>
                    <a:pt x="25946" y="17005"/>
                  </a:lnTo>
                  <a:lnTo>
                    <a:pt x="27393" y="16179"/>
                  </a:lnTo>
                  <a:lnTo>
                    <a:pt x="28727" y="15125"/>
                  </a:lnTo>
                  <a:lnTo>
                    <a:pt x="29921" y="13843"/>
                  </a:lnTo>
                  <a:lnTo>
                    <a:pt x="30632" y="15125"/>
                  </a:lnTo>
                  <a:lnTo>
                    <a:pt x="31457" y="16383"/>
                  </a:lnTo>
                  <a:lnTo>
                    <a:pt x="32346" y="17005"/>
                  </a:lnTo>
                  <a:lnTo>
                    <a:pt x="33337" y="17005"/>
                  </a:lnTo>
                  <a:lnTo>
                    <a:pt x="35153" y="15900"/>
                  </a:lnTo>
                  <a:lnTo>
                    <a:pt x="35382" y="15074"/>
                  </a:lnTo>
                  <a:lnTo>
                    <a:pt x="35839" y="13449"/>
                  </a:lnTo>
                  <a:close/>
                </a:path>
                <a:path w="273684" h="17145">
                  <a:moveTo>
                    <a:pt x="54470" y="6604"/>
                  </a:moveTo>
                  <a:lnTo>
                    <a:pt x="53670" y="4648"/>
                  </a:lnTo>
                  <a:lnTo>
                    <a:pt x="52997" y="3975"/>
                  </a:lnTo>
                  <a:lnTo>
                    <a:pt x="52997" y="6959"/>
                  </a:lnTo>
                  <a:lnTo>
                    <a:pt x="52997" y="10845"/>
                  </a:lnTo>
                  <a:lnTo>
                    <a:pt x="52336" y="12484"/>
                  </a:lnTo>
                  <a:lnTo>
                    <a:pt x="49733" y="15100"/>
                  </a:lnTo>
                  <a:lnTo>
                    <a:pt x="48120" y="15748"/>
                  </a:lnTo>
                  <a:lnTo>
                    <a:pt x="44272" y="15748"/>
                  </a:lnTo>
                  <a:lnTo>
                    <a:pt x="42646" y="15100"/>
                  </a:lnTo>
                  <a:lnTo>
                    <a:pt x="39928" y="12484"/>
                  </a:lnTo>
                  <a:lnTo>
                    <a:pt x="39243" y="10845"/>
                  </a:lnTo>
                  <a:lnTo>
                    <a:pt x="39243" y="6959"/>
                  </a:lnTo>
                  <a:lnTo>
                    <a:pt x="39916" y="5308"/>
                  </a:lnTo>
                  <a:lnTo>
                    <a:pt x="42583" y="2540"/>
                  </a:lnTo>
                  <a:lnTo>
                    <a:pt x="44234" y="1854"/>
                  </a:lnTo>
                  <a:lnTo>
                    <a:pt x="48120" y="1854"/>
                  </a:lnTo>
                  <a:lnTo>
                    <a:pt x="49733" y="2540"/>
                  </a:lnTo>
                  <a:lnTo>
                    <a:pt x="52336" y="5308"/>
                  </a:lnTo>
                  <a:lnTo>
                    <a:pt x="52997" y="6959"/>
                  </a:lnTo>
                  <a:lnTo>
                    <a:pt x="52997" y="3975"/>
                  </a:lnTo>
                  <a:lnTo>
                    <a:pt x="50901" y="1854"/>
                  </a:lnTo>
                  <a:lnTo>
                    <a:pt x="50406" y="1346"/>
                  </a:lnTo>
                  <a:lnTo>
                    <a:pt x="48463" y="520"/>
                  </a:lnTo>
                  <a:lnTo>
                    <a:pt x="43878" y="520"/>
                  </a:lnTo>
                  <a:lnTo>
                    <a:pt x="41910" y="1346"/>
                  </a:lnTo>
                  <a:lnTo>
                    <a:pt x="38658" y="4648"/>
                  </a:lnTo>
                  <a:lnTo>
                    <a:pt x="37846" y="6604"/>
                  </a:lnTo>
                  <a:lnTo>
                    <a:pt x="37846" y="11252"/>
                  </a:lnTo>
                  <a:lnTo>
                    <a:pt x="38671" y="13208"/>
                  </a:lnTo>
                  <a:lnTo>
                    <a:pt x="41973" y="16306"/>
                  </a:lnTo>
                  <a:lnTo>
                    <a:pt x="43929" y="17081"/>
                  </a:lnTo>
                  <a:lnTo>
                    <a:pt x="48463" y="17081"/>
                  </a:lnTo>
                  <a:lnTo>
                    <a:pt x="50406" y="16306"/>
                  </a:lnTo>
                  <a:lnTo>
                    <a:pt x="50990" y="15748"/>
                  </a:lnTo>
                  <a:lnTo>
                    <a:pt x="53670" y="13208"/>
                  </a:lnTo>
                  <a:lnTo>
                    <a:pt x="54470" y="11252"/>
                  </a:lnTo>
                  <a:lnTo>
                    <a:pt x="54470" y="6604"/>
                  </a:lnTo>
                  <a:close/>
                </a:path>
                <a:path w="273684" h="17145">
                  <a:moveTo>
                    <a:pt x="73393" y="6604"/>
                  </a:moveTo>
                  <a:lnTo>
                    <a:pt x="72580" y="4648"/>
                  </a:lnTo>
                  <a:lnTo>
                    <a:pt x="71920" y="3987"/>
                  </a:lnTo>
                  <a:lnTo>
                    <a:pt x="71920" y="6959"/>
                  </a:lnTo>
                  <a:lnTo>
                    <a:pt x="71920" y="10845"/>
                  </a:lnTo>
                  <a:lnTo>
                    <a:pt x="71259" y="12484"/>
                  </a:lnTo>
                  <a:lnTo>
                    <a:pt x="68643" y="15100"/>
                  </a:lnTo>
                  <a:lnTo>
                    <a:pt x="67030" y="15748"/>
                  </a:lnTo>
                  <a:lnTo>
                    <a:pt x="63195" y="15748"/>
                  </a:lnTo>
                  <a:lnTo>
                    <a:pt x="61556" y="15100"/>
                  </a:lnTo>
                  <a:lnTo>
                    <a:pt x="58851" y="12484"/>
                  </a:lnTo>
                  <a:lnTo>
                    <a:pt x="58166" y="10845"/>
                  </a:lnTo>
                  <a:lnTo>
                    <a:pt x="58166" y="6959"/>
                  </a:lnTo>
                  <a:lnTo>
                    <a:pt x="58839" y="5308"/>
                  </a:lnTo>
                  <a:lnTo>
                    <a:pt x="61493" y="2540"/>
                  </a:lnTo>
                  <a:lnTo>
                    <a:pt x="63144" y="1854"/>
                  </a:lnTo>
                  <a:lnTo>
                    <a:pt x="67030" y="1854"/>
                  </a:lnTo>
                  <a:lnTo>
                    <a:pt x="68643" y="2540"/>
                  </a:lnTo>
                  <a:lnTo>
                    <a:pt x="71259" y="5308"/>
                  </a:lnTo>
                  <a:lnTo>
                    <a:pt x="71920" y="6959"/>
                  </a:lnTo>
                  <a:lnTo>
                    <a:pt x="71920" y="3987"/>
                  </a:lnTo>
                  <a:lnTo>
                    <a:pt x="69824" y="1854"/>
                  </a:lnTo>
                  <a:lnTo>
                    <a:pt x="69329" y="1346"/>
                  </a:lnTo>
                  <a:lnTo>
                    <a:pt x="67386" y="520"/>
                  </a:lnTo>
                  <a:lnTo>
                    <a:pt x="62801" y="520"/>
                  </a:lnTo>
                  <a:lnTo>
                    <a:pt x="60833" y="1346"/>
                  </a:lnTo>
                  <a:lnTo>
                    <a:pt x="57569" y="4648"/>
                  </a:lnTo>
                  <a:lnTo>
                    <a:pt x="56769" y="6604"/>
                  </a:lnTo>
                  <a:lnTo>
                    <a:pt x="56769" y="11252"/>
                  </a:lnTo>
                  <a:lnTo>
                    <a:pt x="57581" y="13208"/>
                  </a:lnTo>
                  <a:lnTo>
                    <a:pt x="60896" y="16306"/>
                  </a:lnTo>
                  <a:lnTo>
                    <a:pt x="62852" y="17081"/>
                  </a:lnTo>
                  <a:lnTo>
                    <a:pt x="67386" y="17081"/>
                  </a:lnTo>
                  <a:lnTo>
                    <a:pt x="69329" y="16306"/>
                  </a:lnTo>
                  <a:lnTo>
                    <a:pt x="69913" y="15748"/>
                  </a:lnTo>
                  <a:lnTo>
                    <a:pt x="72580" y="13208"/>
                  </a:lnTo>
                  <a:lnTo>
                    <a:pt x="73393" y="11252"/>
                  </a:lnTo>
                  <a:lnTo>
                    <a:pt x="73393" y="6604"/>
                  </a:lnTo>
                  <a:close/>
                </a:path>
                <a:path w="273684" h="17145">
                  <a:moveTo>
                    <a:pt x="92100" y="11087"/>
                  </a:moveTo>
                  <a:lnTo>
                    <a:pt x="85445" y="11087"/>
                  </a:lnTo>
                  <a:lnTo>
                    <a:pt x="85445" y="7759"/>
                  </a:lnTo>
                  <a:lnTo>
                    <a:pt x="90258" y="7759"/>
                  </a:lnTo>
                  <a:lnTo>
                    <a:pt x="90258" y="6502"/>
                  </a:lnTo>
                  <a:lnTo>
                    <a:pt x="85445" y="6502"/>
                  </a:lnTo>
                  <a:lnTo>
                    <a:pt x="85445" y="3403"/>
                  </a:lnTo>
                  <a:lnTo>
                    <a:pt x="91135" y="3403"/>
                  </a:lnTo>
                  <a:lnTo>
                    <a:pt x="91135" y="2070"/>
                  </a:lnTo>
                  <a:lnTo>
                    <a:pt x="80873" y="2070"/>
                  </a:lnTo>
                  <a:lnTo>
                    <a:pt x="81457" y="368"/>
                  </a:lnTo>
                  <a:lnTo>
                    <a:pt x="79895" y="0"/>
                  </a:lnTo>
                  <a:lnTo>
                    <a:pt x="79070" y="2959"/>
                  </a:lnTo>
                  <a:lnTo>
                    <a:pt x="77546" y="5105"/>
                  </a:lnTo>
                  <a:lnTo>
                    <a:pt x="75323" y="6426"/>
                  </a:lnTo>
                  <a:lnTo>
                    <a:pt x="76276" y="7759"/>
                  </a:lnTo>
                  <a:lnTo>
                    <a:pt x="77927" y="6781"/>
                  </a:lnTo>
                  <a:lnTo>
                    <a:pt x="79260" y="5334"/>
                  </a:lnTo>
                  <a:lnTo>
                    <a:pt x="80264" y="3403"/>
                  </a:lnTo>
                  <a:lnTo>
                    <a:pt x="83972" y="3403"/>
                  </a:lnTo>
                  <a:lnTo>
                    <a:pt x="83972" y="6502"/>
                  </a:lnTo>
                  <a:lnTo>
                    <a:pt x="83972" y="7759"/>
                  </a:lnTo>
                  <a:lnTo>
                    <a:pt x="83972" y="11099"/>
                  </a:lnTo>
                  <a:lnTo>
                    <a:pt x="80568" y="11099"/>
                  </a:lnTo>
                  <a:lnTo>
                    <a:pt x="80568" y="7759"/>
                  </a:lnTo>
                  <a:lnTo>
                    <a:pt x="83972" y="7759"/>
                  </a:lnTo>
                  <a:lnTo>
                    <a:pt x="83972" y="6502"/>
                  </a:lnTo>
                  <a:lnTo>
                    <a:pt x="79095" y="6502"/>
                  </a:lnTo>
                  <a:lnTo>
                    <a:pt x="79095" y="11087"/>
                  </a:lnTo>
                  <a:lnTo>
                    <a:pt x="75984" y="11087"/>
                  </a:lnTo>
                  <a:lnTo>
                    <a:pt x="75984" y="12344"/>
                  </a:lnTo>
                  <a:lnTo>
                    <a:pt x="83972" y="12344"/>
                  </a:lnTo>
                  <a:lnTo>
                    <a:pt x="83972" y="16992"/>
                  </a:lnTo>
                  <a:lnTo>
                    <a:pt x="85445" y="16992"/>
                  </a:lnTo>
                  <a:lnTo>
                    <a:pt x="85445" y="12344"/>
                  </a:lnTo>
                  <a:lnTo>
                    <a:pt x="92100" y="12344"/>
                  </a:lnTo>
                  <a:lnTo>
                    <a:pt x="92100" y="11099"/>
                  </a:lnTo>
                  <a:close/>
                </a:path>
                <a:path w="273684" h="17145">
                  <a:moveTo>
                    <a:pt x="111226" y="6604"/>
                  </a:moveTo>
                  <a:lnTo>
                    <a:pt x="110426" y="4648"/>
                  </a:lnTo>
                  <a:lnTo>
                    <a:pt x="109753" y="3975"/>
                  </a:lnTo>
                  <a:lnTo>
                    <a:pt x="109753" y="6959"/>
                  </a:lnTo>
                  <a:lnTo>
                    <a:pt x="109753" y="10845"/>
                  </a:lnTo>
                  <a:lnTo>
                    <a:pt x="109093" y="12484"/>
                  </a:lnTo>
                  <a:lnTo>
                    <a:pt x="106489" y="15100"/>
                  </a:lnTo>
                  <a:lnTo>
                    <a:pt x="104876" y="15748"/>
                  </a:lnTo>
                  <a:lnTo>
                    <a:pt x="101041" y="15748"/>
                  </a:lnTo>
                  <a:lnTo>
                    <a:pt x="99402" y="15100"/>
                  </a:lnTo>
                  <a:lnTo>
                    <a:pt x="96685" y="12484"/>
                  </a:lnTo>
                  <a:lnTo>
                    <a:pt x="96012" y="10845"/>
                  </a:lnTo>
                  <a:lnTo>
                    <a:pt x="96012" y="6959"/>
                  </a:lnTo>
                  <a:lnTo>
                    <a:pt x="96672" y="5308"/>
                  </a:lnTo>
                  <a:lnTo>
                    <a:pt x="99339" y="2540"/>
                  </a:lnTo>
                  <a:lnTo>
                    <a:pt x="100990" y="1854"/>
                  </a:lnTo>
                  <a:lnTo>
                    <a:pt x="104876" y="1854"/>
                  </a:lnTo>
                  <a:lnTo>
                    <a:pt x="106489" y="2540"/>
                  </a:lnTo>
                  <a:lnTo>
                    <a:pt x="109093" y="5308"/>
                  </a:lnTo>
                  <a:lnTo>
                    <a:pt x="109753" y="6959"/>
                  </a:lnTo>
                  <a:lnTo>
                    <a:pt x="109753" y="3975"/>
                  </a:lnTo>
                  <a:lnTo>
                    <a:pt x="107683" y="1854"/>
                  </a:lnTo>
                  <a:lnTo>
                    <a:pt x="107175" y="1346"/>
                  </a:lnTo>
                  <a:lnTo>
                    <a:pt x="105232" y="520"/>
                  </a:lnTo>
                  <a:lnTo>
                    <a:pt x="100634" y="520"/>
                  </a:lnTo>
                  <a:lnTo>
                    <a:pt x="98666" y="1346"/>
                  </a:lnTo>
                  <a:lnTo>
                    <a:pt x="95415" y="4648"/>
                  </a:lnTo>
                  <a:lnTo>
                    <a:pt x="94602" y="6604"/>
                  </a:lnTo>
                  <a:lnTo>
                    <a:pt x="94602" y="11252"/>
                  </a:lnTo>
                  <a:lnTo>
                    <a:pt x="95427" y="13208"/>
                  </a:lnTo>
                  <a:lnTo>
                    <a:pt x="98729" y="16306"/>
                  </a:lnTo>
                  <a:lnTo>
                    <a:pt x="100685" y="17081"/>
                  </a:lnTo>
                  <a:lnTo>
                    <a:pt x="105232" y="17081"/>
                  </a:lnTo>
                  <a:lnTo>
                    <a:pt x="107175" y="16306"/>
                  </a:lnTo>
                  <a:lnTo>
                    <a:pt x="107772" y="15748"/>
                  </a:lnTo>
                  <a:lnTo>
                    <a:pt x="110426" y="13208"/>
                  </a:lnTo>
                  <a:lnTo>
                    <a:pt x="111226" y="11252"/>
                  </a:lnTo>
                  <a:lnTo>
                    <a:pt x="111226" y="6604"/>
                  </a:lnTo>
                  <a:close/>
                </a:path>
                <a:path w="273684" h="17145">
                  <a:moveTo>
                    <a:pt x="130162" y="6604"/>
                  </a:moveTo>
                  <a:lnTo>
                    <a:pt x="129362" y="4648"/>
                  </a:lnTo>
                  <a:lnTo>
                    <a:pt x="128689" y="3975"/>
                  </a:lnTo>
                  <a:lnTo>
                    <a:pt x="128689" y="6959"/>
                  </a:lnTo>
                  <a:lnTo>
                    <a:pt x="128689" y="10845"/>
                  </a:lnTo>
                  <a:lnTo>
                    <a:pt x="128028" y="12484"/>
                  </a:lnTo>
                  <a:lnTo>
                    <a:pt x="125425" y="15100"/>
                  </a:lnTo>
                  <a:lnTo>
                    <a:pt x="123812" y="15748"/>
                  </a:lnTo>
                  <a:lnTo>
                    <a:pt x="119964" y="15748"/>
                  </a:lnTo>
                  <a:lnTo>
                    <a:pt x="118325" y="15100"/>
                  </a:lnTo>
                  <a:lnTo>
                    <a:pt x="115620" y="12484"/>
                  </a:lnTo>
                  <a:lnTo>
                    <a:pt x="114935" y="10845"/>
                  </a:lnTo>
                  <a:lnTo>
                    <a:pt x="114935" y="6959"/>
                  </a:lnTo>
                  <a:lnTo>
                    <a:pt x="115608" y="5308"/>
                  </a:lnTo>
                  <a:lnTo>
                    <a:pt x="118275" y="2540"/>
                  </a:lnTo>
                  <a:lnTo>
                    <a:pt x="119926" y="1854"/>
                  </a:lnTo>
                  <a:lnTo>
                    <a:pt x="123812" y="1854"/>
                  </a:lnTo>
                  <a:lnTo>
                    <a:pt x="125425" y="2540"/>
                  </a:lnTo>
                  <a:lnTo>
                    <a:pt x="128028" y="5308"/>
                  </a:lnTo>
                  <a:lnTo>
                    <a:pt x="128689" y="6959"/>
                  </a:lnTo>
                  <a:lnTo>
                    <a:pt x="128689" y="3975"/>
                  </a:lnTo>
                  <a:lnTo>
                    <a:pt x="126593" y="1854"/>
                  </a:lnTo>
                  <a:lnTo>
                    <a:pt x="126098" y="1346"/>
                  </a:lnTo>
                  <a:lnTo>
                    <a:pt x="124155" y="520"/>
                  </a:lnTo>
                  <a:lnTo>
                    <a:pt x="119570" y="520"/>
                  </a:lnTo>
                  <a:lnTo>
                    <a:pt x="117602" y="1346"/>
                  </a:lnTo>
                  <a:lnTo>
                    <a:pt x="114350" y="4648"/>
                  </a:lnTo>
                  <a:lnTo>
                    <a:pt x="113538" y="6604"/>
                  </a:lnTo>
                  <a:lnTo>
                    <a:pt x="113538" y="11252"/>
                  </a:lnTo>
                  <a:lnTo>
                    <a:pt x="114363" y="13208"/>
                  </a:lnTo>
                  <a:lnTo>
                    <a:pt x="117665" y="16306"/>
                  </a:lnTo>
                  <a:lnTo>
                    <a:pt x="119621" y="17081"/>
                  </a:lnTo>
                  <a:lnTo>
                    <a:pt x="124155" y="17081"/>
                  </a:lnTo>
                  <a:lnTo>
                    <a:pt x="126098" y="16306"/>
                  </a:lnTo>
                  <a:lnTo>
                    <a:pt x="126682" y="15748"/>
                  </a:lnTo>
                  <a:lnTo>
                    <a:pt x="129362" y="13208"/>
                  </a:lnTo>
                  <a:lnTo>
                    <a:pt x="130162" y="11252"/>
                  </a:lnTo>
                  <a:lnTo>
                    <a:pt x="130162" y="6604"/>
                  </a:lnTo>
                  <a:close/>
                </a:path>
                <a:path w="273684" h="17145">
                  <a:moveTo>
                    <a:pt x="146202" y="508"/>
                  </a:moveTo>
                  <a:lnTo>
                    <a:pt x="144729" y="508"/>
                  </a:lnTo>
                  <a:lnTo>
                    <a:pt x="144729" y="6273"/>
                  </a:lnTo>
                  <a:lnTo>
                    <a:pt x="144729" y="9677"/>
                  </a:lnTo>
                  <a:lnTo>
                    <a:pt x="136956" y="9677"/>
                  </a:lnTo>
                  <a:lnTo>
                    <a:pt x="137033" y="6273"/>
                  </a:lnTo>
                  <a:lnTo>
                    <a:pt x="144729" y="6273"/>
                  </a:lnTo>
                  <a:lnTo>
                    <a:pt x="144729" y="508"/>
                  </a:lnTo>
                  <a:lnTo>
                    <a:pt x="144716" y="1778"/>
                  </a:lnTo>
                  <a:lnTo>
                    <a:pt x="144716" y="5029"/>
                  </a:lnTo>
                  <a:lnTo>
                    <a:pt x="137033" y="5029"/>
                  </a:lnTo>
                  <a:lnTo>
                    <a:pt x="137033" y="1778"/>
                  </a:lnTo>
                  <a:lnTo>
                    <a:pt x="144716" y="1778"/>
                  </a:lnTo>
                  <a:lnTo>
                    <a:pt x="144716" y="508"/>
                  </a:lnTo>
                  <a:lnTo>
                    <a:pt x="135559" y="508"/>
                  </a:lnTo>
                  <a:lnTo>
                    <a:pt x="135559" y="11087"/>
                  </a:lnTo>
                  <a:lnTo>
                    <a:pt x="134632" y="13868"/>
                  </a:lnTo>
                  <a:lnTo>
                    <a:pt x="132753" y="16040"/>
                  </a:lnTo>
                  <a:lnTo>
                    <a:pt x="134010" y="16992"/>
                  </a:lnTo>
                  <a:lnTo>
                    <a:pt x="135432" y="15367"/>
                  </a:lnTo>
                  <a:lnTo>
                    <a:pt x="136359" y="13347"/>
                  </a:lnTo>
                  <a:lnTo>
                    <a:pt x="136779" y="10947"/>
                  </a:lnTo>
                  <a:lnTo>
                    <a:pt x="144729" y="10947"/>
                  </a:lnTo>
                  <a:lnTo>
                    <a:pt x="144602" y="15367"/>
                  </a:lnTo>
                  <a:lnTo>
                    <a:pt x="144360" y="15671"/>
                  </a:lnTo>
                  <a:lnTo>
                    <a:pt x="141554" y="15671"/>
                  </a:lnTo>
                  <a:lnTo>
                    <a:pt x="141770" y="16992"/>
                  </a:lnTo>
                  <a:lnTo>
                    <a:pt x="145669" y="16992"/>
                  </a:lnTo>
                  <a:lnTo>
                    <a:pt x="146202" y="16408"/>
                  </a:lnTo>
                  <a:lnTo>
                    <a:pt x="146202" y="10947"/>
                  </a:lnTo>
                  <a:lnTo>
                    <a:pt x="146202" y="9677"/>
                  </a:lnTo>
                  <a:lnTo>
                    <a:pt x="146202" y="6273"/>
                  </a:lnTo>
                  <a:lnTo>
                    <a:pt x="146202" y="5029"/>
                  </a:lnTo>
                  <a:lnTo>
                    <a:pt x="146202" y="1778"/>
                  </a:lnTo>
                  <a:lnTo>
                    <a:pt x="146202" y="508"/>
                  </a:lnTo>
                  <a:close/>
                </a:path>
                <a:path w="273684" h="17145">
                  <a:moveTo>
                    <a:pt x="168008" y="6604"/>
                  </a:moveTo>
                  <a:lnTo>
                    <a:pt x="167195" y="4648"/>
                  </a:lnTo>
                  <a:lnTo>
                    <a:pt x="166522" y="3975"/>
                  </a:lnTo>
                  <a:lnTo>
                    <a:pt x="166522" y="6959"/>
                  </a:lnTo>
                  <a:lnTo>
                    <a:pt x="166522" y="10845"/>
                  </a:lnTo>
                  <a:lnTo>
                    <a:pt x="165874" y="12484"/>
                  </a:lnTo>
                  <a:lnTo>
                    <a:pt x="163258" y="15100"/>
                  </a:lnTo>
                  <a:lnTo>
                    <a:pt x="161645" y="15748"/>
                  </a:lnTo>
                  <a:lnTo>
                    <a:pt x="157810" y="15748"/>
                  </a:lnTo>
                  <a:lnTo>
                    <a:pt x="156171" y="15100"/>
                  </a:lnTo>
                  <a:lnTo>
                    <a:pt x="153454" y="12484"/>
                  </a:lnTo>
                  <a:lnTo>
                    <a:pt x="152781" y="10845"/>
                  </a:lnTo>
                  <a:lnTo>
                    <a:pt x="152781" y="6959"/>
                  </a:lnTo>
                  <a:lnTo>
                    <a:pt x="153441" y="5308"/>
                  </a:lnTo>
                  <a:lnTo>
                    <a:pt x="156108" y="2540"/>
                  </a:lnTo>
                  <a:lnTo>
                    <a:pt x="157759" y="1854"/>
                  </a:lnTo>
                  <a:lnTo>
                    <a:pt x="161645" y="1854"/>
                  </a:lnTo>
                  <a:lnTo>
                    <a:pt x="163258" y="2540"/>
                  </a:lnTo>
                  <a:lnTo>
                    <a:pt x="165874" y="5308"/>
                  </a:lnTo>
                  <a:lnTo>
                    <a:pt x="166522" y="6959"/>
                  </a:lnTo>
                  <a:lnTo>
                    <a:pt x="166522" y="3975"/>
                  </a:lnTo>
                  <a:lnTo>
                    <a:pt x="164439" y="1854"/>
                  </a:lnTo>
                  <a:lnTo>
                    <a:pt x="163944" y="1346"/>
                  </a:lnTo>
                  <a:lnTo>
                    <a:pt x="162001" y="520"/>
                  </a:lnTo>
                  <a:lnTo>
                    <a:pt x="157403" y="520"/>
                  </a:lnTo>
                  <a:lnTo>
                    <a:pt x="155435" y="1346"/>
                  </a:lnTo>
                  <a:lnTo>
                    <a:pt x="152184" y="4648"/>
                  </a:lnTo>
                  <a:lnTo>
                    <a:pt x="151384" y="6604"/>
                  </a:lnTo>
                  <a:lnTo>
                    <a:pt x="151384" y="11252"/>
                  </a:lnTo>
                  <a:lnTo>
                    <a:pt x="152196" y="13208"/>
                  </a:lnTo>
                  <a:lnTo>
                    <a:pt x="155498" y="16306"/>
                  </a:lnTo>
                  <a:lnTo>
                    <a:pt x="157454" y="17081"/>
                  </a:lnTo>
                  <a:lnTo>
                    <a:pt x="162001" y="17081"/>
                  </a:lnTo>
                  <a:lnTo>
                    <a:pt x="163944" y="16306"/>
                  </a:lnTo>
                  <a:lnTo>
                    <a:pt x="164528" y="15748"/>
                  </a:lnTo>
                  <a:lnTo>
                    <a:pt x="167195" y="13208"/>
                  </a:lnTo>
                  <a:lnTo>
                    <a:pt x="168008" y="11252"/>
                  </a:lnTo>
                  <a:lnTo>
                    <a:pt x="168008" y="6604"/>
                  </a:lnTo>
                  <a:close/>
                </a:path>
                <a:path w="273684" h="17145">
                  <a:moveTo>
                    <a:pt x="186918" y="6604"/>
                  </a:moveTo>
                  <a:lnTo>
                    <a:pt x="186118" y="4648"/>
                  </a:lnTo>
                  <a:lnTo>
                    <a:pt x="185445" y="3975"/>
                  </a:lnTo>
                  <a:lnTo>
                    <a:pt x="185445" y="6959"/>
                  </a:lnTo>
                  <a:lnTo>
                    <a:pt x="185445" y="10845"/>
                  </a:lnTo>
                  <a:lnTo>
                    <a:pt x="184785" y="12484"/>
                  </a:lnTo>
                  <a:lnTo>
                    <a:pt x="182181" y="15100"/>
                  </a:lnTo>
                  <a:lnTo>
                    <a:pt x="180568" y="15748"/>
                  </a:lnTo>
                  <a:lnTo>
                    <a:pt x="176733" y="15748"/>
                  </a:lnTo>
                  <a:lnTo>
                    <a:pt x="175094" y="15100"/>
                  </a:lnTo>
                  <a:lnTo>
                    <a:pt x="172377" y="12484"/>
                  </a:lnTo>
                  <a:lnTo>
                    <a:pt x="171704" y="10845"/>
                  </a:lnTo>
                  <a:lnTo>
                    <a:pt x="171704" y="6959"/>
                  </a:lnTo>
                  <a:lnTo>
                    <a:pt x="172364" y="5308"/>
                  </a:lnTo>
                  <a:lnTo>
                    <a:pt x="175031" y="2540"/>
                  </a:lnTo>
                  <a:lnTo>
                    <a:pt x="176682" y="1854"/>
                  </a:lnTo>
                  <a:lnTo>
                    <a:pt x="180568" y="1854"/>
                  </a:lnTo>
                  <a:lnTo>
                    <a:pt x="182181" y="2540"/>
                  </a:lnTo>
                  <a:lnTo>
                    <a:pt x="184785" y="5308"/>
                  </a:lnTo>
                  <a:lnTo>
                    <a:pt x="185445" y="6959"/>
                  </a:lnTo>
                  <a:lnTo>
                    <a:pt x="185445" y="3975"/>
                  </a:lnTo>
                  <a:lnTo>
                    <a:pt x="183362" y="1854"/>
                  </a:lnTo>
                  <a:lnTo>
                    <a:pt x="182854" y="1346"/>
                  </a:lnTo>
                  <a:lnTo>
                    <a:pt x="180911" y="520"/>
                  </a:lnTo>
                  <a:lnTo>
                    <a:pt x="176326" y="520"/>
                  </a:lnTo>
                  <a:lnTo>
                    <a:pt x="174358" y="1346"/>
                  </a:lnTo>
                  <a:lnTo>
                    <a:pt x="171107" y="4648"/>
                  </a:lnTo>
                  <a:lnTo>
                    <a:pt x="170294" y="6604"/>
                  </a:lnTo>
                  <a:lnTo>
                    <a:pt x="170294" y="11252"/>
                  </a:lnTo>
                  <a:lnTo>
                    <a:pt x="171119" y="13208"/>
                  </a:lnTo>
                  <a:lnTo>
                    <a:pt x="174421" y="16306"/>
                  </a:lnTo>
                  <a:lnTo>
                    <a:pt x="176377" y="17081"/>
                  </a:lnTo>
                  <a:lnTo>
                    <a:pt x="180911" y="17081"/>
                  </a:lnTo>
                  <a:lnTo>
                    <a:pt x="182854" y="16306"/>
                  </a:lnTo>
                  <a:lnTo>
                    <a:pt x="183451" y="15748"/>
                  </a:lnTo>
                  <a:lnTo>
                    <a:pt x="186118" y="13208"/>
                  </a:lnTo>
                  <a:lnTo>
                    <a:pt x="186918" y="11252"/>
                  </a:lnTo>
                  <a:lnTo>
                    <a:pt x="186918" y="6604"/>
                  </a:lnTo>
                  <a:close/>
                </a:path>
                <a:path w="273684" h="17145">
                  <a:moveTo>
                    <a:pt x="204304" y="1181"/>
                  </a:moveTo>
                  <a:lnTo>
                    <a:pt x="202831" y="1181"/>
                  </a:lnTo>
                  <a:lnTo>
                    <a:pt x="202831" y="2438"/>
                  </a:lnTo>
                  <a:lnTo>
                    <a:pt x="202831" y="8051"/>
                  </a:lnTo>
                  <a:lnTo>
                    <a:pt x="202831" y="9321"/>
                  </a:lnTo>
                  <a:lnTo>
                    <a:pt x="202831" y="14719"/>
                  </a:lnTo>
                  <a:lnTo>
                    <a:pt x="192328" y="14719"/>
                  </a:lnTo>
                  <a:lnTo>
                    <a:pt x="192328" y="9321"/>
                  </a:lnTo>
                  <a:lnTo>
                    <a:pt x="202831" y="9321"/>
                  </a:lnTo>
                  <a:lnTo>
                    <a:pt x="202831" y="8051"/>
                  </a:lnTo>
                  <a:lnTo>
                    <a:pt x="192328" y="8051"/>
                  </a:lnTo>
                  <a:lnTo>
                    <a:pt x="192328" y="2438"/>
                  </a:lnTo>
                  <a:lnTo>
                    <a:pt x="202831" y="2438"/>
                  </a:lnTo>
                  <a:lnTo>
                    <a:pt x="202831" y="1181"/>
                  </a:lnTo>
                  <a:lnTo>
                    <a:pt x="190855" y="1181"/>
                  </a:lnTo>
                  <a:lnTo>
                    <a:pt x="190855" y="16992"/>
                  </a:lnTo>
                  <a:lnTo>
                    <a:pt x="192328" y="16992"/>
                  </a:lnTo>
                  <a:lnTo>
                    <a:pt x="192328" y="15963"/>
                  </a:lnTo>
                  <a:lnTo>
                    <a:pt x="202831" y="15963"/>
                  </a:lnTo>
                  <a:lnTo>
                    <a:pt x="202831" y="16992"/>
                  </a:lnTo>
                  <a:lnTo>
                    <a:pt x="204304" y="16992"/>
                  </a:lnTo>
                  <a:lnTo>
                    <a:pt x="204304" y="15963"/>
                  </a:lnTo>
                  <a:lnTo>
                    <a:pt x="204304" y="14719"/>
                  </a:lnTo>
                  <a:lnTo>
                    <a:pt x="204304" y="9321"/>
                  </a:lnTo>
                  <a:lnTo>
                    <a:pt x="204304" y="8051"/>
                  </a:lnTo>
                  <a:lnTo>
                    <a:pt x="204304" y="2438"/>
                  </a:lnTo>
                  <a:lnTo>
                    <a:pt x="204304" y="1181"/>
                  </a:lnTo>
                  <a:close/>
                </a:path>
                <a:path w="273684" h="17145">
                  <a:moveTo>
                    <a:pt x="220332" y="13893"/>
                  </a:moveTo>
                  <a:lnTo>
                    <a:pt x="215912" y="11112"/>
                  </a:lnTo>
                  <a:lnTo>
                    <a:pt x="215912" y="10642"/>
                  </a:lnTo>
                  <a:lnTo>
                    <a:pt x="215912" y="8432"/>
                  </a:lnTo>
                  <a:lnTo>
                    <a:pt x="219811" y="8432"/>
                  </a:lnTo>
                  <a:lnTo>
                    <a:pt x="219811" y="7099"/>
                  </a:lnTo>
                  <a:lnTo>
                    <a:pt x="215912" y="7099"/>
                  </a:lnTo>
                  <a:lnTo>
                    <a:pt x="215912" y="4584"/>
                  </a:lnTo>
                  <a:lnTo>
                    <a:pt x="220268" y="4584"/>
                  </a:lnTo>
                  <a:lnTo>
                    <a:pt x="220268" y="3251"/>
                  </a:lnTo>
                  <a:lnTo>
                    <a:pt x="215912" y="3251"/>
                  </a:lnTo>
                  <a:lnTo>
                    <a:pt x="215912" y="12"/>
                  </a:lnTo>
                  <a:lnTo>
                    <a:pt x="214426" y="12"/>
                  </a:lnTo>
                  <a:lnTo>
                    <a:pt x="214426" y="3251"/>
                  </a:lnTo>
                  <a:lnTo>
                    <a:pt x="208000" y="3251"/>
                  </a:lnTo>
                  <a:lnTo>
                    <a:pt x="208000" y="4584"/>
                  </a:lnTo>
                  <a:lnTo>
                    <a:pt x="214426" y="4584"/>
                  </a:lnTo>
                  <a:lnTo>
                    <a:pt x="214426" y="7099"/>
                  </a:lnTo>
                  <a:lnTo>
                    <a:pt x="208445" y="7099"/>
                  </a:lnTo>
                  <a:lnTo>
                    <a:pt x="208445" y="8432"/>
                  </a:lnTo>
                  <a:lnTo>
                    <a:pt x="214426" y="8432"/>
                  </a:lnTo>
                  <a:lnTo>
                    <a:pt x="214426" y="10642"/>
                  </a:lnTo>
                  <a:lnTo>
                    <a:pt x="214426" y="12242"/>
                  </a:lnTo>
                  <a:lnTo>
                    <a:pt x="214426" y="13373"/>
                  </a:lnTo>
                  <a:lnTo>
                    <a:pt x="213918" y="14973"/>
                  </a:lnTo>
                  <a:lnTo>
                    <a:pt x="212420" y="15519"/>
                  </a:lnTo>
                  <a:lnTo>
                    <a:pt x="211023" y="15113"/>
                  </a:lnTo>
                  <a:lnTo>
                    <a:pt x="210426" y="13970"/>
                  </a:lnTo>
                  <a:lnTo>
                    <a:pt x="210985" y="12458"/>
                  </a:lnTo>
                  <a:lnTo>
                    <a:pt x="212648" y="11976"/>
                  </a:lnTo>
                  <a:lnTo>
                    <a:pt x="214426" y="12242"/>
                  </a:lnTo>
                  <a:lnTo>
                    <a:pt x="214426" y="10642"/>
                  </a:lnTo>
                  <a:lnTo>
                    <a:pt x="212648" y="10426"/>
                  </a:lnTo>
                  <a:lnTo>
                    <a:pt x="209918" y="11391"/>
                  </a:lnTo>
                  <a:lnTo>
                    <a:pt x="208876" y="13970"/>
                  </a:lnTo>
                  <a:lnTo>
                    <a:pt x="209804" y="16116"/>
                  </a:lnTo>
                  <a:lnTo>
                    <a:pt x="212420" y="17005"/>
                  </a:lnTo>
                  <a:lnTo>
                    <a:pt x="215023" y="16002"/>
                  </a:lnTo>
                  <a:lnTo>
                    <a:pt x="215188" y="15519"/>
                  </a:lnTo>
                  <a:lnTo>
                    <a:pt x="215912" y="13373"/>
                  </a:lnTo>
                  <a:lnTo>
                    <a:pt x="215912" y="12839"/>
                  </a:lnTo>
                  <a:lnTo>
                    <a:pt x="219163" y="15303"/>
                  </a:lnTo>
                  <a:lnTo>
                    <a:pt x="220332" y="13893"/>
                  </a:lnTo>
                  <a:close/>
                </a:path>
                <a:path w="273684" h="17145">
                  <a:moveTo>
                    <a:pt x="233502" y="5321"/>
                  </a:moveTo>
                  <a:lnTo>
                    <a:pt x="232029" y="5321"/>
                  </a:lnTo>
                  <a:lnTo>
                    <a:pt x="232029" y="9093"/>
                  </a:lnTo>
                  <a:lnTo>
                    <a:pt x="233502" y="9093"/>
                  </a:lnTo>
                  <a:lnTo>
                    <a:pt x="233502" y="5321"/>
                  </a:lnTo>
                  <a:close/>
                </a:path>
                <a:path w="273684" h="17145">
                  <a:moveTo>
                    <a:pt x="234899" y="1930"/>
                  </a:moveTo>
                  <a:lnTo>
                    <a:pt x="222491" y="1930"/>
                  </a:lnTo>
                  <a:lnTo>
                    <a:pt x="222491" y="3251"/>
                  </a:lnTo>
                  <a:lnTo>
                    <a:pt x="231787" y="3251"/>
                  </a:lnTo>
                  <a:lnTo>
                    <a:pt x="227558" y="5524"/>
                  </a:lnTo>
                  <a:lnTo>
                    <a:pt x="225437" y="8204"/>
                  </a:lnTo>
                  <a:lnTo>
                    <a:pt x="225437" y="14706"/>
                  </a:lnTo>
                  <a:lnTo>
                    <a:pt x="228333" y="16611"/>
                  </a:lnTo>
                  <a:lnTo>
                    <a:pt x="234099" y="16992"/>
                  </a:lnTo>
                  <a:lnTo>
                    <a:pt x="234454" y="15290"/>
                  </a:lnTo>
                  <a:lnTo>
                    <a:pt x="229476" y="15201"/>
                  </a:lnTo>
                  <a:lnTo>
                    <a:pt x="226987" y="13843"/>
                  </a:lnTo>
                  <a:lnTo>
                    <a:pt x="226987" y="8521"/>
                  </a:lnTo>
                  <a:lnTo>
                    <a:pt x="229628" y="5867"/>
                  </a:lnTo>
                  <a:lnTo>
                    <a:pt x="234899" y="3251"/>
                  </a:lnTo>
                  <a:lnTo>
                    <a:pt x="234899" y="1930"/>
                  </a:lnTo>
                  <a:close/>
                </a:path>
                <a:path w="273684" h="17145">
                  <a:moveTo>
                    <a:pt x="236169" y="5321"/>
                  </a:moveTo>
                  <a:lnTo>
                    <a:pt x="234683" y="5321"/>
                  </a:lnTo>
                  <a:lnTo>
                    <a:pt x="234683" y="9093"/>
                  </a:lnTo>
                  <a:lnTo>
                    <a:pt x="236169" y="9093"/>
                  </a:lnTo>
                  <a:lnTo>
                    <a:pt x="236169" y="5321"/>
                  </a:lnTo>
                  <a:close/>
                </a:path>
                <a:path w="273684" h="17145">
                  <a:moveTo>
                    <a:pt x="254266" y="2514"/>
                  </a:moveTo>
                  <a:lnTo>
                    <a:pt x="245313" y="2514"/>
                  </a:lnTo>
                  <a:lnTo>
                    <a:pt x="245922" y="304"/>
                  </a:lnTo>
                  <a:lnTo>
                    <a:pt x="244424" y="0"/>
                  </a:lnTo>
                  <a:lnTo>
                    <a:pt x="243700" y="2514"/>
                  </a:lnTo>
                  <a:lnTo>
                    <a:pt x="238137" y="2514"/>
                  </a:lnTo>
                  <a:lnTo>
                    <a:pt x="238137" y="3695"/>
                  </a:lnTo>
                  <a:lnTo>
                    <a:pt x="243255" y="3695"/>
                  </a:lnTo>
                  <a:lnTo>
                    <a:pt x="241973" y="6692"/>
                  </a:lnTo>
                  <a:lnTo>
                    <a:pt x="240093" y="9080"/>
                  </a:lnTo>
                  <a:lnTo>
                    <a:pt x="237642" y="10871"/>
                  </a:lnTo>
                  <a:lnTo>
                    <a:pt x="238671" y="12192"/>
                  </a:lnTo>
                  <a:lnTo>
                    <a:pt x="240030" y="11201"/>
                  </a:lnTo>
                  <a:lnTo>
                    <a:pt x="241198" y="10007"/>
                  </a:lnTo>
                  <a:lnTo>
                    <a:pt x="242227" y="8648"/>
                  </a:lnTo>
                  <a:lnTo>
                    <a:pt x="242227" y="16992"/>
                  </a:lnTo>
                  <a:lnTo>
                    <a:pt x="243700" y="16992"/>
                  </a:lnTo>
                  <a:lnTo>
                    <a:pt x="243700" y="13220"/>
                  </a:lnTo>
                  <a:lnTo>
                    <a:pt x="250507" y="13220"/>
                  </a:lnTo>
                  <a:lnTo>
                    <a:pt x="250507" y="15074"/>
                  </a:lnTo>
                  <a:lnTo>
                    <a:pt x="249986" y="15671"/>
                  </a:lnTo>
                  <a:lnTo>
                    <a:pt x="248437" y="15671"/>
                  </a:lnTo>
                  <a:lnTo>
                    <a:pt x="248640" y="16992"/>
                  </a:lnTo>
                  <a:lnTo>
                    <a:pt x="251383" y="16992"/>
                  </a:lnTo>
                  <a:lnTo>
                    <a:pt x="251980" y="16357"/>
                  </a:lnTo>
                  <a:lnTo>
                    <a:pt x="251980" y="13220"/>
                  </a:lnTo>
                  <a:lnTo>
                    <a:pt x="251980" y="12052"/>
                  </a:lnTo>
                  <a:lnTo>
                    <a:pt x="251980" y="10121"/>
                  </a:lnTo>
                  <a:lnTo>
                    <a:pt x="251980" y="8953"/>
                  </a:lnTo>
                  <a:lnTo>
                    <a:pt x="251980" y="7099"/>
                  </a:lnTo>
                  <a:lnTo>
                    <a:pt x="251980" y="5842"/>
                  </a:lnTo>
                  <a:lnTo>
                    <a:pt x="250507" y="5842"/>
                  </a:lnTo>
                  <a:lnTo>
                    <a:pt x="250507" y="7099"/>
                  </a:lnTo>
                  <a:lnTo>
                    <a:pt x="250507" y="8953"/>
                  </a:lnTo>
                  <a:lnTo>
                    <a:pt x="250507" y="10121"/>
                  </a:lnTo>
                  <a:lnTo>
                    <a:pt x="250507" y="12052"/>
                  </a:lnTo>
                  <a:lnTo>
                    <a:pt x="243700" y="12052"/>
                  </a:lnTo>
                  <a:lnTo>
                    <a:pt x="243700" y="10121"/>
                  </a:lnTo>
                  <a:lnTo>
                    <a:pt x="250507" y="10121"/>
                  </a:lnTo>
                  <a:lnTo>
                    <a:pt x="250507" y="8953"/>
                  </a:lnTo>
                  <a:lnTo>
                    <a:pt x="243700" y="8953"/>
                  </a:lnTo>
                  <a:lnTo>
                    <a:pt x="243700" y="8648"/>
                  </a:lnTo>
                  <a:lnTo>
                    <a:pt x="243700" y="7099"/>
                  </a:lnTo>
                  <a:lnTo>
                    <a:pt x="250507" y="7099"/>
                  </a:lnTo>
                  <a:lnTo>
                    <a:pt x="250507" y="5842"/>
                  </a:lnTo>
                  <a:lnTo>
                    <a:pt x="243941" y="5842"/>
                  </a:lnTo>
                  <a:lnTo>
                    <a:pt x="244906" y="3695"/>
                  </a:lnTo>
                  <a:lnTo>
                    <a:pt x="254266" y="3695"/>
                  </a:lnTo>
                  <a:lnTo>
                    <a:pt x="254266" y="2514"/>
                  </a:lnTo>
                  <a:close/>
                </a:path>
                <a:path w="273684" h="17145">
                  <a:moveTo>
                    <a:pt x="261213" y="5473"/>
                  </a:moveTo>
                  <a:lnTo>
                    <a:pt x="259969" y="4660"/>
                  </a:lnTo>
                  <a:lnTo>
                    <a:pt x="259118" y="6134"/>
                  </a:lnTo>
                  <a:lnTo>
                    <a:pt x="258013" y="7378"/>
                  </a:lnTo>
                  <a:lnTo>
                    <a:pt x="256628" y="8356"/>
                  </a:lnTo>
                  <a:lnTo>
                    <a:pt x="257822" y="9474"/>
                  </a:lnTo>
                  <a:lnTo>
                    <a:pt x="259257" y="8356"/>
                  </a:lnTo>
                  <a:lnTo>
                    <a:pt x="260375" y="7048"/>
                  </a:lnTo>
                  <a:lnTo>
                    <a:pt x="261213" y="5473"/>
                  </a:lnTo>
                  <a:close/>
                </a:path>
                <a:path w="273684" h="17145">
                  <a:moveTo>
                    <a:pt x="264541" y="13601"/>
                  </a:moveTo>
                  <a:lnTo>
                    <a:pt x="263842" y="12788"/>
                  </a:lnTo>
                  <a:lnTo>
                    <a:pt x="262686" y="11442"/>
                  </a:lnTo>
                  <a:lnTo>
                    <a:pt x="263245" y="10363"/>
                  </a:lnTo>
                  <a:lnTo>
                    <a:pt x="264096" y="8724"/>
                  </a:lnTo>
                  <a:lnTo>
                    <a:pt x="262699" y="8051"/>
                  </a:lnTo>
                  <a:lnTo>
                    <a:pt x="261518" y="10363"/>
                  </a:lnTo>
                  <a:lnTo>
                    <a:pt x="259892" y="9093"/>
                  </a:lnTo>
                  <a:lnTo>
                    <a:pt x="258927" y="10121"/>
                  </a:lnTo>
                  <a:lnTo>
                    <a:pt x="260654" y="11645"/>
                  </a:lnTo>
                  <a:lnTo>
                    <a:pt x="259422" y="13347"/>
                  </a:lnTo>
                  <a:lnTo>
                    <a:pt x="257937" y="14744"/>
                  </a:lnTo>
                  <a:lnTo>
                    <a:pt x="256197" y="15824"/>
                  </a:lnTo>
                  <a:lnTo>
                    <a:pt x="257149" y="16992"/>
                  </a:lnTo>
                  <a:lnTo>
                    <a:pt x="258991" y="15824"/>
                  </a:lnTo>
                  <a:lnTo>
                    <a:pt x="260502" y="14439"/>
                  </a:lnTo>
                  <a:lnTo>
                    <a:pt x="261747" y="12788"/>
                  </a:lnTo>
                  <a:lnTo>
                    <a:pt x="263359" y="14795"/>
                  </a:lnTo>
                  <a:lnTo>
                    <a:pt x="264541" y="13601"/>
                  </a:lnTo>
                  <a:close/>
                </a:path>
                <a:path w="273684" h="17145">
                  <a:moveTo>
                    <a:pt x="265874" y="2654"/>
                  </a:moveTo>
                  <a:lnTo>
                    <a:pt x="262102" y="2654"/>
                  </a:lnTo>
                  <a:lnTo>
                    <a:pt x="262102" y="12"/>
                  </a:lnTo>
                  <a:lnTo>
                    <a:pt x="260629" y="12"/>
                  </a:lnTo>
                  <a:lnTo>
                    <a:pt x="260629" y="2654"/>
                  </a:lnTo>
                  <a:lnTo>
                    <a:pt x="257073" y="2654"/>
                  </a:lnTo>
                  <a:lnTo>
                    <a:pt x="257073" y="4000"/>
                  </a:lnTo>
                  <a:lnTo>
                    <a:pt x="265874" y="4000"/>
                  </a:lnTo>
                  <a:lnTo>
                    <a:pt x="265874" y="2654"/>
                  </a:lnTo>
                  <a:close/>
                </a:path>
                <a:path w="273684" h="17145">
                  <a:moveTo>
                    <a:pt x="266534" y="7835"/>
                  </a:moveTo>
                  <a:lnTo>
                    <a:pt x="265696" y="6654"/>
                  </a:lnTo>
                  <a:lnTo>
                    <a:pt x="264629" y="5473"/>
                  </a:lnTo>
                  <a:lnTo>
                    <a:pt x="263740" y="4660"/>
                  </a:lnTo>
                  <a:lnTo>
                    <a:pt x="262788" y="5473"/>
                  </a:lnTo>
                  <a:lnTo>
                    <a:pt x="262737" y="5600"/>
                  </a:lnTo>
                  <a:lnTo>
                    <a:pt x="263690" y="6654"/>
                  </a:lnTo>
                  <a:lnTo>
                    <a:pt x="264439" y="7620"/>
                  </a:lnTo>
                  <a:lnTo>
                    <a:pt x="265290" y="8801"/>
                  </a:lnTo>
                  <a:lnTo>
                    <a:pt x="266534" y="7835"/>
                  </a:lnTo>
                  <a:close/>
                </a:path>
                <a:path w="273684" h="17145">
                  <a:moveTo>
                    <a:pt x="273189" y="4508"/>
                  </a:moveTo>
                  <a:lnTo>
                    <a:pt x="269786" y="4508"/>
                  </a:lnTo>
                  <a:lnTo>
                    <a:pt x="269786" y="12"/>
                  </a:lnTo>
                  <a:lnTo>
                    <a:pt x="268312" y="12"/>
                  </a:lnTo>
                  <a:lnTo>
                    <a:pt x="268312" y="4508"/>
                  </a:lnTo>
                  <a:lnTo>
                    <a:pt x="266395" y="4508"/>
                  </a:lnTo>
                  <a:lnTo>
                    <a:pt x="266395" y="5778"/>
                  </a:lnTo>
                  <a:lnTo>
                    <a:pt x="268312" y="5778"/>
                  </a:lnTo>
                  <a:lnTo>
                    <a:pt x="268198" y="10363"/>
                  </a:lnTo>
                  <a:lnTo>
                    <a:pt x="266611" y="13512"/>
                  </a:lnTo>
                  <a:lnTo>
                    <a:pt x="263220" y="15887"/>
                  </a:lnTo>
                  <a:lnTo>
                    <a:pt x="264464" y="16992"/>
                  </a:lnTo>
                  <a:lnTo>
                    <a:pt x="268020" y="14541"/>
                  </a:lnTo>
                  <a:lnTo>
                    <a:pt x="269786" y="10795"/>
                  </a:lnTo>
                  <a:lnTo>
                    <a:pt x="269786" y="5778"/>
                  </a:lnTo>
                  <a:lnTo>
                    <a:pt x="271716" y="5778"/>
                  </a:lnTo>
                  <a:lnTo>
                    <a:pt x="269938" y="15671"/>
                  </a:lnTo>
                  <a:lnTo>
                    <a:pt x="268541" y="15671"/>
                  </a:lnTo>
                  <a:lnTo>
                    <a:pt x="268757" y="16992"/>
                  </a:lnTo>
                  <a:lnTo>
                    <a:pt x="270230" y="16992"/>
                  </a:lnTo>
                  <a:lnTo>
                    <a:pt x="272529" y="15341"/>
                  </a:lnTo>
                  <a:lnTo>
                    <a:pt x="272973" y="14236"/>
                  </a:lnTo>
                  <a:lnTo>
                    <a:pt x="273075" y="13512"/>
                  </a:lnTo>
                  <a:lnTo>
                    <a:pt x="273189" y="4508"/>
                  </a:lnTo>
                  <a:close/>
                </a:path>
              </a:pathLst>
            </a:custGeom>
            <a:solidFill>
              <a:srgbClr val="050100"/>
            </a:solidFill>
          </p:spPr>
          <p:txBody>
            <a:bodyPr wrap="square" lIns="0" tIns="0" rIns="0" bIns="0" rtlCol="0"/>
            <a:lstStyle/>
            <a:p>
              <a:endParaRPr/>
            </a:p>
          </p:txBody>
        </p:sp>
        <p:sp>
          <p:nvSpPr>
            <p:cNvPr id="115" name="object 115"/>
            <p:cNvSpPr/>
            <p:nvPr/>
          </p:nvSpPr>
          <p:spPr>
            <a:xfrm>
              <a:off x="6311255" y="8640376"/>
              <a:ext cx="447040" cy="0"/>
            </a:xfrm>
            <a:custGeom>
              <a:avLst/>
              <a:gdLst/>
              <a:ahLst/>
              <a:cxnLst/>
              <a:rect l="l" t="t" r="r" b="b"/>
              <a:pathLst>
                <a:path w="447040">
                  <a:moveTo>
                    <a:pt x="0" y="0"/>
                  </a:moveTo>
                  <a:lnTo>
                    <a:pt x="446900" y="0"/>
                  </a:lnTo>
                </a:path>
              </a:pathLst>
            </a:custGeom>
            <a:ln w="3175">
              <a:solidFill>
                <a:srgbClr val="231A16"/>
              </a:solidFill>
            </a:ln>
          </p:spPr>
          <p:txBody>
            <a:bodyPr wrap="square" lIns="0" tIns="0" rIns="0" bIns="0" rtlCol="0"/>
            <a:lstStyle/>
            <a:p>
              <a:endParaRPr/>
            </a:p>
          </p:txBody>
        </p:sp>
        <p:sp>
          <p:nvSpPr>
            <p:cNvPr id="116" name="object 116"/>
            <p:cNvSpPr/>
            <p:nvPr/>
          </p:nvSpPr>
          <p:spPr>
            <a:xfrm>
              <a:off x="6311826" y="8662191"/>
              <a:ext cx="306705" cy="0"/>
            </a:xfrm>
            <a:custGeom>
              <a:avLst/>
              <a:gdLst/>
              <a:ahLst/>
              <a:cxnLst/>
              <a:rect l="l" t="t" r="r" b="b"/>
              <a:pathLst>
                <a:path w="306704">
                  <a:moveTo>
                    <a:pt x="0" y="0"/>
                  </a:moveTo>
                  <a:lnTo>
                    <a:pt x="306590" y="0"/>
                  </a:lnTo>
                </a:path>
              </a:pathLst>
            </a:custGeom>
            <a:ln w="3175">
              <a:solidFill>
                <a:srgbClr val="231A16"/>
              </a:solidFill>
            </a:ln>
          </p:spPr>
          <p:txBody>
            <a:bodyPr wrap="square" lIns="0" tIns="0" rIns="0" bIns="0" rtlCol="0"/>
            <a:lstStyle/>
            <a:p>
              <a:endParaRPr/>
            </a:p>
          </p:txBody>
        </p:sp>
        <p:sp>
          <p:nvSpPr>
            <p:cNvPr id="117" name="object 117"/>
            <p:cNvSpPr/>
            <p:nvPr/>
          </p:nvSpPr>
          <p:spPr>
            <a:xfrm>
              <a:off x="6644259" y="8817711"/>
              <a:ext cx="54610" cy="25400"/>
            </a:xfrm>
            <a:custGeom>
              <a:avLst/>
              <a:gdLst/>
              <a:ahLst/>
              <a:cxnLst/>
              <a:rect l="l" t="t" r="r" b="b"/>
              <a:pathLst>
                <a:path w="54609" h="25400">
                  <a:moveTo>
                    <a:pt x="4000" y="15417"/>
                  </a:moveTo>
                  <a:lnTo>
                    <a:pt x="3124" y="15151"/>
                  </a:lnTo>
                  <a:lnTo>
                    <a:pt x="2578" y="17005"/>
                  </a:lnTo>
                  <a:lnTo>
                    <a:pt x="1536" y="18402"/>
                  </a:lnTo>
                  <a:lnTo>
                    <a:pt x="0" y="19354"/>
                  </a:lnTo>
                  <a:lnTo>
                    <a:pt x="571" y="20142"/>
                  </a:lnTo>
                  <a:lnTo>
                    <a:pt x="2184" y="19050"/>
                  </a:lnTo>
                  <a:lnTo>
                    <a:pt x="2311" y="18923"/>
                  </a:lnTo>
                  <a:lnTo>
                    <a:pt x="3390" y="17437"/>
                  </a:lnTo>
                  <a:lnTo>
                    <a:pt x="4000" y="15417"/>
                  </a:lnTo>
                  <a:close/>
                </a:path>
                <a:path w="54609" h="25400">
                  <a:moveTo>
                    <a:pt x="9283" y="24701"/>
                  </a:moveTo>
                  <a:lnTo>
                    <a:pt x="8902" y="23876"/>
                  </a:lnTo>
                  <a:lnTo>
                    <a:pt x="8661" y="23342"/>
                  </a:lnTo>
                  <a:lnTo>
                    <a:pt x="7874" y="22034"/>
                  </a:lnTo>
                  <a:lnTo>
                    <a:pt x="6946" y="20789"/>
                  </a:lnTo>
                  <a:lnTo>
                    <a:pt x="6248" y="21310"/>
                  </a:lnTo>
                  <a:lnTo>
                    <a:pt x="7391" y="23139"/>
                  </a:lnTo>
                  <a:lnTo>
                    <a:pt x="6134" y="23520"/>
                  </a:lnTo>
                  <a:lnTo>
                    <a:pt x="4787" y="23812"/>
                  </a:lnTo>
                  <a:lnTo>
                    <a:pt x="3352" y="24003"/>
                  </a:lnTo>
                  <a:lnTo>
                    <a:pt x="4254" y="22326"/>
                  </a:lnTo>
                  <a:lnTo>
                    <a:pt x="4826" y="20789"/>
                  </a:lnTo>
                  <a:lnTo>
                    <a:pt x="4991" y="20142"/>
                  </a:lnTo>
                  <a:lnTo>
                    <a:pt x="5257" y="18923"/>
                  </a:lnTo>
                  <a:lnTo>
                    <a:pt x="4394" y="18745"/>
                  </a:lnTo>
                  <a:lnTo>
                    <a:pt x="4064" y="20421"/>
                  </a:lnTo>
                  <a:lnTo>
                    <a:pt x="3378" y="22212"/>
                  </a:lnTo>
                  <a:lnTo>
                    <a:pt x="2324" y="24117"/>
                  </a:lnTo>
                  <a:lnTo>
                    <a:pt x="1130" y="24218"/>
                  </a:lnTo>
                  <a:lnTo>
                    <a:pt x="1358" y="25171"/>
                  </a:lnTo>
                  <a:lnTo>
                    <a:pt x="3683" y="24942"/>
                  </a:lnTo>
                  <a:lnTo>
                    <a:pt x="5842" y="24511"/>
                  </a:lnTo>
                  <a:lnTo>
                    <a:pt x="7404" y="24003"/>
                  </a:lnTo>
                  <a:lnTo>
                    <a:pt x="7797" y="23876"/>
                  </a:lnTo>
                  <a:lnTo>
                    <a:pt x="8420" y="25171"/>
                  </a:lnTo>
                  <a:lnTo>
                    <a:pt x="9283" y="24701"/>
                  </a:lnTo>
                  <a:close/>
                </a:path>
                <a:path w="54609" h="25400">
                  <a:moveTo>
                    <a:pt x="10020" y="19354"/>
                  </a:moveTo>
                  <a:lnTo>
                    <a:pt x="8610" y="18402"/>
                  </a:lnTo>
                  <a:lnTo>
                    <a:pt x="7569" y="17005"/>
                  </a:lnTo>
                  <a:lnTo>
                    <a:pt x="6908" y="15151"/>
                  </a:lnTo>
                  <a:lnTo>
                    <a:pt x="6083" y="15455"/>
                  </a:lnTo>
                  <a:lnTo>
                    <a:pt x="6705" y="17487"/>
                  </a:lnTo>
                  <a:lnTo>
                    <a:pt x="7835" y="19050"/>
                  </a:lnTo>
                  <a:lnTo>
                    <a:pt x="9461" y="20142"/>
                  </a:lnTo>
                  <a:lnTo>
                    <a:pt x="10020" y="19354"/>
                  </a:lnTo>
                  <a:close/>
                </a:path>
                <a:path w="54609" h="25400">
                  <a:moveTo>
                    <a:pt x="20866" y="16548"/>
                  </a:moveTo>
                  <a:lnTo>
                    <a:pt x="16586" y="16548"/>
                  </a:lnTo>
                  <a:lnTo>
                    <a:pt x="16586" y="15151"/>
                  </a:lnTo>
                  <a:lnTo>
                    <a:pt x="15709" y="15151"/>
                  </a:lnTo>
                  <a:lnTo>
                    <a:pt x="15709" y="16548"/>
                  </a:lnTo>
                  <a:lnTo>
                    <a:pt x="11404" y="16548"/>
                  </a:lnTo>
                  <a:lnTo>
                    <a:pt x="11404" y="18491"/>
                  </a:lnTo>
                  <a:lnTo>
                    <a:pt x="12280" y="18491"/>
                  </a:lnTo>
                  <a:lnTo>
                    <a:pt x="12280" y="17272"/>
                  </a:lnTo>
                  <a:lnTo>
                    <a:pt x="20002" y="17272"/>
                  </a:lnTo>
                  <a:lnTo>
                    <a:pt x="20002" y="18491"/>
                  </a:lnTo>
                  <a:lnTo>
                    <a:pt x="20866" y="18491"/>
                  </a:lnTo>
                  <a:lnTo>
                    <a:pt x="20866" y="17272"/>
                  </a:lnTo>
                  <a:lnTo>
                    <a:pt x="20866" y="16548"/>
                  </a:lnTo>
                  <a:close/>
                </a:path>
                <a:path w="54609" h="25400">
                  <a:moveTo>
                    <a:pt x="20916" y="24396"/>
                  </a:moveTo>
                  <a:lnTo>
                    <a:pt x="19786" y="23749"/>
                  </a:lnTo>
                  <a:lnTo>
                    <a:pt x="19126" y="23431"/>
                  </a:lnTo>
                  <a:lnTo>
                    <a:pt x="18643" y="23190"/>
                  </a:lnTo>
                  <a:lnTo>
                    <a:pt x="17487" y="22745"/>
                  </a:lnTo>
                  <a:lnTo>
                    <a:pt x="17653" y="22428"/>
                  </a:lnTo>
                  <a:lnTo>
                    <a:pt x="18935" y="20015"/>
                  </a:lnTo>
                  <a:lnTo>
                    <a:pt x="20866" y="20015"/>
                  </a:lnTo>
                  <a:lnTo>
                    <a:pt x="20866" y="19278"/>
                  </a:lnTo>
                  <a:lnTo>
                    <a:pt x="18034" y="19278"/>
                  </a:lnTo>
                  <a:lnTo>
                    <a:pt x="18034" y="20015"/>
                  </a:lnTo>
                  <a:lnTo>
                    <a:pt x="16611" y="22428"/>
                  </a:lnTo>
                  <a:lnTo>
                    <a:pt x="14236" y="21755"/>
                  </a:lnTo>
                  <a:lnTo>
                    <a:pt x="15227" y="20015"/>
                  </a:lnTo>
                  <a:lnTo>
                    <a:pt x="18034" y="20015"/>
                  </a:lnTo>
                  <a:lnTo>
                    <a:pt x="18034" y="19278"/>
                  </a:lnTo>
                  <a:lnTo>
                    <a:pt x="15557" y="19278"/>
                  </a:lnTo>
                  <a:lnTo>
                    <a:pt x="16179" y="17678"/>
                  </a:lnTo>
                  <a:lnTo>
                    <a:pt x="15278" y="17500"/>
                  </a:lnTo>
                  <a:lnTo>
                    <a:pt x="14605" y="19278"/>
                  </a:lnTo>
                  <a:lnTo>
                    <a:pt x="11404" y="19278"/>
                  </a:lnTo>
                  <a:lnTo>
                    <a:pt x="11404" y="20015"/>
                  </a:lnTo>
                  <a:lnTo>
                    <a:pt x="14236" y="20015"/>
                  </a:lnTo>
                  <a:lnTo>
                    <a:pt x="12852" y="22275"/>
                  </a:lnTo>
                  <a:lnTo>
                    <a:pt x="15824" y="23075"/>
                  </a:lnTo>
                  <a:lnTo>
                    <a:pt x="14706" y="23825"/>
                  </a:lnTo>
                  <a:lnTo>
                    <a:pt x="13258" y="24206"/>
                  </a:lnTo>
                  <a:lnTo>
                    <a:pt x="11455" y="24218"/>
                  </a:lnTo>
                  <a:lnTo>
                    <a:pt x="11722" y="25146"/>
                  </a:lnTo>
                  <a:lnTo>
                    <a:pt x="13868" y="24993"/>
                  </a:lnTo>
                  <a:lnTo>
                    <a:pt x="15557" y="24422"/>
                  </a:lnTo>
                  <a:lnTo>
                    <a:pt x="16776" y="23431"/>
                  </a:lnTo>
                  <a:lnTo>
                    <a:pt x="18059" y="23914"/>
                  </a:lnTo>
                  <a:lnTo>
                    <a:pt x="19227" y="24485"/>
                  </a:lnTo>
                  <a:lnTo>
                    <a:pt x="20269" y="25146"/>
                  </a:lnTo>
                  <a:lnTo>
                    <a:pt x="20916" y="24396"/>
                  </a:lnTo>
                  <a:close/>
                </a:path>
                <a:path w="54609" h="25400">
                  <a:moveTo>
                    <a:pt x="26543" y="3581"/>
                  </a:moveTo>
                  <a:lnTo>
                    <a:pt x="26073" y="2425"/>
                  </a:lnTo>
                  <a:lnTo>
                    <a:pt x="25679" y="2032"/>
                  </a:lnTo>
                  <a:lnTo>
                    <a:pt x="25679" y="4902"/>
                  </a:lnTo>
                  <a:lnTo>
                    <a:pt x="25590" y="6286"/>
                  </a:lnTo>
                  <a:lnTo>
                    <a:pt x="25298" y="7023"/>
                  </a:lnTo>
                  <a:lnTo>
                    <a:pt x="24536" y="7797"/>
                  </a:lnTo>
                  <a:lnTo>
                    <a:pt x="21691" y="8940"/>
                  </a:lnTo>
                  <a:lnTo>
                    <a:pt x="18808" y="7797"/>
                  </a:lnTo>
                  <a:lnTo>
                    <a:pt x="18008" y="7023"/>
                  </a:lnTo>
                  <a:lnTo>
                    <a:pt x="17703" y="6286"/>
                  </a:lnTo>
                  <a:lnTo>
                    <a:pt x="17614" y="4902"/>
                  </a:lnTo>
                  <a:lnTo>
                    <a:pt x="18783" y="1993"/>
                  </a:lnTo>
                  <a:lnTo>
                    <a:pt x="19558" y="1193"/>
                  </a:lnTo>
                  <a:lnTo>
                    <a:pt x="20523" y="787"/>
                  </a:lnTo>
                  <a:lnTo>
                    <a:pt x="21691" y="787"/>
                  </a:lnTo>
                  <a:lnTo>
                    <a:pt x="24536" y="1993"/>
                  </a:lnTo>
                  <a:lnTo>
                    <a:pt x="25679" y="4902"/>
                  </a:lnTo>
                  <a:lnTo>
                    <a:pt x="25679" y="2032"/>
                  </a:lnTo>
                  <a:lnTo>
                    <a:pt x="24472" y="787"/>
                  </a:lnTo>
                  <a:lnTo>
                    <a:pt x="24168" y="482"/>
                  </a:lnTo>
                  <a:lnTo>
                    <a:pt x="23025" y="0"/>
                  </a:lnTo>
                  <a:lnTo>
                    <a:pt x="20332" y="0"/>
                  </a:lnTo>
                  <a:lnTo>
                    <a:pt x="19177" y="482"/>
                  </a:lnTo>
                  <a:lnTo>
                    <a:pt x="17272" y="2425"/>
                  </a:lnTo>
                  <a:lnTo>
                    <a:pt x="16789" y="3581"/>
                  </a:lnTo>
                  <a:lnTo>
                    <a:pt x="16789" y="6286"/>
                  </a:lnTo>
                  <a:lnTo>
                    <a:pt x="17272" y="7442"/>
                  </a:lnTo>
                  <a:lnTo>
                    <a:pt x="19215" y="9271"/>
                  </a:lnTo>
                  <a:lnTo>
                    <a:pt x="20358" y="9728"/>
                  </a:lnTo>
                  <a:lnTo>
                    <a:pt x="23025" y="9728"/>
                  </a:lnTo>
                  <a:lnTo>
                    <a:pt x="24168" y="9271"/>
                  </a:lnTo>
                  <a:lnTo>
                    <a:pt x="24511" y="8940"/>
                  </a:lnTo>
                  <a:lnTo>
                    <a:pt x="26073" y="7442"/>
                  </a:lnTo>
                  <a:lnTo>
                    <a:pt x="26543" y="6286"/>
                  </a:lnTo>
                  <a:lnTo>
                    <a:pt x="26543" y="3581"/>
                  </a:lnTo>
                  <a:close/>
                </a:path>
                <a:path w="54609" h="25400">
                  <a:moveTo>
                    <a:pt x="32105" y="19443"/>
                  </a:moveTo>
                  <a:lnTo>
                    <a:pt x="30581" y="19151"/>
                  </a:lnTo>
                  <a:lnTo>
                    <a:pt x="29387" y="18694"/>
                  </a:lnTo>
                  <a:lnTo>
                    <a:pt x="28994" y="18402"/>
                  </a:lnTo>
                  <a:lnTo>
                    <a:pt x="28536" y="18059"/>
                  </a:lnTo>
                  <a:lnTo>
                    <a:pt x="31978" y="18059"/>
                  </a:lnTo>
                  <a:lnTo>
                    <a:pt x="31978" y="17322"/>
                  </a:lnTo>
                  <a:lnTo>
                    <a:pt x="27673" y="17322"/>
                  </a:lnTo>
                  <a:lnTo>
                    <a:pt x="27673" y="16560"/>
                  </a:lnTo>
                  <a:lnTo>
                    <a:pt x="30594" y="15976"/>
                  </a:lnTo>
                  <a:lnTo>
                    <a:pt x="30022" y="15151"/>
                  </a:lnTo>
                  <a:lnTo>
                    <a:pt x="28079" y="15646"/>
                  </a:lnTo>
                  <a:lnTo>
                    <a:pt x="25908" y="15913"/>
                  </a:lnTo>
                  <a:lnTo>
                    <a:pt x="23520" y="15938"/>
                  </a:lnTo>
                  <a:lnTo>
                    <a:pt x="23647" y="16751"/>
                  </a:lnTo>
                  <a:lnTo>
                    <a:pt x="26809" y="16560"/>
                  </a:lnTo>
                  <a:lnTo>
                    <a:pt x="26809" y="17322"/>
                  </a:lnTo>
                  <a:lnTo>
                    <a:pt x="22517" y="17322"/>
                  </a:lnTo>
                  <a:lnTo>
                    <a:pt x="22517" y="18059"/>
                  </a:lnTo>
                  <a:lnTo>
                    <a:pt x="25895" y="18059"/>
                  </a:lnTo>
                  <a:lnTo>
                    <a:pt x="25095" y="18719"/>
                  </a:lnTo>
                  <a:lnTo>
                    <a:pt x="23901" y="19177"/>
                  </a:lnTo>
                  <a:lnTo>
                    <a:pt x="22339" y="19443"/>
                  </a:lnTo>
                  <a:lnTo>
                    <a:pt x="22567" y="20396"/>
                  </a:lnTo>
                  <a:lnTo>
                    <a:pt x="24371" y="20002"/>
                  </a:lnTo>
                  <a:lnTo>
                    <a:pt x="25831" y="19304"/>
                  </a:lnTo>
                  <a:lnTo>
                    <a:pt x="26809" y="18402"/>
                  </a:lnTo>
                  <a:lnTo>
                    <a:pt x="26809" y="19939"/>
                  </a:lnTo>
                  <a:lnTo>
                    <a:pt x="26250" y="19837"/>
                  </a:lnTo>
                  <a:lnTo>
                    <a:pt x="25615" y="21005"/>
                  </a:lnTo>
                  <a:lnTo>
                    <a:pt x="22517" y="21005"/>
                  </a:lnTo>
                  <a:lnTo>
                    <a:pt x="22517" y="21755"/>
                  </a:lnTo>
                  <a:lnTo>
                    <a:pt x="25146" y="21755"/>
                  </a:lnTo>
                  <a:lnTo>
                    <a:pt x="24079" y="23228"/>
                  </a:lnTo>
                  <a:lnTo>
                    <a:pt x="26492" y="23647"/>
                  </a:lnTo>
                  <a:lnTo>
                    <a:pt x="25450" y="24079"/>
                  </a:lnTo>
                  <a:lnTo>
                    <a:pt x="24218" y="24307"/>
                  </a:lnTo>
                  <a:lnTo>
                    <a:pt x="22771" y="24307"/>
                  </a:lnTo>
                  <a:lnTo>
                    <a:pt x="23253" y="25133"/>
                  </a:lnTo>
                  <a:lnTo>
                    <a:pt x="25057" y="25095"/>
                  </a:lnTo>
                  <a:lnTo>
                    <a:pt x="26581" y="24701"/>
                  </a:lnTo>
                  <a:lnTo>
                    <a:pt x="27825" y="23939"/>
                  </a:lnTo>
                  <a:lnTo>
                    <a:pt x="29184" y="24307"/>
                  </a:lnTo>
                  <a:lnTo>
                    <a:pt x="30340" y="24701"/>
                  </a:lnTo>
                  <a:lnTo>
                    <a:pt x="31318" y="25133"/>
                  </a:lnTo>
                  <a:lnTo>
                    <a:pt x="32016" y="24396"/>
                  </a:lnTo>
                  <a:lnTo>
                    <a:pt x="30670" y="23939"/>
                  </a:lnTo>
                  <a:lnTo>
                    <a:pt x="28727" y="23279"/>
                  </a:lnTo>
                  <a:lnTo>
                    <a:pt x="28968" y="22999"/>
                  </a:lnTo>
                  <a:lnTo>
                    <a:pt x="30060" y="21755"/>
                  </a:lnTo>
                  <a:lnTo>
                    <a:pt x="31978" y="21755"/>
                  </a:lnTo>
                  <a:lnTo>
                    <a:pt x="31978" y="21005"/>
                  </a:lnTo>
                  <a:lnTo>
                    <a:pt x="28956" y="21005"/>
                  </a:lnTo>
                  <a:lnTo>
                    <a:pt x="28956" y="21755"/>
                  </a:lnTo>
                  <a:lnTo>
                    <a:pt x="27660" y="22999"/>
                  </a:lnTo>
                  <a:lnTo>
                    <a:pt x="25590" y="22567"/>
                  </a:lnTo>
                  <a:lnTo>
                    <a:pt x="26225" y="21755"/>
                  </a:lnTo>
                  <a:lnTo>
                    <a:pt x="28956" y="21755"/>
                  </a:lnTo>
                  <a:lnTo>
                    <a:pt x="28956" y="21005"/>
                  </a:lnTo>
                  <a:lnTo>
                    <a:pt x="26682" y="21005"/>
                  </a:lnTo>
                  <a:lnTo>
                    <a:pt x="27203" y="20015"/>
                  </a:lnTo>
                  <a:lnTo>
                    <a:pt x="27673" y="20015"/>
                  </a:lnTo>
                  <a:lnTo>
                    <a:pt x="27673" y="18402"/>
                  </a:lnTo>
                  <a:lnTo>
                    <a:pt x="28689" y="19304"/>
                  </a:lnTo>
                  <a:lnTo>
                    <a:pt x="30073" y="19964"/>
                  </a:lnTo>
                  <a:lnTo>
                    <a:pt x="31800" y="20396"/>
                  </a:lnTo>
                  <a:lnTo>
                    <a:pt x="32105" y="19443"/>
                  </a:lnTo>
                  <a:close/>
                </a:path>
                <a:path w="54609" h="25400">
                  <a:moveTo>
                    <a:pt x="37655" y="3581"/>
                  </a:moveTo>
                  <a:lnTo>
                    <a:pt x="37185" y="2425"/>
                  </a:lnTo>
                  <a:lnTo>
                    <a:pt x="36791" y="2032"/>
                  </a:lnTo>
                  <a:lnTo>
                    <a:pt x="36791" y="4902"/>
                  </a:lnTo>
                  <a:lnTo>
                    <a:pt x="36703" y="6286"/>
                  </a:lnTo>
                  <a:lnTo>
                    <a:pt x="36398" y="7023"/>
                  </a:lnTo>
                  <a:lnTo>
                    <a:pt x="35636" y="7797"/>
                  </a:lnTo>
                  <a:lnTo>
                    <a:pt x="32791" y="8940"/>
                  </a:lnTo>
                  <a:lnTo>
                    <a:pt x="29921" y="7797"/>
                  </a:lnTo>
                  <a:lnTo>
                    <a:pt x="29108" y="7023"/>
                  </a:lnTo>
                  <a:lnTo>
                    <a:pt x="28803" y="6286"/>
                  </a:lnTo>
                  <a:lnTo>
                    <a:pt x="28714" y="4902"/>
                  </a:lnTo>
                  <a:lnTo>
                    <a:pt x="29895" y="1993"/>
                  </a:lnTo>
                  <a:lnTo>
                    <a:pt x="30670" y="1193"/>
                  </a:lnTo>
                  <a:lnTo>
                    <a:pt x="31635" y="787"/>
                  </a:lnTo>
                  <a:lnTo>
                    <a:pt x="32791" y="787"/>
                  </a:lnTo>
                  <a:lnTo>
                    <a:pt x="35636" y="1993"/>
                  </a:lnTo>
                  <a:lnTo>
                    <a:pt x="36791" y="4902"/>
                  </a:lnTo>
                  <a:lnTo>
                    <a:pt x="36791" y="2032"/>
                  </a:lnTo>
                  <a:lnTo>
                    <a:pt x="35585" y="787"/>
                  </a:lnTo>
                  <a:lnTo>
                    <a:pt x="35280" y="482"/>
                  </a:lnTo>
                  <a:lnTo>
                    <a:pt x="34137" y="0"/>
                  </a:lnTo>
                  <a:lnTo>
                    <a:pt x="31445" y="0"/>
                  </a:lnTo>
                  <a:lnTo>
                    <a:pt x="30276" y="482"/>
                  </a:lnTo>
                  <a:lnTo>
                    <a:pt x="28371" y="2425"/>
                  </a:lnTo>
                  <a:lnTo>
                    <a:pt x="27901" y="3581"/>
                  </a:lnTo>
                  <a:lnTo>
                    <a:pt x="27901" y="6286"/>
                  </a:lnTo>
                  <a:lnTo>
                    <a:pt x="28384" y="7442"/>
                  </a:lnTo>
                  <a:lnTo>
                    <a:pt x="30314" y="9271"/>
                  </a:lnTo>
                  <a:lnTo>
                    <a:pt x="31470" y="9728"/>
                  </a:lnTo>
                  <a:lnTo>
                    <a:pt x="34137" y="9728"/>
                  </a:lnTo>
                  <a:lnTo>
                    <a:pt x="35280" y="9271"/>
                  </a:lnTo>
                  <a:lnTo>
                    <a:pt x="35623" y="8940"/>
                  </a:lnTo>
                  <a:lnTo>
                    <a:pt x="37185" y="7442"/>
                  </a:lnTo>
                  <a:lnTo>
                    <a:pt x="37655" y="6286"/>
                  </a:lnTo>
                  <a:lnTo>
                    <a:pt x="37655" y="3581"/>
                  </a:lnTo>
                  <a:close/>
                </a:path>
                <a:path w="54609" h="25400">
                  <a:moveTo>
                    <a:pt x="41427" y="15455"/>
                  </a:moveTo>
                  <a:lnTo>
                    <a:pt x="40576" y="15455"/>
                  </a:lnTo>
                  <a:lnTo>
                    <a:pt x="40576" y="16103"/>
                  </a:lnTo>
                  <a:lnTo>
                    <a:pt x="40576" y="16967"/>
                  </a:lnTo>
                  <a:lnTo>
                    <a:pt x="36156" y="16967"/>
                  </a:lnTo>
                  <a:lnTo>
                    <a:pt x="36156" y="16103"/>
                  </a:lnTo>
                  <a:lnTo>
                    <a:pt x="40576" y="16103"/>
                  </a:lnTo>
                  <a:lnTo>
                    <a:pt x="40576" y="15455"/>
                  </a:lnTo>
                  <a:lnTo>
                    <a:pt x="35280" y="15455"/>
                  </a:lnTo>
                  <a:lnTo>
                    <a:pt x="35280" y="17614"/>
                  </a:lnTo>
                  <a:lnTo>
                    <a:pt x="41427" y="17614"/>
                  </a:lnTo>
                  <a:lnTo>
                    <a:pt x="41427" y="16967"/>
                  </a:lnTo>
                  <a:lnTo>
                    <a:pt x="41427" y="16103"/>
                  </a:lnTo>
                  <a:lnTo>
                    <a:pt x="41427" y="15455"/>
                  </a:lnTo>
                  <a:close/>
                </a:path>
                <a:path w="54609" h="25400">
                  <a:moveTo>
                    <a:pt x="43091" y="24269"/>
                  </a:moveTo>
                  <a:lnTo>
                    <a:pt x="40233" y="23304"/>
                  </a:lnTo>
                  <a:lnTo>
                    <a:pt x="41871" y="23304"/>
                  </a:lnTo>
                  <a:lnTo>
                    <a:pt x="41871" y="22618"/>
                  </a:lnTo>
                  <a:lnTo>
                    <a:pt x="41871" y="18224"/>
                  </a:lnTo>
                  <a:lnTo>
                    <a:pt x="41008" y="18224"/>
                  </a:lnTo>
                  <a:lnTo>
                    <a:pt x="41008" y="22618"/>
                  </a:lnTo>
                  <a:lnTo>
                    <a:pt x="35725" y="22618"/>
                  </a:lnTo>
                  <a:lnTo>
                    <a:pt x="35725" y="21831"/>
                  </a:lnTo>
                  <a:lnTo>
                    <a:pt x="41008" y="21831"/>
                  </a:lnTo>
                  <a:lnTo>
                    <a:pt x="41008" y="21170"/>
                  </a:lnTo>
                  <a:lnTo>
                    <a:pt x="35725" y="21170"/>
                  </a:lnTo>
                  <a:lnTo>
                    <a:pt x="35725" y="20383"/>
                  </a:lnTo>
                  <a:lnTo>
                    <a:pt x="41008" y="20383"/>
                  </a:lnTo>
                  <a:lnTo>
                    <a:pt x="41008" y="19710"/>
                  </a:lnTo>
                  <a:lnTo>
                    <a:pt x="35725" y="19710"/>
                  </a:lnTo>
                  <a:lnTo>
                    <a:pt x="35725" y="18923"/>
                  </a:lnTo>
                  <a:lnTo>
                    <a:pt x="41008" y="18923"/>
                  </a:lnTo>
                  <a:lnTo>
                    <a:pt x="41008" y="18224"/>
                  </a:lnTo>
                  <a:lnTo>
                    <a:pt x="34848" y="18224"/>
                  </a:lnTo>
                  <a:lnTo>
                    <a:pt x="34848" y="23304"/>
                  </a:lnTo>
                  <a:lnTo>
                    <a:pt x="36449" y="23304"/>
                  </a:lnTo>
                  <a:lnTo>
                    <a:pt x="35750" y="23787"/>
                  </a:lnTo>
                  <a:lnTo>
                    <a:pt x="34810" y="24091"/>
                  </a:lnTo>
                  <a:lnTo>
                    <a:pt x="33629" y="24180"/>
                  </a:lnTo>
                  <a:lnTo>
                    <a:pt x="33896" y="25133"/>
                  </a:lnTo>
                  <a:lnTo>
                    <a:pt x="35166" y="24955"/>
                  </a:lnTo>
                  <a:lnTo>
                    <a:pt x="36296" y="24511"/>
                  </a:lnTo>
                  <a:lnTo>
                    <a:pt x="37325" y="23787"/>
                  </a:lnTo>
                  <a:lnTo>
                    <a:pt x="36969" y="23304"/>
                  </a:lnTo>
                  <a:lnTo>
                    <a:pt x="39446" y="23304"/>
                  </a:lnTo>
                  <a:lnTo>
                    <a:pt x="39281" y="23825"/>
                  </a:lnTo>
                  <a:lnTo>
                    <a:pt x="40601" y="24180"/>
                  </a:lnTo>
                  <a:lnTo>
                    <a:pt x="41630" y="24574"/>
                  </a:lnTo>
                  <a:lnTo>
                    <a:pt x="42621" y="25133"/>
                  </a:lnTo>
                  <a:lnTo>
                    <a:pt x="43091" y="24269"/>
                  </a:lnTo>
                  <a:close/>
                </a:path>
                <a:path w="54609" h="25400">
                  <a:moveTo>
                    <a:pt x="54203" y="20739"/>
                  </a:moveTo>
                  <a:lnTo>
                    <a:pt x="44742" y="20739"/>
                  </a:lnTo>
                  <a:lnTo>
                    <a:pt x="44742" y="21526"/>
                  </a:lnTo>
                  <a:lnTo>
                    <a:pt x="48171" y="21526"/>
                  </a:lnTo>
                  <a:lnTo>
                    <a:pt x="47104" y="24053"/>
                  </a:lnTo>
                  <a:lnTo>
                    <a:pt x="45085" y="24180"/>
                  </a:lnTo>
                  <a:lnTo>
                    <a:pt x="45224" y="25133"/>
                  </a:lnTo>
                  <a:lnTo>
                    <a:pt x="47574" y="25006"/>
                  </a:lnTo>
                  <a:lnTo>
                    <a:pt x="49822" y="24625"/>
                  </a:lnTo>
                  <a:lnTo>
                    <a:pt x="51968" y="24003"/>
                  </a:lnTo>
                  <a:lnTo>
                    <a:pt x="52946" y="25133"/>
                  </a:lnTo>
                  <a:lnTo>
                    <a:pt x="53733" y="24472"/>
                  </a:lnTo>
                  <a:lnTo>
                    <a:pt x="53225" y="24003"/>
                  </a:lnTo>
                  <a:lnTo>
                    <a:pt x="51079" y="21958"/>
                  </a:lnTo>
                  <a:lnTo>
                    <a:pt x="50431" y="22479"/>
                  </a:lnTo>
                  <a:lnTo>
                    <a:pt x="51333" y="23355"/>
                  </a:lnTo>
                  <a:lnTo>
                    <a:pt x="48145" y="23939"/>
                  </a:lnTo>
                  <a:lnTo>
                    <a:pt x="49123" y="21526"/>
                  </a:lnTo>
                  <a:lnTo>
                    <a:pt x="54203" y="21526"/>
                  </a:lnTo>
                  <a:lnTo>
                    <a:pt x="54203" y="20739"/>
                  </a:lnTo>
                  <a:close/>
                </a:path>
                <a:path w="54609" h="25400">
                  <a:moveTo>
                    <a:pt x="54419" y="18923"/>
                  </a:moveTo>
                  <a:lnTo>
                    <a:pt x="53987" y="18796"/>
                  </a:lnTo>
                  <a:lnTo>
                    <a:pt x="52654" y="18402"/>
                  </a:lnTo>
                  <a:lnTo>
                    <a:pt x="51701" y="17602"/>
                  </a:lnTo>
                  <a:lnTo>
                    <a:pt x="51701" y="18796"/>
                  </a:lnTo>
                  <a:lnTo>
                    <a:pt x="47244" y="18796"/>
                  </a:lnTo>
                  <a:lnTo>
                    <a:pt x="48475" y="17729"/>
                  </a:lnTo>
                  <a:lnTo>
                    <a:pt x="49479" y="15925"/>
                  </a:lnTo>
                  <a:lnTo>
                    <a:pt x="50457" y="17691"/>
                  </a:lnTo>
                  <a:lnTo>
                    <a:pt x="51701" y="18796"/>
                  </a:lnTo>
                  <a:lnTo>
                    <a:pt x="51701" y="17602"/>
                  </a:lnTo>
                  <a:lnTo>
                    <a:pt x="51168" y="17145"/>
                  </a:lnTo>
                  <a:lnTo>
                    <a:pt x="50444" y="15925"/>
                  </a:lnTo>
                  <a:lnTo>
                    <a:pt x="49999" y="15151"/>
                  </a:lnTo>
                  <a:lnTo>
                    <a:pt x="48958" y="15151"/>
                  </a:lnTo>
                  <a:lnTo>
                    <a:pt x="47828" y="17145"/>
                  </a:lnTo>
                  <a:lnTo>
                    <a:pt x="46329" y="18427"/>
                  </a:lnTo>
                  <a:lnTo>
                    <a:pt x="44500" y="18973"/>
                  </a:lnTo>
                  <a:lnTo>
                    <a:pt x="44958" y="19875"/>
                  </a:lnTo>
                  <a:lnTo>
                    <a:pt x="46977" y="19037"/>
                  </a:lnTo>
                  <a:lnTo>
                    <a:pt x="47040" y="18796"/>
                  </a:lnTo>
                  <a:lnTo>
                    <a:pt x="47040" y="18986"/>
                  </a:lnTo>
                  <a:lnTo>
                    <a:pt x="47040" y="19583"/>
                  </a:lnTo>
                  <a:lnTo>
                    <a:pt x="51904" y="19583"/>
                  </a:lnTo>
                  <a:lnTo>
                    <a:pt x="51854" y="18935"/>
                  </a:lnTo>
                  <a:lnTo>
                    <a:pt x="53936" y="19837"/>
                  </a:lnTo>
                  <a:lnTo>
                    <a:pt x="54419" y="18923"/>
                  </a:lnTo>
                  <a:close/>
                </a:path>
              </a:pathLst>
            </a:custGeom>
            <a:solidFill>
              <a:srgbClr val="B72831"/>
            </a:solidFill>
          </p:spPr>
          <p:txBody>
            <a:bodyPr wrap="square" lIns="0" tIns="0" rIns="0" bIns="0" rtlCol="0"/>
            <a:lstStyle/>
            <a:p>
              <a:endParaRPr/>
            </a:p>
          </p:txBody>
        </p:sp>
        <p:sp>
          <p:nvSpPr>
            <p:cNvPr id="118" name="object 118"/>
            <p:cNvSpPr/>
            <p:nvPr/>
          </p:nvSpPr>
          <p:spPr>
            <a:xfrm>
              <a:off x="6722133" y="8817454"/>
              <a:ext cx="28575" cy="28575"/>
            </a:xfrm>
            <a:custGeom>
              <a:avLst/>
              <a:gdLst/>
              <a:ahLst/>
              <a:cxnLst/>
              <a:rect l="l" t="t" r="r" b="b"/>
              <a:pathLst>
                <a:path w="28575" h="28575">
                  <a:moveTo>
                    <a:pt x="23825" y="28168"/>
                  </a:moveTo>
                  <a:lnTo>
                    <a:pt x="4343" y="28168"/>
                  </a:lnTo>
                  <a:lnTo>
                    <a:pt x="1955" y="28168"/>
                  </a:lnTo>
                  <a:lnTo>
                    <a:pt x="0" y="26225"/>
                  </a:lnTo>
                  <a:lnTo>
                    <a:pt x="0" y="23825"/>
                  </a:lnTo>
                  <a:lnTo>
                    <a:pt x="0" y="4356"/>
                  </a:lnTo>
                  <a:lnTo>
                    <a:pt x="0" y="1968"/>
                  </a:lnTo>
                  <a:lnTo>
                    <a:pt x="1955" y="0"/>
                  </a:lnTo>
                  <a:lnTo>
                    <a:pt x="4343" y="0"/>
                  </a:lnTo>
                  <a:lnTo>
                    <a:pt x="23825" y="0"/>
                  </a:lnTo>
                  <a:lnTo>
                    <a:pt x="26200" y="0"/>
                  </a:lnTo>
                  <a:lnTo>
                    <a:pt x="28168" y="1968"/>
                  </a:lnTo>
                  <a:lnTo>
                    <a:pt x="28168" y="4356"/>
                  </a:lnTo>
                  <a:lnTo>
                    <a:pt x="28168" y="23825"/>
                  </a:lnTo>
                  <a:lnTo>
                    <a:pt x="28168" y="26225"/>
                  </a:lnTo>
                  <a:lnTo>
                    <a:pt x="26200" y="28168"/>
                  </a:lnTo>
                  <a:lnTo>
                    <a:pt x="23825" y="28168"/>
                  </a:lnTo>
                  <a:close/>
                </a:path>
              </a:pathLst>
            </a:custGeom>
            <a:ln w="3175">
              <a:solidFill>
                <a:srgbClr val="B72831"/>
              </a:solidFill>
            </a:ln>
          </p:spPr>
          <p:txBody>
            <a:bodyPr wrap="square" lIns="0" tIns="0" rIns="0" bIns="0" rtlCol="0"/>
            <a:lstStyle/>
            <a:p>
              <a:endParaRPr/>
            </a:p>
          </p:txBody>
        </p:sp>
        <p:sp>
          <p:nvSpPr>
            <p:cNvPr id="119" name="object 119"/>
            <p:cNvSpPr/>
            <p:nvPr/>
          </p:nvSpPr>
          <p:spPr>
            <a:xfrm>
              <a:off x="6724294" y="8818677"/>
              <a:ext cx="24130" cy="25400"/>
            </a:xfrm>
            <a:custGeom>
              <a:avLst/>
              <a:gdLst/>
              <a:ahLst/>
              <a:cxnLst/>
              <a:rect l="l" t="t" r="r" b="b"/>
              <a:pathLst>
                <a:path w="24129" h="25400">
                  <a:moveTo>
                    <a:pt x="7010" y="8966"/>
                  </a:moveTo>
                  <a:lnTo>
                    <a:pt x="6350" y="8775"/>
                  </a:lnTo>
                  <a:lnTo>
                    <a:pt x="5943" y="10147"/>
                  </a:lnTo>
                  <a:lnTo>
                    <a:pt x="5181" y="11188"/>
                  </a:lnTo>
                  <a:lnTo>
                    <a:pt x="4038" y="11899"/>
                  </a:lnTo>
                  <a:lnTo>
                    <a:pt x="4457" y="12484"/>
                  </a:lnTo>
                  <a:lnTo>
                    <a:pt x="5676" y="11671"/>
                  </a:lnTo>
                  <a:lnTo>
                    <a:pt x="5854" y="11455"/>
                  </a:lnTo>
                  <a:lnTo>
                    <a:pt x="6540" y="10502"/>
                  </a:lnTo>
                  <a:lnTo>
                    <a:pt x="7010" y="8966"/>
                  </a:lnTo>
                  <a:close/>
                </a:path>
                <a:path w="24129" h="25400">
                  <a:moveTo>
                    <a:pt x="7264" y="20942"/>
                  </a:moveTo>
                  <a:lnTo>
                    <a:pt x="5308" y="20180"/>
                  </a:lnTo>
                  <a:lnTo>
                    <a:pt x="4622" y="19913"/>
                  </a:lnTo>
                  <a:lnTo>
                    <a:pt x="7175" y="19913"/>
                  </a:lnTo>
                  <a:lnTo>
                    <a:pt x="7175" y="19354"/>
                  </a:lnTo>
                  <a:lnTo>
                    <a:pt x="3975" y="19354"/>
                  </a:lnTo>
                  <a:lnTo>
                    <a:pt x="3975" y="18796"/>
                  </a:lnTo>
                  <a:lnTo>
                    <a:pt x="6134" y="18364"/>
                  </a:lnTo>
                  <a:lnTo>
                    <a:pt x="5715" y="17741"/>
                  </a:lnTo>
                  <a:lnTo>
                    <a:pt x="4279" y="18122"/>
                  </a:lnTo>
                  <a:lnTo>
                    <a:pt x="2667" y="18300"/>
                  </a:lnTo>
                  <a:lnTo>
                    <a:pt x="876" y="18326"/>
                  </a:lnTo>
                  <a:lnTo>
                    <a:pt x="977" y="18948"/>
                  </a:lnTo>
                  <a:lnTo>
                    <a:pt x="3327" y="18796"/>
                  </a:lnTo>
                  <a:lnTo>
                    <a:pt x="3327" y="19354"/>
                  </a:lnTo>
                  <a:lnTo>
                    <a:pt x="127" y="19354"/>
                  </a:lnTo>
                  <a:lnTo>
                    <a:pt x="127" y="19913"/>
                  </a:lnTo>
                  <a:lnTo>
                    <a:pt x="2654" y="19913"/>
                  </a:lnTo>
                  <a:lnTo>
                    <a:pt x="2044" y="20408"/>
                  </a:lnTo>
                  <a:lnTo>
                    <a:pt x="1155" y="20751"/>
                  </a:lnTo>
                  <a:lnTo>
                    <a:pt x="0" y="20942"/>
                  </a:lnTo>
                  <a:lnTo>
                    <a:pt x="152" y="21653"/>
                  </a:lnTo>
                  <a:lnTo>
                    <a:pt x="1600" y="21323"/>
                  </a:lnTo>
                  <a:lnTo>
                    <a:pt x="2578" y="20866"/>
                  </a:lnTo>
                  <a:lnTo>
                    <a:pt x="3327" y="20180"/>
                  </a:lnTo>
                  <a:lnTo>
                    <a:pt x="3327" y="21323"/>
                  </a:lnTo>
                  <a:lnTo>
                    <a:pt x="2908" y="21234"/>
                  </a:lnTo>
                  <a:lnTo>
                    <a:pt x="2438" y="22110"/>
                  </a:lnTo>
                  <a:lnTo>
                    <a:pt x="127" y="22110"/>
                  </a:lnTo>
                  <a:lnTo>
                    <a:pt x="127" y="22656"/>
                  </a:lnTo>
                  <a:lnTo>
                    <a:pt x="2082" y="22656"/>
                  </a:lnTo>
                  <a:lnTo>
                    <a:pt x="1295" y="23761"/>
                  </a:lnTo>
                  <a:lnTo>
                    <a:pt x="3098" y="24066"/>
                  </a:lnTo>
                  <a:lnTo>
                    <a:pt x="317" y="24574"/>
                  </a:lnTo>
                  <a:lnTo>
                    <a:pt x="673" y="25171"/>
                  </a:lnTo>
                  <a:lnTo>
                    <a:pt x="2032" y="25146"/>
                  </a:lnTo>
                  <a:lnTo>
                    <a:pt x="3162" y="24866"/>
                  </a:lnTo>
                  <a:lnTo>
                    <a:pt x="4076" y="24295"/>
                  </a:lnTo>
                  <a:lnTo>
                    <a:pt x="6692" y="25171"/>
                  </a:lnTo>
                  <a:lnTo>
                    <a:pt x="7200" y="24625"/>
                  </a:lnTo>
                  <a:lnTo>
                    <a:pt x="6223" y="24295"/>
                  </a:lnTo>
                  <a:lnTo>
                    <a:pt x="4762" y="23799"/>
                  </a:lnTo>
                  <a:lnTo>
                    <a:pt x="4940" y="23583"/>
                  </a:lnTo>
                  <a:lnTo>
                    <a:pt x="5740" y="22656"/>
                  </a:lnTo>
                  <a:lnTo>
                    <a:pt x="7175" y="22656"/>
                  </a:lnTo>
                  <a:lnTo>
                    <a:pt x="7175" y="22110"/>
                  </a:lnTo>
                  <a:lnTo>
                    <a:pt x="4914" y="22110"/>
                  </a:lnTo>
                  <a:lnTo>
                    <a:pt x="4914" y="22656"/>
                  </a:lnTo>
                  <a:lnTo>
                    <a:pt x="3962" y="23583"/>
                  </a:lnTo>
                  <a:lnTo>
                    <a:pt x="2425" y="23279"/>
                  </a:lnTo>
                  <a:lnTo>
                    <a:pt x="2895" y="22656"/>
                  </a:lnTo>
                  <a:lnTo>
                    <a:pt x="4914" y="22656"/>
                  </a:lnTo>
                  <a:lnTo>
                    <a:pt x="4914" y="22110"/>
                  </a:lnTo>
                  <a:lnTo>
                    <a:pt x="3225" y="22110"/>
                  </a:lnTo>
                  <a:lnTo>
                    <a:pt x="3619" y="21374"/>
                  </a:lnTo>
                  <a:lnTo>
                    <a:pt x="3975" y="21374"/>
                  </a:lnTo>
                  <a:lnTo>
                    <a:pt x="3975" y="20180"/>
                  </a:lnTo>
                  <a:lnTo>
                    <a:pt x="4737" y="20840"/>
                  </a:lnTo>
                  <a:lnTo>
                    <a:pt x="5753" y="21336"/>
                  </a:lnTo>
                  <a:lnTo>
                    <a:pt x="7035" y="21653"/>
                  </a:lnTo>
                  <a:lnTo>
                    <a:pt x="7264" y="20942"/>
                  </a:lnTo>
                  <a:close/>
                </a:path>
                <a:path w="24129" h="25400">
                  <a:moveTo>
                    <a:pt x="10947" y="15887"/>
                  </a:moveTo>
                  <a:lnTo>
                    <a:pt x="10579" y="15278"/>
                  </a:lnTo>
                  <a:lnTo>
                    <a:pt x="9207" y="12966"/>
                  </a:lnTo>
                  <a:lnTo>
                    <a:pt x="8686" y="13347"/>
                  </a:lnTo>
                  <a:lnTo>
                    <a:pt x="9537" y="14719"/>
                  </a:lnTo>
                  <a:lnTo>
                    <a:pt x="6527" y="15367"/>
                  </a:lnTo>
                  <a:lnTo>
                    <a:pt x="7239" y="14020"/>
                  </a:lnTo>
                  <a:lnTo>
                    <a:pt x="7632" y="12966"/>
                  </a:lnTo>
                  <a:lnTo>
                    <a:pt x="7937" y="11582"/>
                  </a:lnTo>
                  <a:lnTo>
                    <a:pt x="7302" y="11455"/>
                  </a:lnTo>
                  <a:lnTo>
                    <a:pt x="7061" y="12700"/>
                  </a:lnTo>
                  <a:lnTo>
                    <a:pt x="6489" y="14109"/>
                  </a:lnTo>
                  <a:lnTo>
                    <a:pt x="5753" y="15443"/>
                  </a:lnTo>
                  <a:lnTo>
                    <a:pt x="4876" y="15519"/>
                  </a:lnTo>
                  <a:lnTo>
                    <a:pt x="5041" y="16230"/>
                  </a:lnTo>
                  <a:lnTo>
                    <a:pt x="6781" y="16052"/>
                  </a:lnTo>
                  <a:lnTo>
                    <a:pt x="8382" y="15748"/>
                  </a:lnTo>
                  <a:lnTo>
                    <a:pt x="9563" y="15367"/>
                  </a:lnTo>
                  <a:lnTo>
                    <a:pt x="9842" y="15278"/>
                  </a:lnTo>
                  <a:lnTo>
                    <a:pt x="10299" y="16230"/>
                  </a:lnTo>
                  <a:lnTo>
                    <a:pt x="10947" y="15887"/>
                  </a:lnTo>
                  <a:close/>
                </a:path>
                <a:path w="24129" h="25400">
                  <a:moveTo>
                    <a:pt x="11391" y="3644"/>
                  </a:moveTo>
                  <a:lnTo>
                    <a:pt x="10756" y="2120"/>
                  </a:lnTo>
                  <a:lnTo>
                    <a:pt x="10756" y="3644"/>
                  </a:lnTo>
                  <a:lnTo>
                    <a:pt x="9893" y="5803"/>
                  </a:lnTo>
                  <a:lnTo>
                    <a:pt x="7772" y="6654"/>
                  </a:lnTo>
                  <a:lnTo>
                    <a:pt x="5626" y="5803"/>
                  </a:lnTo>
                  <a:lnTo>
                    <a:pt x="4737" y="3644"/>
                  </a:lnTo>
                  <a:lnTo>
                    <a:pt x="5613" y="1485"/>
                  </a:lnTo>
                  <a:lnTo>
                    <a:pt x="7772" y="584"/>
                  </a:lnTo>
                  <a:lnTo>
                    <a:pt x="9893" y="1485"/>
                  </a:lnTo>
                  <a:lnTo>
                    <a:pt x="10756" y="3644"/>
                  </a:lnTo>
                  <a:lnTo>
                    <a:pt x="10756" y="2120"/>
                  </a:lnTo>
                  <a:lnTo>
                    <a:pt x="10325" y="1079"/>
                  </a:lnTo>
                  <a:lnTo>
                    <a:pt x="9156" y="584"/>
                  </a:lnTo>
                  <a:lnTo>
                    <a:pt x="7772" y="0"/>
                  </a:lnTo>
                  <a:lnTo>
                    <a:pt x="5194" y="1079"/>
                  </a:lnTo>
                  <a:lnTo>
                    <a:pt x="4127" y="3644"/>
                  </a:lnTo>
                  <a:lnTo>
                    <a:pt x="5207" y="6210"/>
                  </a:lnTo>
                  <a:lnTo>
                    <a:pt x="7772" y="7226"/>
                  </a:lnTo>
                  <a:lnTo>
                    <a:pt x="9207" y="6654"/>
                  </a:lnTo>
                  <a:lnTo>
                    <a:pt x="10325" y="6210"/>
                  </a:lnTo>
                  <a:lnTo>
                    <a:pt x="11391" y="3644"/>
                  </a:lnTo>
                  <a:close/>
                </a:path>
                <a:path w="24129" h="25400">
                  <a:moveTo>
                    <a:pt x="11506" y="11899"/>
                  </a:moveTo>
                  <a:lnTo>
                    <a:pt x="10439" y="11188"/>
                  </a:lnTo>
                  <a:lnTo>
                    <a:pt x="9664" y="10147"/>
                  </a:lnTo>
                  <a:lnTo>
                    <a:pt x="9169" y="8775"/>
                  </a:lnTo>
                  <a:lnTo>
                    <a:pt x="8559" y="9004"/>
                  </a:lnTo>
                  <a:lnTo>
                    <a:pt x="9029" y="10502"/>
                  </a:lnTo>
                  <a:lnTo>
                    <a:pt x="9867" y="11671"/>
                  </a:lnTo>
                  <a:lnTo>
                    <a:pt x="11074" y="12484"/>
                  </a:lnTo>
                  <a:lnTo>
                    <a:pt x="11506" y="11899"/>
                  </a:lnTo>
                  <a:close/>
                </a:path>
                <a:path w="24129" h="25400">
                  <a:moveTo>
                    <a:pt x="14211" y="17970"/>
                  </a:moveTo>
                  <a:lnTo>
                    <a:pt x="13563" y="17970"/>
                  </a:lnTo>
                  <a:lnTo>
                    <a:pt x="13563" y="18465"/>
                  </a:lnTo>
                  <a:lnTo>
                    <a:pt x="13563" y="19113"/>
                  </a:lnTo>
                  <a:lnTo>
                    <a:pt x="10274" y="19113"/>
                  </a:lnTo>
                  <a:lnTo>
                    <a:pt x="10274" y="18465"/>
                  </a:lnTo>
                  <a:lnTo>
                    <a:pt x="13563" y="18465"/>
                  </a:lnTo>
                  <a:lnTo>
                    <a:pt x="13563" y="17970"/>
                  </a:lnTo>
                  <a:lnTo>
                    <a:pt x="9639" y="17970"/>
                  </a:lnTo>
                  <a:lnTo>
                    <a:pt x="9639" y="19596"/>
                  </a:lnTo>
                  <a:lnTo>
                    <a:pt x="14211" y="19596"/>
                  </a:lnTo>
                  <a:lnTo>
                    <a:pt x="14211" y="19113"/>
                  </a:lnTo>
                  <a:lnTo>
                    <a:pt x="14211" y="18465"/>
                  </a:lnTo>
                  <a:lnTo>
                    <a:pt x="14211" y="17970"/>
                  </a:lnTo>
                  <a:close/>
                </a:path>
                <a:path w="24129" h="25400">
                  <a:moveTo>
                    <a:pt x="15443" y="24523"/>
                  </a:moveTo>
                  <a:lnTo>
                    <a:pt x="13309" y="23825"/>
                  </a:lnTo>
                  <a:lnTo>
                    <a:pt x="14528" y="23825"/>
                  </a:lnTo>
                  <a:lnTo>
                    <a:pt x="14528" y="23304"/>
                  </a:lnTo>
                  <a:lnTo>
                    <a:pt x="14528" y="20040"/>
                  </a:lnTo>
                  <a:lnTo>
                    <a:pt x="13893" y="20040"/>
                  </a:lnTo>
                  <a:lnTo>
                    <a:pt x="13893" y="20561"/>
                  </a:lnTo>
                  <a:lnTo>
                    <a:pt x="13893" y="21145"/>
                  </a:lnTo>
                  <a:lnTo>
                    <a:pt x="13881" y="21653"/>
                  </a:lnTo>
                  <a:lnTo>
                    <a:pt x="13881" y="22237"/>
                  </a:lnTo>
                  <a:lnTo>
                    <a:pt x="13881" y="22733"/>
                  </a:lnTo>
                  <a:lnTo>
                    <a:pt x="13881" y="23304"/>
                  </a:lnTo>
                  <a:lnTo>
                    <a:pt x="9956" y="23304"/>
                  </a:lnTo>
                  <a:lnTo>
                    <a:pt x="9956" y="22733"/>
                  </a:lnTo>
                  <a:lnTo>
                    <a:pt x="13881" y="22733"/>
                  </a:lnTo>
                  <a:lnTo>
                    <a:pt x="13881" y="22237"/>
                  </a:lnTo>
                  <a:lnTo>
                    <a:pt x="9956" y="22237"/>
                  </a:lnTo>
                  <a:lnTo>
                    <a:pt x="9956" y="21653"/>
                  </a:lnTo>
                  <a:lnTo>
                    <a:pt x="13881" y="21653"/>
                  </a:lnTo>
                  <a:lnTo>
                    <a:pt x="13881" y="21145"/>
                  </a:lnTo>
                  <a:lnTo>
                    <a:pt x="9956" y="21145"/>
                  </a:lnTo>
                  <a:lnTo>
                    <a:pt x="9956" y="20561"/>
                  </a:lnTo>
                  <a:lnTo>
                    <a:pt x="13893" y="20561"/>
                  </a:lnTo>
                  <a:lnTo>
                    <a:pt x="13893" y="20040"/>
                  </a:lnTo>
                  <a:lnTo>
                    <a:pt x="9296" y="20040"/>
                  </a:lnTo>
                  <a:lnTo>
                    <a:pt x="9296" y="23825"/>
                  </a:lnTo>
                  <a:lnTo>
                    <a:pt x="10502" y="23825"/>
                  </a:lnTo>
                  <a:lnTo>
                    <a:pt x="8407" y="24460"/>
                  </a:lnTo>
                  <a:lnTo>
                    <a:pt x="8597" y="25171"/>
                  </a:lnTo>
                  <a:lnTo>
                    <a:pt x="11150" y="24168"/>
                  </a:lnTo>
                  <a:lnTo>
                    <a:pt x="10883" y="23825"/>
                  </a:lnTo>
                  <a:lnTo>
                    <a:pt x="12738" y="23825"/>
                  </a:lnTo>
                  <a:lnTo>
                    <a:pt x="12598" y="24206"/>
                  </a:lnTo>
                  <a:lnTo>
                    <a:pt x="15087" y="25171"/>
                  </a:lnTo>
                  <a:lnTo>
                    <a:pt x="15443" y="24523"/>
                  </a:lnTo>
                  <a:close/>
                </a:path>
                <a:path w="24129" h="25400">
                  <a:moveTo>
                    <a:pt x="19583" y="9791"/>
                  </a:moveTo>
                  <a:lnTo>
                    <a:pt x="16383" y="9791"/>
                  </a:lnTo>
                  <a:lnTo>
                    <a:pt x="16383" y="8763"/>
                  </a:lnTo>
                  <a:lnTo>
                    <a:pt x="15735" y="8763"/>
                  </a:lnTo>
                  <a:lnTo>
                    <a:pt x="15735" y="9791"/>
                  </a:lnTo>
                  <a:lnTo>
                    <a:pt x="12534" y="9791"/>
                  </a:lnTo>
                  <a:lnTo>
                    <a:pt x="12534" y="11252"/>
                  </a:lnTo>
                  <a:lnTo>
                    <a:pt x="13182" y="11252"/>
                  </a:lnTo>
                  <a:lnTo>
                    <a:pt x="13182" y="10337"/>
                  </a:lnTo>
                  <a:lnTo>
                    <a:pt x="18935" y="10337"/>
                  </a:lnTo>
                  <a:lnTo>
                    <a:pt x="18935" y="11252"/>
                  </a:lnTo>
                  <a:lnTo>
                    <a:pt x="19583" y="11252"/>
                  </a:lnTo>
                  <a:lnTo>
                    <a:pt x="19583" y="10337"/>
                  </a:lnTo>
                  <a:lnTo>
                    <a:pt x="19583" y="9791"/>
                  </a:lnTo>
                  <a:close/>
                </a:path>
                <a:path w="24129" h="25400">
                  <a:moveTo>
                    <a:pt x="19608" y="15633"/>
                  </a:moveTo>
                  <a:lnTo>
                    <a:pt x="18110" y="14922"/>
                  </a:lnTo>
                  <a:lnTo>
                    <a:pt x="17056" y="14414"/>
                  </a:lnTo>
                  <a:lnTo>
                    <a:pt x="17183" y="14173"/>
                  </a:lnTo>
                  <a:lnTo>
                    <a:pt x="18122" y="12369"/>
                  </a:lnTo>
                  <a:lnTo>
                    <a:pt x="19583" y="12369"/>
                  </a:lnTo>
                  <a:lnTo>
                    <a:pt x="19583" y="11823"/>
                  </a:lnTo>
                  <a:lnTo>
                    <a:pt x="17462" y="11823"/>
                  </a:lnTo>
                  <a:lnTo>
                    <a:pt x="17462" y="12369"/>
                  </a:lnTo>
                  <a:lnTo>
                    <a:pt x="16408" y="14173"/>
                  </a:lnTo>
                  <a:lnTo>
                    <a:pt x="14630" y="13665"/>
                  </a:lnTo>
                  <a:lnTo>
                    <a:pt x="15379" y="12369"/>
                  </a:lnTo>
                  <a:lnTo>
                    <a:pt x="17462" y="12369"/>
                  </a:lnTo>
                  <a:lnTo>
                    <a:pt x="17462" y="11823"/>
                  </a:lnTo>
                  <a:lnTo>
                    <a:pt x="15621" y="11823"/>
                  </a:lnTo>
                  <a:lnTo>
                    <a:pt x="16078" y="10642"/>
                  </a:lnTo>
                  <a:lnTo>
                    <a:pt x="15417" y="10502"/>
                  </a:lnTo>
                  <a:lnTo>
                    <a:pt x="14897" y="11823"/>
                  </a:lnTo>
                  <a:lnTo>
                    <a:pt x="12534" y="11823"/>
                  </a:lnTo>
                  <a:lnTo>
                    <a:pt x="12534" y="12369"/>
                  </a:lnTo>
                  <a:lnTo>
                    <a:pt x="14643" y="12369"/>
                  </a:lnTo>
                  <a:lnTo>
                    <a:pt x="13601" y="14058"/>
                  </a:lnTo>
                  <a:lnTo>
                    <a:pt x="15811" y="14655"/>
                  </a:lnTo>
                  <a:lnTo>
                    <a:pt x="14986" y="15214"/>
                  </a:lnTo>
                  <a:lnTo>
                    <a:pt x="13893" y="15506"/>
                  </a:lnTo>
                  <a:lnTo>
                    <a:pt x="12560" y="15519"/>
                  </a:lnTo>
                  <a:lnTo>
                    <a:pt x="12763" y="16192"/>
                  </a:lnTo>
                  <a:lnTo>
                    <a:pt x="14363" y="16078"/>
                  </a:lnTo>
                  <a:lnTo>
                    <a:pt x="15621" y="15633"/>
                  </a:lnTo>
                  <a:lnTo>
                    <a:pt x="16522" y="14922"/>
                  </a:lnTo>
                  <a:lnTo>
                    <a:pt x="19126" y="16192"/>
                  </a:lnTo>
                  <a:lnTo>
                    <a:pt x="19608" y="15633"/>
                  </a:lnTo>
                  <a:close/>
                </a:path>
                <a:path w="24129" h="25400">
                  <a:moveTo>
                    <a:pt x="19659" y="3644"/>
                  </a:moveTo>
                  <a:lnTo>
                    <a:pt x="19024" y="2120"/>
                  </a:lnTo>
                  <a:lnTo>
                    <a:pt x="19024" y="3644"/>
                  </a:lnTo>
                  <a:lnTo>
                    <a:pt x="18161" y="5803"/>
                  </a:lnTo>
                  <a:lnTo>
                    <a:pt x="16052" y="6654"/>
                  </a:lnTo>
                  <a:lnTo>
                    <a:pt x="13906" y="5803"/>
                  </a:lnTo>
                  <a:lnTo>
                    <a:pt x="13017" y="3644"/>
                  </a:lnTo>
                  <a:lnTo>
                    <a:pt x="13881" y="1485"/>
                  </a:lnTo>
                  <a:lnTo>
                    <a:pt x="16052" y="584"/>
                  </a:lnTo>
                  <a:lnTo>
                    <a:pt x="18161" y="1485"/>
                  </a:lnTo>
                  <a:lnTo>
                    <a:pt x="19024" y="3644"/>
                  </a:lnTo>
                  <a:lnTo>
                    <a:pt x="19024" y="2120"/>
                  </a:lnTo>
                  <a:lnTo>
                    <a:pt x="18592" y="1079"/>
                  </a:lnTo>
                  <a:lnTo>
                    <a:pt x="17424" y="584"/>
                  </a:lnTo>
                  <a:lnTo>
                    <a:pt x="16052" y="0"/>
                  </a:lnTo>
                  <a:lnTo>
                    <a:pt x="13462" y="1079"/>
                  </a:lnTo>
                  <a:lnTo>
                    <a:pt x="12395" y="3644"/>
                  </a:lnTo>
                  <a:lnTo>
                    <a:pt x="13487" y="6210"/>
                  </a:lnTo>
                  <a:lnTo>
                    <a:pt x="16052" y="7226"/>
                  </a:lnTo>
                  <a:lnTo>
                    <a:pt x="17475" y="6654"/>
                  </a:lnTo>
                  <a:lnTo>
                    <a:pt x="18592" y="6210"/>
                  </a:lnTo>
                  <a:lnTo>
                    <a:pt x="19659" y="3644"/>
                  </a:lnTo>
                  <a:close/>
                </a:path>
                <a:path w="24129" h="25400">
                  <a:moveTo>
                    <a:pt x="23710" y="21907"/>
                  </a:moveTo>
                  <a:lnTo>
                    <a:pt x="16662" y="21907"/>
                  </a:lnTo>
                  <a:lnTo>
                    <a:pt x="16662" y="22491"/>
                  </a:lnTo>
                  <a:lnTo>
                    <a:pt x="19215" y="22491"/>
                  </a:lnTo>
                  <a:lnTo>
                    <a:pt x="18440" y="24384"/>
                  </a:lnTo>
                  <a:lnTo>
                    <a:pt x="16929" y="24460"/>
                  </a:lnTo>
                  <a:lnTo>
                    <a:pt x="17030" y="25171"/>
                  </a:lnTo>
                  <a:lnTo>
                    <a:pt x="18770" y="25082"/>
                  </a:lnTo>
                  <a:lnTo>
                    <a:pt x="20447" y="24803"/>
                  </a:lnTo>
                  <a:lnTo>
                    <a:pt x="22047" y="24345"/>
                  </a:lnTo>
                  <a:lnTo>
                    <a:pt x="22771" y="25171"/>
                  </a:lnTo>
                  <a:lnTo>
                    <a:pt x="23355" y="24688"/>
                  </a:lnTo>
                  <a:lnTo>
                    <a:pt x="22987" y="24345"/>
                  </a:lnTo>
                  <a:lnTo>
                    <a:pt x="21374" y="22821"/>
                  </a:lnTo>
                  <a:lnTo>
                    <a:pt x="20891" y="23202"/>
                  </a:lnTo>
                  <a:lnTo>
                    <a:pt x="21577" y="23863"/>
                  </a:lnTo>
                  <a:lnTo>
                    <a:pt x="19202" y="24295"/>
                  </a:lnTo>
                  <a:lnTo>
                    <a:pt x="19926" y="22491"/>
                  </a:lnTo>
                  <a:lnTo>
                    <a:pt x="23710" y="22491"/>
                  </a:lnTo>
                  <a:lnTo>
                    <a:pt x="23710" y="21907"/>
                  </a:lnTo>
                  <a:close/>
                </a:path>
                <a:path w="24129" h="25400">
                  <a:moveTo>
                    <a:pt x="23876" y="20561"/>
                  </a:moveTo>
                  <a:lnTo>
                    <a:pt x="23520" y="20459"/>
                  </a:lnTo>
                  <a:lnTo>
                    <a:pt x="22555" y="20180"/>
                  </a:lnTo>
                  <a:lnTo>
                    <a:pt x="21844" y="19570"/>
                  </a:lnTo>
                  <a:lnTo>
                    <a:pt x="21844" y="20459"/>
                  </a:lnTo>
                  <a:lnTo>
                    <a:pt x="18542" y="20459"/>
                  </a:lnTo>
                  <a:lnTo>
                    <a:pt x="19456" y="19646"/>
                  </a:lnTo>
                  <a:lnTo>
                    <a:pt x="20193" y="18326"/>
                  </a:lnTo>
                  <a:lnTo>
                    <a:pt x="20929" y="19659"/>
                  </a:lnTo>
                  <a:lnTo>
                    <a:pt x="21844" y="20459"/>
                  </a:lnTo>
                  <a:lnTo>
                    <a:pt x="21844" y="19570"/>
                  </a:lnTo>
                  <a:lnTo>
                    <a:pt x="21463" y="19227"/>
                  </a:lnTo>
                  <a:lnTo>
                    <a:pt x="20916" y="18326"/>
                  </a:lnTo>
                  <a:lnTo>
                    <a:pt x="20574" y="17741"/>
                  </a:lnTo>
                  <a:lnTo>
                    <a:pt x="19799" y="17741"/>
                  </a:lnTo>
                  <a:lnTo>
                    <a:pt x="18961" y="19227"/>
                  </a:lnTo>
                  <a:lnTo>
                    <a:pt x="17856" y="20180"/>
                  </a:lnTo>
                  <a:lnTo>
                    <a:pt x="16560" y="20561"/>
                  </a:lnTo>
                  <a:lnTo>
                    <a:pt x="16827" y="21259"/>
                  </a:lnTo>
                  <a:lnTo>
                    <a:pt x="18338" y="20650"/>
                  </a:lnTo>
                  <a:lnTo>
                    <a:pt x="18376" y="20459"/>
                  </a:lnTo>
                  <a:lnTo>
                    <a:pt x="18376" y="20624"/>
                  </a:lnTo>
                  <a:lnTo>
                    <a:pt x="18376" y="21043"/>
                  </a:lnTo>
                  <a:lnTo>
                    <a:pt x="21996" y="21043"/>
                  </a:lnTo>
                  <a:lnTo>
                    <a:pt x="21971" y="20574"/>
                  </a:lnTo>
                  <a:lnTo>
                    <a:pt x="23507" y="21234"/>
                  </a:lnTo>
                  <a:lnTo>
                    <a:pt x="23876" y="20561"/>
                  </a:lnTo>
                  <a:close/>
                </a:path>
              </a:pathLst>
            </a:custGeom>
            <a:solidFill>
              <a:srgbClr val="B72831"/>
            </a:solidFill>
          </p:spPr>
          <p:txBody>
            <a:bodyPr wrap="square" lIns="0" tIns="0" rIns="0" bIns="0" rtlCol="0"/>
            <a:lstStyle/>
            <a:p>
              <a:endParaRPr/>
            </a:p>
          </p:txBody>
        </p:sp>
        <p:sp>
          <p:nvSpPr>
            <p:cNvPr id="120" name="object 120"/>
            <p:cNvSpPr/>
            <p:nvPr/>
          </p:nvSpPr>
          <p:spPr>
            <a:xfrm>
              <a:off x="6347587" y="8767457"/>
              <a:ext cx="243840" cy="20320"/>
            </a:xfrm>
            <a:custGeom>
              <a:avLst/>
              <a:gdLst/>
              <a:ahLst/>
              <a:cxnLst/>
              <a:rect l="l" t="t" r="r" b="b"/>
              <a:pathLst>
                <a:path w="243840" h="20320">
                  <a:moveTo>
                    <a:pt x="8331" y="5461"/>
                  </a:moveTo>
                  <a:lnTo>
                    <a:pt x="3327" y="5461"/>
                  </a:lnTo>
                  <a:lnTo>
                    <a:pt x="3771" y="3962"/>
                  </a:lnTo>
                  <a:lnTo>
                    <a:pt x="2413" y="3619"/>
                  </a:lnTo>
                  <a:lnTo>
                    <a:pt x="1993" y="5461"/>
                  </a:lnTo>
                  <a:lnTo>
                    <a:pt x="1181" y="6972"/>
                  </a:lnTo>
                  <a:lnTo>
                    <a:pt x="0" y="8166"/>
                  </a:lnTo>
                  <a:lnTo>
                    <a:pt x="1143" y="9156"/>
                  </a:lnTo>
                  <a:lnTo>
                    <a:pt x="2819" y="6667"/>
                  </a:lnTo>
                  <a:lnTo>
                    <a:pt x="3708" y="6667"/>
                  </a:lnTo>
                  <a:lnTo>
                    <a:pt x="4406" y="8585"/>
                  </a:lnTo>
                  <a:lnTo>
                    <a:pt x="5842" y="8305"/>
                  </a:lnTo>
                  <a:lnTo>
                    <a:pt x="5118" y="6667"/>
                  </a:lnTo>
                  <a:lnTo>
                    <a:pt x="8331" y="6667"/>
                  </a:lnTo>
                  <a:lnTo>
                    <a:pt x="8331" y="5461"/>
                  </a:lnTo>
                  <a:close/>
                </a:path>
                <a:path w="243840" h="20320">
                  <a:moveTo>
                    <a:pt x="15303" y="13716"/>
                  </a:moveTo>
                  <a:lnTo>
                    <a:pt x="8890" y="13716"/>
                  </a:lnTo>
                  <a:lnTo>
                    <a:pt x="8890" y="12509"/>
                  </a:lnTo>
                  <a:lnTo>
                    <a:pt x="14236" y="12509"/>
                  </a:lnTo>
                  <a:lnTo>
                    <a:pt x="14236" y="8877"/>
                  </a:lnTo>
                  <a:lnTo>
                    <a:pt x="12814" y="8877"/>
                  </a:lnTo>
                  <a:lnTo>
                    <a:pt x="12814" y="10083"/>
                  </a:lnTo>
                  <a:lnTo>
                    <a:pt x="12814" y="11290"/>
                  </a:lnTo>
                  <a:lnTo>
                    <a:pt x="8890" y="11290"/>
                  </a:lnTo>
                  <a:lnTo>
                    <a:pt x="8890" y="10083"/>
                  </a:lnTo>
                  <a:lnTo>
                    <a:pt x="12814" y="10083"/>
                  </a:lnTo>
                  <a:lnTo>
                    <a:pt x="12814" y="8877"/>
                  </a:lnTo>
                  <a:lnTo>
                    <a:pt x="1638" y="8877"/>
                  </a:lnTo>
                  <a:lnTo>
                    <a:pt x="1638" y="10083"/>
                  </a:lnTo>
                  <a:lnTo>
                    <a:pt x="7480" y="10083"/>
                  </a:lnTo>
                  <a:lnTo>
                    <a:pt x="7480" y="11290"/>
                  </a:lnTo>
                  <a:lnTo>
                    <a:pt x="7480" y="12509"/>
                  </a:lnTo>
                  <a:lnTo>
                    <a:pt x="7480" y="13716"/>
                  </a:lnTo>
                  <a:lnTo>
                    <a:pt x="2984" y="13716"/>
                  </a:lnTo>
                  <a:lnTo>
                    <a:pt x="3200" y="12509"/>
                  </a:lnTo>
                  <a:lnTo>
                    <a:pt x="7480" y="12509"/>
                  </a:lnTo>
                  <a:lnTo>
                    <a:pt x="7480" y="11290"/>
                  </a:lnTo>
                  <a:lnTo>
                    <a:pt x="1993" y="11290"/>
                  </a:lnTo>
                  <a:lnTo>
                    <a:pt x="1422" y="14922"/>
                  </a:lnTo>
                  <a:lnTo>
                    <a:pt x="6413" y="14922"/>
                  </a:lnTo>
                  <a:lnTo>
                    <a:pt x="5029" y="16725"/>
                  </a:lnTo>
                  <a:lnTo>
                    <a:pt x="2908" y="17868"/>
                  </a:lnTo>
                  <a:lnTo>
                    <a:pt x="76" y="18338"/>
                  </a:lnTo>
                  <a:lnTo>
                    <a:pt x="635" y="19761"/>
                  </a:lnTo>
                  <a:lnTo>
                    <a:pt x="3771" y="19050"/>
                  </a:lnTo>
                  <a:lnTo>
                    <a:pt x="6045" y="17729"/>
                  </a:lnTo>
                  <a:lnTo>
                    <a:pt x="7480" y="15786"/>
                  </a:lnTo>
                  <a:lnTo>
                    <a:pt x="7480" y="19977"/>
                  </a:lnTo>
                  <a:lnTo>
                    <a:pt x="8890" y="19977"/>
                  </a:lnTo>
                  <a:lnTo>
                    <a:pt x="8890" y="15786"/>
                  </a:lnTo>
                  <a:lnTo>
                    <a:pt x="8890" y="14922"/>
                  </a:lnTo>
                  <a:lnTo>
                    <a:pt x="13868" y="14922"/>
                  </a:lnTo>
                  <a:lnTo>
                    <a:pt x="13868" y="16141"/>
                  </a:lnTo>
                  <a:lnTo>
                    <a:pt x="13550" y="17589"/>
                  </a:lnTo>
                  <a:lnTo>
                    <a:pt x="12598" y="17983"/>
                  </a:lnTo>
                  <a:lnTo>
                    <a:pt x="10744" y="17983"/>
                  </a:lnTo>
                  <a:lnTo>
                    <a:pt x="10960" y="19265"/>
                  </a:lnTo>
                  <a:lnTo>
                    <a:pt x="12801" y="19265"/>
                  </a:lnTo>
                  <a:lnTo>
                    <a:pt x="14655" y="18453"/>
                  </a:lnTo>
                  <a:lnTo>
                    <a:pt x="15303" y="16141"/>
                  </a:lnTo>
                  <a:lnTo>
                    <a:pt x="15303" y="13716"/>
                  </a:lnTo>
                  <a:close/>
                </a:path>
                <a:path w="243840" h="20320">
                  <a:moveTo>
                    <a:pt x="15722" y="5461"/>
                  </a:moveTo>
                  <a:lnTo>
                    <a:pt x="10617" y="5461"/>
                  </a:lnTo>
                  <a:lnTo>
                    <a:pt x="11036" y="3962"/>
                  </a:lnTo>
                  <a:lnTo>
                    <a:pt x="9677" y="3619"/>
                  </a:lnTo>
                  <a:lnTo>
                    <a:pt x="9347" y="5257"/>
                  </a:lnTo>
                  <a:lnTo>
                    <a:pt x="8648" y="6616"/>
                  </a:lnTo>
                  <a:lnTo>
                    <a:pt x="7607" y="7670"/>
                  </a:lnTo>
                  <a:lnTo>
                    <a:pt x="8890" y="8585"/>
                  </a:lnTo>
                  <a:lnTo>
                    <a:pt x="10109" y="6667"/>
                  </a:lnTo>
                  <a:lnTo>
                    <a:pt x="10960" y="6667"/>
                  </a:lnTo>
                  <a:lnTo>
                    <a:pt x="11671" y="8585"/>
                  </a:lnTo>
                  <a:lnTo>
                    <a:pt x="13093" y="8305"/>
                  </a:lnTo>
                  <a:lnTo>
                    <a:pt x="12382" y="6667"/>
                  </a:lnTo>
                  <a:lnTo>
                    <a:pt x="15722" y="6667"/>
                  </a:lnTo>
                  <a:lnTo>
                    <a:pt x="15722" y="5461"/>
                  </a:lnTo>
                  <a:close/>
                </a:path>
                <a:path w="243840" h="20320">
                  <a:moveTo>
                    <a:pt x="36080" y="16344"/>
                  </a:moveTo>
                  <a:lnTo>
                    <a:pt x="32600" y="16344"/>
                  </a:lnTo>
                  <a:lnTo>
                    <a:pt x="32600" y="12"/>
                  </a:lnTo>
                  <a:lnTo>
                    <a:pt x="31305" y="12"/>
                  </a:lnTo>
                  <a:lnTo>
                    <a:pt x="31127" y="927"/>
                  </a:lnTo>
                  <a:lnTo>
                    <a:pt x="30429" y="1384"/>
                  </a:lnTo>
                  <a:lnTo>
                    <a:pt x="27279" y="1384"/>
                  </a:lnTo>
                  <a:lnTo>
                    <a:pt x="27279" y="2844"/>
                  </a:lnTo>
                  <a:lnTo>
                    <a:pt x="30848" y="2844"/>
                  </a:lnTo>
                  <a:lnTo>
                    <a:pt x="30848" y="16344"/>
                  </a:lnTo>
                  <a:lnTo>
                    <a:pt x="27279" y="16344"/>
                  </a:lnTo>
                  <a:lnTo>
                    <a:pt x="27279" y="17818"/>
                  </a:lnTo>
                  <a:lnTo>
                    <a:pt x="36080" y="17818"/>
                  </a:lnTo>
                  <a:lnTo>
                    <a:pt x="36080" y="16344"/>
                  </a:lnTo>
                  <a:close/>
                </a:path>
                <a:path w="243840" h="20320">
                  <a:moveTo>
                    <a:pt x="54000" y="16256"/>
                  </a:moveTo>
                  <a:lnTo>
                    <a:pt x="44907" y="16256"/>
                  </a:lnTo>
                  <a:lnTo>
                    <a:pt x="45821" y="14909"/>
                  </a:lnTo>
                  <a:lnTo>
                    <a:pt x="47510" y="13195"/>
                  </a:lnTo>
                  <a:lnTo>
                    <a:pt x="52412" y="9042"/>
                  </a:lnTo>
                  <a:lnTo>
                    <a:pt x="53632" y="7010"/>
                  </a:lnTo>
                  <a:lnTo>
                    <a:pt x="53632" y="3340"/>
                  </a:lnTo>
                  <a:lnTo>
                    <a:pt x="53136" y="2070"/>
                  </a:lnTo>
                  <a:lnTo>
                    <a:pt x="51104" y="419"/>
                  </a:lnTo>
                  <a:lnTo>
                    <a:pt x="49898" y="12"/>
                  </a:lnTo>
                  <a:lnTo>
                    <a:pt x="44754" y="12"/>
                  </a:lnTo>
                  <a:lnTo>
                    <a:pt x="43053" y="1574"/>
                  </a:lnTo>
                  <a:lnTo>
                    <a:pt x="42799" y="4686"/>
                  </a:lnTo>
                  <a:lnTo>
                    <a:pt x="44450" y="4686"/>
                  </a:lnTo>
                  <a:lnTo>
                    <a:pt x="44704" y="2552"/>
                  </a:lnTo>
                  <a:lnTo>
                    <a:pt x="45859" y="1473"/>
                  </a:lnTo>
                  <a:lnTo>
                    <a:pt x="48488" y="1473"/>
                  </a:lnTo>
                  <a:lnTo>
                    <a:pt x="50876" y="2387"/>
                  </a:lnTo>
                  <a:lnTo>
                    <a:pt x="51612" y="3009"/>
                  </a:lnTo>
                  <a:lnTo>
                    <a:pt x="51981" y="3886"/>
                  </a:lnTo>
                  <a:lnTo>
                    <a:pt x="51981" y="6515"/>
                  </a:lnTo>
                  <a:lnTo>
                    <a:pt x="50787" y="8280"/>
                  </a:lnTo>
                  <a:lnTo>
                    <a:pt x="46012" y="12382"/>
                  </a:lnTo>
                  <a:lnTo>
                    <a:pt x="44145" y="14363"/>
                  </a:lnTo>
                  <a:lnTo>
                    <a:pt x="42799" y="16256"/>
                  </a:lnTo>
                  <a:lnTo>
                    <a:pt x="42799" y="17818"/>
                  </a:lnTo>
                  <a:lnTo>
                    <a:pt x="54000" y="17818"/>
                  </a:lnTo>
                  <a:lnTo>
                    <a:pt x="54000" y="16256"/>
                  </a:lnTo>
                  <a:close/>
                </a:path>
                <a:path w="243840" h="20320">
                  <a:moveTo>
                    <a:pt x="70548" y="12"/>
                  </a:moveTo>
                  <a:lnTo>
                    <a:pt x="58889" y="12"/>
                  </a:lnTo>
                  <a:lnTo>
                    <a:pt x="58889" y="1473"/>
                  </a:lnTo>
                  <a:lnTo>
                    <a:pt x="68160" y="1473"/>
                  </a:lnTo>
                  <a:lnTo>
                    <a:pt x="62915" y="6629"/>
                  </a:lnTo>
                  <a:lnTo>
                    <a:pt x="62915" y="8089"/>
                  </a:lnTo>
                  <a:lnTo>
                    <a:pt x="64668" y="7899"/>
                  </a:lnTo>
                  <a:lnTo>
                    <a:pt x="67614" y="9004"/>
                  </a:lnTo>
                  <a:lnTo>
                    <a:pt x="68465" y="9740"/>
                  </a:lnTo>
                  <a:lnTo>
                    <a:pt x="68884" y="10756"/>
                  </a:lnTo>
                  <a:lnTo>
                    <a:pt x="68884" y="13195"/>
                  </a:lnTo>
                  <a:lnTo>
                    <a:pt x="68491" y="14173"/>
                  </a:lnTo>
                  <a:lnTo>
                    <a:pt x="66903" y="15760"/>
                  </a:lnTo>
                  <a:lnTo>
                    <a:pt x="65900" y="16167"/>
                  </a:lnTo>
                  <a:lnTo>
                    <a:pt x="63436" y="16167"/>
                  </a:lnTo>
                  <a:lnTo>
                    <a:pt x="62471" y="15925"/>
                  </a:lnTo>
                  <a:lnTo>
                    <a:pt x="61785" y="15430"/>
                  </a:lnTo>
                  <a:lnTo>
                    <a:pt x="60439" y="13500"/>
                  </a:lnTo>
                  <a:lnTo>
                    <a:pt x="58699" y="13500"/>
                  </a:lnTo>
                  <a:lnTo>
                    <a:pt x="58953" y="14795"/>
                  </a:lnTo>
                  <a:lnTo>
                    <a:pt x="59575" y="15824"/>
                  </a:lnTo>
                  <a:lnTo>
                    <a:pt x="61595" y="17424"/>
                  </a:lnTo>
                  <a:lnTo>
                    <a:pt x="62953" y="17818"/>
                  </a:lnTo>
                  <a:lnTo>
                    <a:pt x="66446" y="17818"/>
                  </a:lnTo>
                  <a:lnTo>
                    <a:pt x="67868" y="17259"/>
                  </a:lnTo>
                  <a:lnTo>
                    <a:pt x="70002" y="15074"/>
                  </a:lnTo>
                  <a:lnTo>
                    <a:pt x="70548" y="13690"/>
                  </a:lnTo>
                  <a:lnTo>
                    <a:pt x="70548" y="10325"/>
                  </a:lnTo>
                  <a:lnTo>
                    <a:pt x="70040" y="8991"/>
                  </a:lnTo>
                  <a:lnTo>
                    <a:pt x="68021" y="7099"/>
                  </a:lnTo>
                  <a:lnTo>
                    <a:pt x="66814" y="6527"/>
                  </a:lnTo>
                  <a:lnTo>
                    <a:pt x="65405" y="6350"/>
                  </a:lnTo>
                  <a:lnTo>
                    <a:pt x="70548" y="1473"/>
                  </a:lnTo>
                  <a:lnTo>
                    <a:pt x="70548" y="12"/>
                  </a:lnTo>
                  <a:close/>
                </a:path>
                <a:path w="243840" h="20320">
                  <a:moveTo>
                    <a:pt x="86436" y="11849"/>
                  </a:moveTo>
                  <a:lnTo>
                    <a:pt x="83515" y="11849"/>
                  </a:lnTo>
                  <a:lnTo>
                    <a:pt x="83515" y="2844"/>
                  </a:lnTo>
                  <a:lnTo>
                    <a:pt x="83515" y="0"/>
                  </a:lnTo>
                  <a:lnTo>
                    <a:pt x="81851" y="0"/>
                  </a:lnTo>
                  <a:lnTo>
                    <a:pt x="81851" y="2844"/>
                  </a:lnTo>
                  <a:lnTo>
                    <a:pt x="81851" y="11849"/>
                  </a:lnTo>
                  <a:lnTo>
                    <a:pt x="75069" y="11849"/>
                  </a:lnTo>
                  <a:lnTo>
                    <a:pt x="81851" y="2844"/>
                  </a:lnTo>
                  <a:lnTo>
                    <a:pt x="81851" y="0"/>
                  </a:lnTo>
                  <a:lnTo>
                    <a:pt x="72948" y="11849"/>
                  </a:lnTo>
                  <a:lnTo>
                    <a:pt x="72948" y="13309"/>
                  </a:lnTo>
                  <a:lnTo>
                    <a:pt x="81851" y="13309"/>
                  </a:lnTo>
                  <a:lnTo>
                    <a:pt x="81851" y="17818"/>
                  </a:lnTo>
                  <a:lnTo>
                    <a:pt x="83515" y="17818"/>
                  </a:lnTo>
                  <a:lnTo>
                    <a:pt x="83515" y="13309"/>
                  </a:lnTo>
                  <a:lnTo>
                    <a:pt x="86436" y="13309"/>
                  </a:lnTo>
                  <a:lnTo>
                    <a:pt x="86436" y="11849"/>
                  </a:lnTo>
                  <a:close/>
                </a:path>
                <a:path w="243840" h="20320">
                  <a:moveTo>
                    <a:pt x="103809" y="9715"/>
                  </a:moveTo>
                  <a:lnTo>
                    <a:pt x="103276" y="8204"/>
                  </a:lnTo>
                  <a:lnTo>
                    <a:pt x="101130" y="6057"/>
                  </a:lnTo>
                  <a:lnTo>
                    <a:pt x="99707" y="5524"/>
                  </a:lnTo>
                  <a:lnTo>
                    <a:pt x="97929" y="5524"/>
                  </a:lnTo>
                  <a:lnTo>
                    <a:pt x="96342" y="5524"/>
                  </a:lnTo>
                  <a:lnTo>
                    <a:pt x="94983" y="6045"/>
                  </a:lnTo>
                  <a:lnTo>
                    <a:pt x="93891" y="7086"/>
                  </a:lnTo>
                  <a:lnTo>
                    <a:pt x="93891" y="1485"/>
                  </a:lnTo>
                  <a:lnTo>
                    <a:pt x="103060" y="1485"/>
                  </a:lnTo>
                  <a:lnTo>
                    <a:pt x="103060" y="12"/>
                  </a:lnTo>
                  <a:lnTo>
                    <a:pt x="92240" y="12"/>
                  </a:lnTo>
                  <a:lnTo>
                    <a:pt x="92240" y="8826"/>
                  </a:lnTo>
                  <a:lnTo>
                    <a:pt x="94348" y="8826"/>
                  </a:lnTo>
                  <a:lnTo>
                    <a:pt x="95389" y="7670"/>
                  </a:lnTo>
                  <a:lnTo>
                    <a:pt x="96583" y="7086"/>
                  </a:lnTo>
                  <a:lnTo>
                    <a:pt x="99161" y="7086"/>
                  </a:lnTo>
                  <a:lnTo>
                    <a:pt x="100164" y="7467"/>
                  </a:lnTo>
                  <a:lnTo>
                    <a:pt x="101752" y="8991"/>
                  </a:lnTo>
                  <a:lnTo>
                    <a:pt x="102146" y="10147"/>
                  </a:lnTo>
                  <a:lnTo>
                    <a:pt x="102146" y="11671"/>
                  </a:lnTo>
                  <a:lnTo>
                    <a:pt x="102095" y="13258"/>
                  </a:lnTo>
                  <a:lnTo>
                    <a:pt x="101663" y="14427"/>
                  </a:lnTo>
                  <a:lnTo>
                    <a:pt x="100076" y="15887"/>
                  </a:lnTo>
                  <a:lnTo>
                    <a:pt x="99098" y="16268"/>
                  </a:lnTo>
                  <a:lnTo>
                    <a:pt x="96532" y="16268"/>
                  </a:lnTo>
                  <a:lnTo>
                    <a:pt x="95516" y="16052"/>
                  </a:lnTo>
                  <a:lnTo>
                    <a:pt x="94907" y="15621"/>
                  </a:lnTo>
                  <a:lnTo>
                    <a:pt x="93802" y="14058"/>
                  </a:lnTo>
                  <a:lnTo>
                    <a:pt x="92049" y="14058"/>
                  </a:lnTo>
                  <a:lnTo>
                    <a:pt x="93560" y="16675"/>
                  </a:lnTo>
                  <a:lnTo>
                    <a:pt x="94513" y="17437"/>
                  </a:lnTo>
                  <a:lnTo>
                    <a:pt x="95973" y="17830"/>
                  </a:lnTo>
                  <a:lnTo>
                    <a:pt x="99758" y="17830"/>
                  </a:lnTo>
                  <a:lnTo>
                    <a:pt x="101206" y="17259"/>
                  </a:lnTo>
                  <a:lnTo>
                    <a:pt x="103289" y="14998"/>
                  </a:lnTo>
                  <a:lnTo>
                    <a:pt x="103809" y="13512"/>
                  </a:lnTo>
                  <a:lnTo>
                    <a:pt x="103809" y="9715"/>
                  </a:lnTo>
                  <a:close/>
                </a:path>
                <a:path w="243840" h="20320">
                  <a:moveTo>
                    <a:pt x="119608" y="10248"/>
                  </a:moveTo>
                  <a:lnTo>
                    <a:pt x="119087" y="8851"/>
                  </a:lnTo>
                  <a:lnTo>
                    <a:pt x="118097" y="7899"/>
                  </a:lnTo>
                  <a:lnTo>
                    <a:pt x="118046" y="10871"/>
                  </a:lnTo>
                  <a:lnTo>
                    <a:pt x="118046" y="12026"/>
                  </a:lnTo>
                  <a:lnTo>
                    <a:pt x="116916" y="14935"/>
                  </a:lnTo>
                  <a:lnTo>
                    <a:pt x="116103" y="15760"/>
                  </a:lnTo>
                  <a:lnTo>
                    <a:pt x="115150" y="16167"/>
                  </a:lnTo>
                  <a:lnTo>
                    <a:pt x="112763" y="16167"/>
                  </a:lnTo>
                  <a:lnTo>
                    <a:pt x="111772" y="15748"/>
                  </a:lnTo>
                  <a:lnTo>
                    <a:pt x="110185" y="14173"/>
                  </a:lnTo>
                  <a:lnTo>
                    <a:pt x="109791" y="13195"/>
                  </a:lnTo>
                  <a:lnTo>
                    <a:pt x="109791" y="10871"/>
                  </a:lnTo>
                  <a:lnTo>
                    <a:pt x="110210" y="9893"/>
                  </a:lnTo>
                  <a:lnTo>
                    <a:pt x="111036" y="9093"/>
                  </a:lnTo>
                  <a:lnTo>
                    <a:pt x="113919" y="7899"/>
                  </a:lnTo>
                  <a:lnTo>
                    <a:pt x="115087" y="7899"/>
                  </a:lnTo>
                  <a:lnTo>
                    <a:pt x="116065" y="8305"/>
                  </a:lnTo>
                  <a:lnTo>
                    <a:pt x="117652" y="9893"/>
                  </a:lnTo>
                  <a:lnTo>
                    <a:pt x="118046" y="10871"/>
                  </a:lnTo>
                  <a:lnTo>
                    <a:pt x="118046" y="7861"/>
                  </a:lnTo>
                  <a:lnTo>
                    <a:pt x="117132" y="6972"/>
                  </a:lnTo>
                  <a:lnTo>
                    <a:pt x="116928" y="6769"/>
                  </a:lnTo>
                  <a:lnTo>
                    <a:pt x="115582" y="6248"/>
                  </a:lnTo>
                  <a:lnTo>
                    <a:pt x="113919" y="6248"/>
                  </a:lnTo>
                  <a:lnTo>
                    <a:pt x="110896" y="6972"/>
                  </a:lnTo>
                  <a:lnTo>
                    <a:pt x="111747" y="4660"/>
                  </a:lnTo>
                  <a:lnTo>
                    <a:pt x="113334" y="2324"/>
                  </a:lnTo>
                  <a:lnTo>
                    <a:pt x="115671" y="12"/>
                  </a:lnTo>
                  <a:lnTo>
                    <a:pt x="113461" y="12"/>
                  </a:lnTo>
                  <a:lnTo>
                    <a:pt x="111937" y="1651"/>
                  </a:lnTo>
                  <a:lnTo>
                    <a:pt x="110667" y="3543"/>
                  </a:lnTo>
                  <a:lnTo>
                    <a:pt x="108648" y="7759"/>
                  </a:lnTo>
                  <a:lnTo>
                    <a:pt x="108140" y="9893"/>
                  </a:lnTo>
                  <a:lnTo>
                    <a:pt x="108140" y="13754"/>
                  </a:lnTo>
                  <a:lnTo>
                    <a:pt x="108712" y="15138"/>
                  </a:lnTo>
                  <a:lnTo>
                    <a:pt x="110972" y="17284"/>
                  </a:lnTo>
                  <a:lnTo>
                    <a:pt x="112356" y="17818"/>
                  </a:lnTo>
                  <a:lnTo>
                    <a:pt x="115671" y="17818"/>
                  </a:lnTo>
                  <a:lnTo>
                    <a:pt x="117005" y="17259"/>
                  </a:lnTo>
                  <a:lnTo>
                    <a:pt x="118033" y="16167"/>
                  </a:lnTo>
                  <a:lnTo>
                    <a:pt x="119011" y="15138"/>
                  </a:lnTo>
                  <a:lnTo>
                    <a:pt x="119126" y="14935"/>
                  </a:lnTo>
                  <a:lnTo>
                    <a:pt x="119583" y="13754"/>
                  </a:lnTo>
                  <a:lnTo>
                    <a:pt x="119608" y="10248"/>
                  </a:lnTo>
                  <a:close/>
                </a:path>
                <a:path w="243840" h="20320">
                  <a:moveTo>
                    <a:pt x="136880" y="12"/>
                  </a:moveTo>
                  <a:lnTo>
                    <a:pt x="124955" y="12"/>
                  </a:lnTo>
                  <a:lnTo>
                    <a:pt x="124955" y="1473"/>
                  </a:lnTo>
                  <a:lnTo>
                    <a:pt x="135051" y="1473"/>
                  </a:lnTo>
                  <a:lnTo>
                    <a:pt x="128625" y="17818"/>
                  </a:lnTo>
                  <a:lnTo>
                    <a:pt x="130467" y="17818"/>
                  </a:lnTo>
                  <a:lnTo>
                    <a:pt x="136880" y="1473"/>
                  </a:lnTo>
                  <a:lnTo>
                    <a:pt x="136880" y="12"/>
                  </a:lnTo>
                  <a:close/>
                </a:path>
                <a:path w="243840" h="20320">
                  <a:moveTo>
                    <a:pt x="152539" y="11264"/>
                  </a:moveTo>
                  <a:lnTo>
                    <a:pt x="151295" y="9639"/>
                  </a:lnTo>
                  <a:lnTo>
                    <a:pt x="150888" y="9461"/>
                  </a:lnTo>
                  <a:lnTo>
                    <a:pt x="150812" y="11874"/>
                  </a:lnTo>
                  <a:lnTo>
                    <a:pt x="150812" y="13500"/>
                  </a:lnTo>
                  <a:lnTo>
                    <a:pt x="149669" y="15608"/>
                  </a:lnTo>
                  <a:lnTo>
                    <a:pt x="148932" y="15976"/>
                  </a:lnTo>
                  <a:lnTo>
                    <a:pt x="147993" y="16167"/>
                  </a:lnTo>
                  <a:lnTo>
                    <a:pt x="145592" y="16167"/>
                  </a:lnTo>
                  <a:lnTo>
                    <a:pt x="144614" y="15938"/>
                  </a:lnTo>
                  <a:lnTo>
                    <a:pt x="143891" y="15519"/>
                  </a:lnTo>
                  <a:lnTo>
                    <a:pt x="142786" y="13500"/>
                  </a:lnTo>
                  <a:lnTo>
                    <a:pt x="142887" y="11874"/>
                  </a:lnTo>
                  <a:lnTo>
                    <a:pt x="144221" y="10553"/>
                  </a:lnTo>
                  <a:lnTo>
                    <a:pt x="146913" y="9461"/>
                  </a:lnTo>
                  <a:lnTo>
                    <a:pt x="149491" y="10553"/>
                  </a:lnTo>
                  <a:lnTo>
                    <a:pt x="150812" y="11874"/>
                  </a:lnTo>
                  <a:lnTo>
                    <a:pt x="150812" y="9436"/>
                  </a:lnTo>
                  <a:lnTo>
                    <a:pt x="148844" y="8534"/>
                  </a:lnTo>
                  <a:lnTo>
                    <a:pt x="150660" y="7620"/>
                  </a:lnTo>
                  <a:lnTo>
                    <a:pt x="150914" y="7493"/>
                  </a:lnTo>
                  <a:lnTo>
                    <a:pt x="151955" y="6121"/>
                  </a:lnTo>
                  <a:lnTo>
                    <a:pt x="151955" y="3009"/>
                  </a:lnTo>
                  <a:lnTo>
                    <a:pt x="151536" y="1917"/>
                  </a:lnTo>
                  <a:lnTo>
                    <a:pt x="151142" y="1574"/>
                  </a:lnTo>
                  <a:lnTo>
                    <a:pt x="150228" y="749"/>
                  </a:lnTo>
                  <a:lnTo>
                    <a:pt x="150228" y="2514"/>
                  </a:lnTo>
                  <a:lnTo>
                    <a:pt x="150152" y="5702"/>
                  </a:lnTo>
                  <a:lnTo>
                    <a:pt x="149123" y="6705"/>
                  </a:lnTo>
                  <a:lnTo>
                    <a:pt x="146913" y="7620"/>
                  </a:lnTo>
                  <a:lnTo>
                    <a:pt x="144589" y="6769"/>
                  </a:lnTo>
                  <a:lnTo>
                    <a:pt x="143408" y="5702"/>
                  </a:lnTo>
                  <a:lnTo>
                    <a:pt x="143408" y="2514"/>
                  </a:lnTo>
                  <a:lnTo>
                    <a:pt x="144589" y="1574"/>
                  </a:lnTo>
                  <a:lnTo>
                    <a:pt x="149123" y="1574"/>
                  </a:lnTo>
                  <a:lnTo>
                    <a:pt x="150228" y="2514"/>
                  </a:lnTo>
                  <a:lnTo>
                    <a:pt x="150228" y="749"/>
                  </a:lnTo>
                  <a:lnTo>
                    <a:pt x="149834" y="393"/>
                  </a:lnTo>
                  <a:lnTo>
                    <a:pt x="148805" y="0"/>
                  </a:lnTo>
                  <a:lnTo>
                    <a:pt x="144741" y="0"/>
                  </a:lnTo>
                  <a:lnTo>
                    <a:pt x="143675" y="406"/>
                  </a:lnTo>
                  <a:lnTo>
                    <a:pt x="142074" y="1993"/>
                  </a:lnTo>
                  <a:lnTo>
                    <a:pt x="141693" y="3009"/>
                  </a:lnTo>
                  <a:lnTo>
                    <a:pt x="141681" y="6121"/>
                  </a:lnTo>
                  <a:lnTo>
                    <a:pt x="142760" y="7493"/>
                  </a:lnTo>
                  <a:lnTo>
                    <a:pt x="144894" y="8534"/>
                  </a:lnTo>
                  <a:lnTo>
                    <a:pt x="142328" y="9766"/>
                  </a:lnTo>
                  <a:lnTo>
                    <a:pt x="141160" y="11264"/>
                  </a:lnTo>
                  <a:lnTo>
                    <a:pt x="141084" y="14935"/>
                  </a:lnTo>
                  <a:lnTo>
                    <a:pt x="141516" y="15900"/>
                  </a:lnTo>
                  <a:lnTo>
                    <a:pt x="143421" y="17424"/>
                  </a:lnTo>
                  <a:lnTo>
                    <a:pt x="144868" y="17818"/>
                  </a:lnTo>
                  <a:lnTo>
                    <a:pt x="148729" y="17818"/>
                  </a:lnTo>
                  <a:lnTo>
                    <a:pt x="150152" y="17462"/>
                  </a:lnTo>
                  <a:lnTo>
                    <a:pt x="151879" y="16167"/>
                  </a:lnTo>
                  <a:lnTo>
                    <a:pt x="152031" y="16052"/>
                  </a:lnTo>
                  <a:lnTo>
                    <a:pt x="152539" y="14935"/>
                  </a:lnTo>
                  <a:lnTo>
                    <a:pt x="152539" y="11264"/>
                  </a:lnTo>
                  <a:close/>
                </a:path>
                <a:path w="243840" h="20320">
                  <a:moveTo>
                    <a:pt x="169151" y="7937"/>
                  </a:moveTo>
                  <a:lnTo>
                    <a:pt x="169087" y="4076"/>
                  </a:lnTo>
                  <a:lnTo>
                    <a:pt x="168490" y="2692"/>
                  </a:lnTo>
                  <a:lnTo>
                    <a:pt x="167398" y="1663"/>
                  </a:lnTo>
                  <a:lnTo>
                    <a:pt x="167398" y="4572"/>
                  </a:lnTo>
                  <a:lnTo>
                    <a:pt x="167398" y="6959"/>
                  </a:lnTo>
                  <a:lnTo>
                    <a:pt x="167005" y="7937"/>
                  </a:lnTo>
                  <a:lnTo>
                    <a:pt x="165417" y="9525"/>
                  </a:lnTo>
                  <a:lnTo>
                    <a:pt x="164439" y="9918"/>
                  </a:lnTo>
                  <a:lnTo>
                    <a:pt x="162102" y="9918"/>
                  </a:lnTo>
                  <a:lnTo>
                    <a:pt x="161124" y="9525"/>
                  </a:lnTo>
                  <a:lnTo>
                    <a:pt x="159537" y="7937"/>
                  </a:lnTo>
                  <a:lnTo>
                    <a:pt x="159143" y="6959"/>
                  </a:lnTo>
                  <a:lnTo>
                    <a:pt x="159143" y="5791"/>
                  </a:lnTo>
                  <a:lnTo>
                    <a:pt x="160286" y="2895"/>
                  </a:lnTo>
                  <a:lnTo>
                    <a:pt x="161048" y="2070"/>
                  </a:lnTo>
                  <a:lnTo>
                    <a:pt x="162039" y="1663"/>
                  </a:lnTo>
                  <a:lnTo>
                    <a:pt x="164439" y="1663"/>
                  </a:lnTo>
                  <a:lnTo>
                    <a:pt x="165417" y="2044"/>
                  </a:lnTo>
                  <a:lnTo>
                    <a:pt x="167005" y="3568"/>
                  </a:lnTo>
                  <a:lnTo>
                    <a:pt x="167398" y="4572"/>
                  </a:lnTo>
                  <a:lnTo>
                    <a:pt x="167398" y="1663"/>
                  </a:lnTo>
                  <a:lnTo>
                    <a:pt x="166217" y="546"/>
                  </a:lnTo>
                  <a:lnTo>
                    <a:pt x="165036" y="12"/>
                  </a:lnTo>
                  <a:lnTo>
                    <a:pt x="161366" y="12"/>
                  </a:lnTo>
                  <a:lnTo>
                    <a:pt x="160185" y="546"/>
                  </a:lnTo>
                  <a:lnTo>
                    <a:pt x="158102" y="2692"/>
                  </a:lnTo>
                  <a:lnTo>
                    <a:pt x="157581" y="4076"/>
                  </a:lnTo>
                  <a:lnTo>
                    <a:pt x="157581" y="7569"/>
                  </a:lnTo>
                  <a:lnTo>
                    <a:pt x="158115" y="8978"/>
                  </a:lnTo>
                  <a:lnTo>
                    <a:pt x="160261" y="11061"/>
                  </a:lnTo>
                  <a:lnTo>
                    <a:pt x="161620" y="11569"/>
                  </a:lnTo>
                  <a:lnTo>
                    <a:pt x="163271" y="11569"/>
                  </a:lnTo>
                  <a:lnTo>
                    <a:pt x="166395" y="10833"/>
                  </a:lnTo>
                  <a:lnTo>
                    <a:pt x="165544" y="13169"/>
                  </a:lnTo>
                  <a:lnTo>
                    <a:pt x="163918" y="15494"/>
                  </a:lnTo>
                  <a:lnTo>
                    <a:pt x="161531" y="17818"/>
                  </a:lnTo>
                  <a:lnTo>
                    <a:pt x="163728" y="17818"/>
                  </a:lnTo>
                  <a:lnTo>
                    <a:pt x="168668" y="9918"/>
                  </a:lnTo>
                  <a:lnTo>
                    <a:pt x="169151" y="7937"/>
                  </a:lnTo>
                  <a:close/>
                </a:path>
                <a:path w="243840" h="20320">
                  <a:moveTo>
                    <a:pt x="186055" y="5892"/>
                  </a:moveTo>
                  <a:lnTo>
                    <a:pt x="185483" y="3683"/>
                  </a:lnTo>
                  <a:lnTo>
                    <a:pt x="184378" y="2260"/>
                  </a:lnTo>
                  <a:lnTo>
                    <a:pt x="184378" y="3886"/>
                  </a:lnTo>
                  <a:lnTo>
                    <a:pt x="184378" y="13906"/>
                  </a:lnTo>
                  <a:lnTo>
                    <a:pt x="182905" y="16256"/>
                  </a:lnTo>
                  <a:lnTo>
                    <a:pt x="176606" y="16256"/>
                  </a:lnTo>
                  <a:lnTo>
                    <a:pt x="175133" y="13906"/>
                  </a:lnTo>
                  <a:lnTo>
                    <a:pt x="175044" y="3886"/>
                  </a:lnTo>
                  <a:lnTo>
                    <a:pt x="176631" y="1473"/>
                  </a:lnTo>
                  <a:lnTo>
                    <a:pt x="182880" y="1473"/>
                  </a:lnTo>
                  <a:lnTo>
                    <a:pt x="184378" y="3886"/>
                  </a:lnTo>
                  <a:lnTo>
                    <a:pt x="184378" y="2260"/>
                  </a:lnTo>
                  <a:lnTo>
                    <a:pt x="183781" y="1473"/>
                  </a:lnTo>
                  <a:lnTo>
                    <a:pt x="183222" y="736"/>
                  </a:lnTo>
                  <a:lnTo>
                    <a:pt x="181927" y="12"/>
                  </a:lnTo>
                  <a:lnTo>
                    <a:pt x="177190" y="12"/>
                  </a:lnTo>
                  <a:lnTo>
                    <a:pt x="175755" y="863"/>
                  </a:lnTo>
                  <a:lnTo>
                    <a:pt x="173863" y="4292"/>
                  </a:lnTo>
                  <a:lnTo>
                    <a:pt x="173494" y="5892"/>
                  </a:lnTo>
                  <a:lnTo>
                    <a:pt x="173482" y="12065"/>
                  </a:lnTo>
                  <a:lnTo>
                    <a:pt x="173926" y="13906"/>
                  </a:lnTo>
                  <a:lnTo>
                    <a:pt x="176072" y="17043"/>
                  </a:lnTo>
                  <a:lnTo>
                    <a:pt x="177393" y="17818"/>
                  </a:lnTo>
                  <a:lnTo>
                    <a:pt x="181864" y="17818"/>
                  </a:lnTo>
                  <a:lnTo>
                    <a:pt x="183159" y="17119"/>
                  </a:lnTo>
                  <a:lnTo>
                    <a:pt x="183883" y="16256"/>
                  </a:lnTo>
                  <a:lnTo>
                    <a:pt x="185470" y="14376"/>
                  </a:lnTo>
                  <a:lnTo>
                    <a:pt x="186055" y="12065"/>
                  </a:lnTo>
                  <a:lnTo>
                    <a:pt x="186055" y="5892"/>
                  </a:lnTo>
                  <a:close/>
                </a:path>
                <a:path w="243840" h="20320">
                  <a:moveTo>
                    <a:pt x="202488" y="5892"/>
                  </a:moveTo>
                  <a:lnTo>
                    <a:pt x="201930" y="3683"/>
                  </a:lnTo>
                  <a:lnTo>
                    <a:pt x="200825" y="2260"/>
                  </a:lnTo>
                  <a:lnTo>
                    <a:pt x="200825" y="3886"/>
                  </a:lnTo>
                  <a:lnTo>
                    <a:pt x="200825" y="13906"/>
                  </a:lnTo>
                  <a:lnTo>
                    <a:pt x="199339" y="16256"/>
                  </a:lnTo>
                  <a:lnTo>
                    <a:pt x="193040" y="16256"/>
                  </a:lnTo>
                  <a:lnTo>
                    <a:pt x="191579" y="13906"/>
                  </a:lnTo>
                  <a:lnTo>
                    <a:pt x="191477" y="3886"/>
                  </a:lnTo>
                  <a:lnTo>
                    <a:pt x="193078" y="1473"/>
                  </a:lnTo>
                  <a:lnTo>
                    <a:pt x="199313" y="1473"/>
                  </a:lnTo>
                  <a:lnTo>
                    <a:pt x="200825" y="3886"/>
                  </a:lnTo>
                  <a:lnTo>
                    <a:pt x="200825" y="2260"/>
                  </a:lnTo>
                  <a:lnTo>
                    <a:pt x="200228" y="1473"/>
                  </a:lnTo>
                  <a:lnTo>
                    <a:pt x="199656" y="736"/>
                  </a:lnTo>
                  <a:lnTo>
                    <a:pt x="198361" y="12"/>
                  </a:lnTo>
                  <a:lnTo>
                    <a:pt x="193624" y="12"/>
                  </a:lnTo>
                  <a:lnTo>
                    <a:pt x="192201" y="863"/>
                  </a:lnTo>
                  <a:lnTo>
                    <a:pt x="190296" y="4292"/>
                  </a:lnTo>
                  <a:lnTo>
                    <a:pt x="189941" y="5892"/>
                  </a:lnTo>
                  <a:lnTo>
                    <a:pt x="189915" y="12065"/>
                  </a:lnTo>
                  <a:lnTo>
                    <a:pt x="190360" y="13906"/>
                  </a:lnTo>
                  <a:lnTo>
                    <a:pt x="192506" y="17043"/>
                  </a:lnTo>
                  <a:lnTo>
                    <a:pt x="193827" y="17818"/>
                  </a:lnTo>
                  <a:lnTo>
                    <a:pt x="198297" y="17818"/>
                  </a:lnTo>
                  <a:lnTo>
                    <a:pt x="199593" y="17119"/>
                  </a:lnTo>
                  <a:lnTo>
                    <a:pt x="200329" y="16256"/>
                  </a:lnTo>
                  <a:lnTo>
                    <a:pt x="201904" y="14376"/>
                  </a:lnTo>
                  <a:lnTo>
                    <a:pt x="202488" y="12065"/>
                  </a:lnTo>
                  <a:lnTo>
                    <a:pt x="202488" y="5892"/>
                  </a:lnTo>
                  <a:close/>
                </a:path>
                <a:path w="243840" h="20320">
                  <a:moveTo>
                    <a:pt x="218948" y="5892"/>
                  </a:moveTo>
                  <a:lnTo>
                    <a:pt x="218376" y="3683"/>
                  </a:lnTo>
                  <a:lnTo>
                    <a:pt x="217271" y="2260"/>
                  </a:lnTo>
                  <a:lnTo>
                    <a:pt x="217271" y="3886"/>
                  </a:lnTo>
                  <a:lnTo>
                    <a:pt x="217271" y="13906"/>
                  </a:lnTo>
                  <a:lnTo>
                    <a:pt x="215798" y="16256"/>
                  </a:lnTo>
                  <a:lnTo>
                    <a:pt x="209486" y="16256"/>
                  </a:lnTo>
                  <a:lnTo>
                    <a:pt x="208026" y="13906"/>
                  </a:lnTo>
                  <a:lnTo>
                    <a:pt x="207924" y="3886"/>
                  </a:lnTo>
                  <a:lnTo>
                    <a:pt x="209524" y="1473"/>
                  </a:lnTo>
                  <a:lnTo>
                    <a:pt x="215760" y="1473"/>
                  </a:lnTo>
                  <a:lnTo>
                    <a:pt x="217271" y="3886"/>
                  </a:lnTo>
                  <a:lnTo>
                    <a:pt x="217271" y="2260"/>
                  </a:lnTo>
                  <a:lnTo>
                    <a:pt x="216674" y="1473"/>
                  </a:lnTo>
                  <a:lnTo>
                    <a:pt x="216103" y="736"/>
                  </a:lnTo>
                  <a:lnTo>
                    <a:pt x="214820" y="12"/>
                  </a:lnTo>
                  <a:lnTo>
                    <a:pt x="210070" y="12"/>
                  </a:lnTo>
                  <a:lnTo>
                    <a:pt x="208648" y="863"/>
                  </a:lnTo>
                  <a:lnTo>
                    <a:pt x="206756" y="4292"/>
                  </a:lnTo>
                  <a:lnTo>
                    <a:pt x="206387" y="5892"/>
                  </a:lnTo>
                  <a:lnTo>
                    <a:pt x="206362" y="12065"/>
                  </a:lnTo>
                  <a:lnTo>
                    <a:pt x="206806" y="13906"/>
                  </a:lnTo>
                  <a:lnTo>
                    <a:pt x="208953" y="17043"/>
                  </a:lnTo>
                  <a:lnTo>
                    <a:pt x="210273" y="17818"/>
                  </a:lnTo>
                  <a:lnTo>
                    <a:pt x="214757" y="17818"/>
                  </a:lnTo>
                  <a:lnTo>
                    <a:pt x="216039" y="17119"/>
                  </a:lnTo>
                  <a:lnTo>
                    <a:pt x="216776" y="16256"/>
                  </a:lnTo>
                  <a:lnTo>
                    <a:pt x="218363" y="14376"/>
                  </a:lnTo>
                  <a:lnTo>
                    <a:pt x="218948" y="12065"/>
                  </a:lnTo>
                  <a:lnTo>
                    <a:pt x="218948" y="5892"/>
                  </a:lnTo>
                  <a:close/>
                </a:path>
                <a:path w="243840" h="20320">
                  <a:moveTo>
                    <a:pt x="240830" y="4114"/>
                  </a:moveTo>
                  <a:lnTo>
                    <a:pt x="239420" y="4114"/>
                  </a:lnTo>
                  <a:lnTo>
                    <a:pt x="239420" y="5321"/>
                  </a:lnTo>
                  <a:lnTo>
                    <a:pt x="239420" y="8089"/>
                  </a:lnTo>
                  <a:lnTo>
                    <a:pt x="231800" y="8089"/>
                  </a:lnTo>
                  <a:lnTo>
                    <a:pt x="231800" y="5321"/>
                  </a:lnTo>
                  <a:lnTo>
                    <a:pt x="239420" y="5321"/>
                  </a:lnTo>
                  <a:lnTo>
                    <a:pt x="239420" y="4114"/>
                  </a:lnTo>
                  <a:lnTo>
                    <a:pt x="230378" y="4114"/>
                  </a:lnTo>
                  <a:lnTo>
                    <a:pt x="230378" y="9309"/>
                  </a:lnTo>
                  <a:lnTo>
                    <a:pt x="240830" y="9309"/>
                  </a:lnTo>
                  <a:lnTo>
                    <a:pt x="240830" y="8089"/>
                  </a:lnTo>
                  <a:lnTo>
                    <a:pt x="240830" y="5321"/>
                  </a:lnTo>
                  <a:lnTo>
                    <a:pt x="240830" y="4114"/>
                  </a:lnTo>
                  <a:close/>
                </a:path>
                <a:path w="243840" h="20320">
                  <a:moveTo>
                    <a:pt x="243408" y="10947"/>
                  </a:moveTo>
                  <a:lnTo>
                    <a:pt x="227888" y="10947"/>
                  </a:lnTo>
                  <a:lnTo>
                    <a:pt x="227888" y="12217"/>
                  </a:lnTo>
                  <a:lnTo>
                    <a:pt x="231660" y="12217"/>
                  </a:lnTo>
                  <a:lnTo>
                    <a:pt x="230657" y="16281"/>
                  </a:lnTo>
                  <a:lnTo>
                    <a:pt x="232156" y="16281"/>
                  </a:lnTo>
                  <a:lnTo>
                    <a:pt x="232473" y="14998"/>
                  </a:lnTo>
                  <a:lnTo>
                    <a:pt x="239687" y="14998"/>
                  </a:lnTo>
                  <a:lnTo>
                    <a:pt x="239598" y="16281"/>
                  </a:lnTo>
                  <a:lnTo>
                    <a:pt x="239166" y="18021"/>
                  </a:lnTo>
                  <a:lnTo>
                    <a:pt x="237769" y="18694"/>
                  </a:lnTo>
                  <a:lnTo>
                    <a:pt x="235419" y="18694"/>
                  </a:lnTo>
                  <a:lnTo>
                    <a:pt x="235572" y="19977"/>
                  </a:lnTo>
                  <a:lnTo>
                    <a:pt x="237845" y="19977"/>
                  </a:lnTo>
                  <a:lnTo>
                    <a:pt x="240271" y="18910"/>
                  </a:lnTo>
                  <a:lnTo>
                    <a:pt x="240842" y="18199"/>
                  </a:lnTo>
                  <a:lnTo>
                    <a:pt x="241122" y="17208"/>
                  </a:lnTo>
                  <a:lnTo>
                    <a:pt x="241122" y="14998"/>
                  </a:lnTo>
                  <a:lnTo>
                    <a:pt x="241122" y="13779"/>
                  </a:lnTo>
                  <a:lnTo>
                    <a:pt x="232778" y="13779"/>
                  </a:lnTo>
                  <a:lnTo>
                    <a:pt x="233146" y="12217"/>
                  </a:lnTo>
                  <a:lnTo>
                    <a:pt x="243408" y="12217"/>
                  </a:lnTo>
                  <a:lnTo>
                    <a:pt x="243408" y="10947"/>
                  </a:lnTo>
                  <a:close/>
                </a:path>
              </a:pathLst>
            </a:custGeom>
            <a:solidFill>
              <a:srgbClr val="050100"/>
            </a:solidFill>
          </p:spPr>
          <p:txBody>
            <a:bodyPr wrap="square" lIns="0" tIns="0" rIns="0" bIns="0" rtlCol="0"/>
            <a:lstStyle/>
            <a:p>
              <a:endParaRPr/>
            </a:p>
          </p:txBody>
        </p:sp>
        <p:sp>
          <p:nvSpPr>
            <p:cNvPr id="121" name="object 121"/>
            <p:cNvSpPr/>
            <p:nvPr/>
          </p:nvSpPr>
          <p:spPr>
            <a:xfrm>
              <a:off x="6596734" y="8572300"/>
              <a:ext cx="0" cy="25400"/>
            </a:xfrm>
            <a:custGeom>
              <a:avLst/>
              <a:gdLst/>
              <a:ahLst/>
              <a:cxnLst/>
              <a:rect l="l" t="t" r="r" b="b"/>
              <a:pathLst>
                <a:path h="25400">
                  <a:moveTo>
                    <a:pt x="0" y="24803"/>
                  </a:moveTo>
                  <a:lnTo>
                    <a:pt x="0" y="0"/>
                  </a:lnTo>
                </a:path>
              </a:pathLst>
            </a:custGeom>
            <a:ln w="3175">
              <a:solidFill>
                <a:srgbClr val="231A16"/>
              </a:solidFill>
            </a:ln>
          </p:spPr>
          <p:txBody>
            <a:bodyPr wrap="square" lIns="0" tIns="0" rIns="0" bIns="0" rtlCol="0"/>
            <a:lstStyle/>
            <a:p>
              <a:endParaRPr/>
            </a:p>
          </p:txBody>
        </p:sp>
        <p:sp>
          <p:nvSpPr>
            <p:cNvPr id="122" name="object 122"/>
            <p:cNvSpPr/>
            <p:nvPr/>
          </p:nvSpPr>
          <p:spPr>
            <a:xfrm>
              <a:off x="6437223" y="8760879"/>
              <a:ext cx="8255" cy="14604"/>
            </a:xfrm>
            <a:custGeom>
              <a:avLst/>
              <a:gdLst/>
              <a:ahLst/>
              <a:cxnLst/>
              <a:rect l="l" t="t" r="r" b="b"/>
              <a:pathLst>
                <a:path w="8254" h="14604">
                  <a:moveTo>
                    <a:pt x="2032" y="12"/>
                  </a:moveTo>
                  <a:lnTo>
                    <a:pt x="1841" y="12"/>
                  </a:lnTo>
                  <a:lnTo>
                    <a:pt x="0" y="3187"/>
                  </a:lnTo>
                  <a:lnTo>
                    <a:pt x="0" y="3517"/>
                  </a:lnTo>
                  <a:lnTo>
                    <a:pt x="2032" y="12"/>
                  </a:lnTo>
                  <a:close/>
                </a:path>
                <a:path w="8254" h="14604">
                  <a:moveTo>
                    <a:pt x="2603" y="9207"/>
                  </a:moveTo>
                  <a:lnTo>
                    <a:pt x="0" y="13703"/>
                  </a:lnTo>
                  <a:lnTo>
                    <a:pt x="0" y="14033"/>
                  </a:lnTo>
                  <a:lnTo>
                    <a:pt x="2603" y="9525"/>
                  </a:lnTo>
                  <a:lnTo>
                    <a:pt x="2603" y="9207"/>
                  </a:lnTo>
                  <a:close/>
                </a:path>
                <a:path w="8254" h="14604">
                  <a:moveTo>
                    <a:pt x="5067" y="12"/>
                  </a:moveTo>
                  <a:lnTo>
                    <a:pt x="4876" y="12"/>
                  </a:lnTo>
                  <a:lnTo>
                    <a:pt x="0" y="8458"/>
                  </a:lnTo>
                  <a:lnTo>
                    <a:pt x="0" y="8788"/>
                  </a:lnTo>
                  <a:lnTo>
                    <a:pt x="5067" y="12"/>
                  </a:lnTo>
                  <a:close/>
                </a:path>
                <a:path w="8254" h="14604">
                  <a:moveTo>
                    <a:pt x="8102" y="0"/>
                  </a:moveTo>
                  <a:lnTo>
                    <a:pt x="7912" y="0"/>
                  </a:lnTo>
                  <a:lnTo>
                    <a:pt x="4114" y="6578"/>
                  </a:lnTo>
                  <a:lnTo>
                    <a:pt x="4305" y="6578"/>
                  </a:lnTo>
                  <a:lnTo>
                    <a:pt x="8102" y="0"/>
                  </a:lnTo>
                  <a:close/>
                </a:path>
              </a:pathLst>
            </a:custGeom>
            <a:solidFill>
              <a:srgbClr val="D48E7C"/>
            </a:solidFill>
          </p:spPr>
          <p:txBody>
            <a:bodyPr wrap="square" lIns="0" tIns="0" rIns="0" bIns="0" rtlCol="0"/>
            <a:lstStyle/>
            <a:p>
              <a:endParaRPr/>
            </a:p>
          </p:txBody>
        </p:sp>
        <p:sp>
          <p:nvSpPr>
            <p:cNvPr id="123" name="object 123"/>
            <p:cNvSpPr/>
            <p:nvPr/>
          </p:nvSpPr>
          <p:spPr>
            <a:xfrm>
              <a:off x="6439832" y="8767463"/>
              <a:ext cx="1905" cy="3175"/>
            </a:xfrm>
            <a:custGeom>
              <a:avLst/>
              <a:gdLst/>
              <a:ahLst/>
              <a:cxnLst/>
              <a:rect l="l" t="t" r="r" b="b"/>
              <a:pathLst>
                <a:path w="1904" h="3175">
                  <a:moveTo>
                    <a:pt x="1701" y="0"/>
                  </a:moveTo>
                  <a:lnTo>
                    <a:pt x="1511" y="0"/>
                  </a:lnTo>
                  <a:lnTo>
                    <a:pt x="0" y="2616"/>
                  </a:lnTo>
                  <a:lnTo>
                    <a:pt x="0" y="2946"/>
                  </a:lnTo>
                  <a:lnTo>
                    <a:pt x="1701" y="0"/>
                  </a:lnTo>
                  <a:close/>
                </a:path>
              </a:pathLst>
            </a:custGeom>
            <a:solidFill>
              <a:srgbClr val="552220"/>
            </a:solidFill>
          </p:spPr>
          <p:txBody>
            <a:bodyPr wrap="square" lIns="0" tIns="0" rIns="0" bIns="0" rtlCol="0"/>
            <a:lstStyle/>
            <a:p>
              <a:endParaRPr/>
            </a:p>
          </p:txBody>
        </p:sp>
        <p:sp>
          <p:nvSpPr>
            <p:cNvPr id="124" name="object 124"/>
            <p:cNvSpPr/>
            <p:nvPr/>
          </p:nvSpPr>
          <p:spPr>
            <a:xfrm>
              <a:off x="6437232" y="8760880"/>
              <a:ext cx="11430" cy="19685"/>
            </a:xfrm>
            <a:custGeom>
              <a:avLst/>
              <a:gdLst/>
              <a:ahLst/>
              <a:cxnLst/>
              <a:rect l="l" t="t" r="r" b="b"/>
              <a:pathLst>
                <a:path w="11429" h="19684">
                  <a:moveTo>
                    <a:pt x="2603" y="14465"/>
                  </a:moveTo>
                  <a:lnTo>
                    <a:pt x="0" y="18961"/>
                  </a:lnTo>
                  <a:lnTo>
                    <a:pt x="0" y="19291"/>
                  </a:lnTo>
                  <a:lnTo>
                    <a:pt x="2603" y="14782"/>
                  </a:lnTo>
                  <a:lnTo>
                    <a:pt x="2603" y="14465"/>
                  </a:lnTo>
                  <a:close/>
                </a:path>
                <a:path w="11429" h="19684">
                  <a:moveTo>
                    <a:pt x="6489" y="8051"/>
                  </a:moveTo>
                  <a:lnTo>
                    <a:pt x="6299" y="8051"/>
                  </a:lnTo>
                  <a:lnTo>
                    <a:pt x="4254" y="11607"/>
                  </a:lnTo>
                  <a:lnTo>
                    <a:pt x="4254" y="11929"/>
                  </a:lnTo>
                  <a:lnTo>
                    <a:pt x="6489" y="8051"/>
                  </a:lnTo>
                  <a:close/>
                </a:path>
                <a:path w="11429" h="19684">
                  <a:moveTo>
                    <a:pt x="11137" y="0"/>
                  </a:moveTo>
                  <a:lnTo>
                    <a:pt x="10947" y="0"/>
                  </a:lnTo>
                  <a:lnTo>
                    <a:pt x="7150" y="6578"/>
                  </a:lnTo>
                  <a:lnTo>
                    <a:pt x="7340" y="6578"/>
                  </a:lnTo>
                  <a:lnTo>
                    <a:pt x="11137" y="0"/>
                  </a:lnTo>
                  <a:close/>
                </a:path>
              </a:pathLst>
            </a:custGeom>
            <a:solidFill>
              <a:srgbClr val="D48E7C"/>
            </a:solidFill>
          </p:spPr>
          <p:txBody>
            <a:bodyPr wrap="square" lIns="0" tIns="0" rIns="0" bIns="0" rtlCol="0"/>
            <a:lstStyle/>
            <a:p>
              <a:endParaRPr/>
            </a:p>
          </p:txBody>
        </p:sp>
        <p:sp>
          <p:nvSpPr>
            <p:cNvPr id="125" name="object 125"/>
            <p:cNvSpPr/>
            <p:nvPr/>
          </p:nvSpPr>
          <p:spPr>
            <a:xfrm>
              <a:off x="6439832" y="8767464"/>
              <a:ext cx="5080" cy="8255"/>
            </a:xfrm>
            <a:custGeom>
              <a:avLst/>
              <a:gdLst/>
              <a:ahLst/>
              <a:cxnLst/>
              <a:rect l="l" t="t" r="r" b="b"/>
              <a:pathLst>
                <a:path w="5079" h="8254">
                  <a:moveTo>
                    <a:pt x="1651" y="5016"/>
                  </a:moveTo>
                  <a:lnTo>
                    <a:pt x="0" y="7873"/>
                  </a:lnTo>
                  <a:lnTo>
                    <a:pt x="0" y="8204"/>
                  </a:lnTo>
                  <a:lnTo>
                    <a:pt x="1651" y="5346"/>
                  </a:lnTo>
                  <a:lnTo>
                    <a:pt x="1651" y="5016"/>
                  </a:lnTo>
                  <a:close/>
                </a:path>
                <a:path w="5079" h="8254">
                  <a:moveTo>
                    <a:pt x="4737" y="0"/>
                  </a:moveTo>
                  <a:lnTo>
                    <a:pt x="4546" y="0"/>
                  </a:lnTo>
                  <a:lnTo>
                    <a:pt x="3708" y="1460"/>
                  </a:lnTo>
                  <a:lnTo>
                    <a:pt x="3886" y="1460"/>
                  </a:lnTo>
                  <a:lnTo>
                    <a:pt x="4737" y="0"/>
                  </a:lnTo>
                  <a:close/>
                </a:path>
              </a:pathLst>
            </a:custGeom>
            <a:solidFill>
              <a:srgbClr val="552220"/>
            </a:solidFill>
          </p:spPr>
          <p:txBody>
            <a:bodyPr wrap="square" lIns="0" tIns="0" rIns="0" bIns="0" rtlCol="0"/>
            <a:lstStyle/>
            <a:p>
              <a:endParaRPr/>
            </a:p>
          </p:txBody>
        </p:sp>
        <p:sp>
          <p:nvSpPr>
            <p:cNvPr id="126" name="object 126"/>
            <p:cNvSpPr/>
            <p:nvPr/>
          </p:nvSpPr>
          <p:spPr>
            <a:xfrm>
              <a:off x="6437232" y="8760881"/>
              <a:ext cx="14604" cy="24765"/>
            </a:xfrm>
            <a:custGeom>
              <a:avLst/>
              <a:gdLst/>
              <a:ahLst/>
              <a:cxnLst/>
              <a:rect l="l" t="t" r="r" b="b"/>
              <a:pathLst>
                <a:path w="14604" h="24765">
                  <a:moveTo>
                    <a:pt x="5875" y="14379"/>
                  </a:moveTo>
                  <a:lnTo>
                    <a:pt x="5549" y="14604"/>
                  </a:lnTo>
                  <a:lnTo>
                    <a:pt x="0" y="24218"/>
                  </a:lnTo>
                  <a:lnTo>
                    <a:pt x="0" y="24549"/>
                  </a:lnTo>
                  <a:lnTo>
                    <a:pt x="5875" y="14379"/>
                  </a:lnTo>
                  <a:close/>
                </a:path>
                <a:path w="14604" h="24765">
                  <a:moveTo>
                    <a:pt x="9525" y="8051"/>
                  </a:moveTo>
                  <a:lnTo>
                    <a:pt x="9334" y="8051"/>
                  </a:lnTo>
                  <a:lnTo>
                    <a:pt x="6921" y="12230"/>
                  </a:lnTo>
                  <a:lnTo>
                    <a:pt x="7137" y="12191"/>
                  </a:lnTo>
                  <a:lnTo>
                    <a:pt x="9525" y="8051"/>
                  </a:lnTo>
                  <a:close/>
                </a:path>
                <a:path w="14604" h="24765">
                  <a:moveTo>
                    <a:pt x="14173" y="0"/>
                  </a:moveTo>
                  <a:lnTo>
                    <a:pt x="13982" y="0"/>
                  </a:lnTo>
                  <a:lnTo>
                    <a:pt x="10185" y="6578"/>
                  </a:lnTo>
                  <a:lnTo>
                    <a:pt x="10375" y="6578"/>
                  </a:lnTo>
                  <a:lnTo>
                    <a:pt x="14173" y="0"/>
                  </a:lnTo>
                  <a:close/>
                </a:path>
              </a:pathLst>
            </a:custGeom>
            <a:solidFill>
              <a:srgbClr val="D48E7C"/>
            </a:solidFill>
          </p:spPr>
          <p:txBody>
            <a:bodyPr wrap="square" lIns="0" tIns="0" rIns="0" bIns="0" rtlCol="0"/>
            <a:lstStyle/>
            <a:p>
              <a:endParaRPr/>
            </a:p>
          </p:txBody>
        </p:sp>
        <p:sp>
          <p:nvSpPr>
            <p:cNvPr id="127" name="object 127"/>
            <p:cNvSpPr/>
            <p:nvPr/>
          </p:nvSpPr>
          <p:spPr>
            <a:xfrm>
              <a:off x="6442786" y="8767468"/>
              <a:ext cx="5080" cy="8255"/>
            </a:xfrm>
            <a:custGeom>
              <a:avLst/>
              <a:gdLst/>
              <a:ahLst/>
              <a:cxnLst/>
              <a:rect l="l" t="t" r="r" b="b"/>
              <a:pathLst>
                <a:path w="5079" h="8254">
                  <a:moveTo>
                    <a:pt x="1587" y="5600"/>
                  </a:moveTo>
                  <a:lnTo>
                    <a:pt x="1371" y="5638"/>
                  </a:lnTo>
                  <a:lnTo>
                    <a:pt x="0" y="8013"/>
                  </a:lnTo>
                  <a:lnTo>
                    <a:pt x="317" y="7785"/>
                  </a:lnTo>
                  <a:lnTo>
                    <a:pt x="1587" y="5600"/>
                  </a:lnTo>
                  <a:close/>
                </a:path>
                <a:path w="5079" h="8254">
                  <a:moveTo>
                    <a:pt x="4813" y="0"/>
                  </a:moveTo>
                  <a:lnTo>
                    <a:pt x="4635" y="0"/>
                  </a:lnTo>
                  <a:lnTo>
                    <a:pt x="3784" y="1460"/>
                  </a:lnTo>
                  <a:lnTo>
                    <a:pt x="3975" y="1460"/>
                  </a:lnTo>
                  <a:lnTo>
                    <a:pt x="4813" y="0"/>
                  </a:lnTo>
                  <a:close/>
                </a:path>
              </a:pathLst>
            </a:custGeom>
            <a:solidFill>
              <a:srgbClr val="552220"/>
            </a:solidFill>
          </p:spPr>
          <p:txBody>
            <a:bodyPr wrap="square" lIns="0" tIns="0" rIns="0" bIns="0" rtlCol="0"/>
            <a:lstStyle/>
            <a:p>
              <a:endParaRPr/>
            </a:p>
          </p:txBody>
        </p:sp>
        <p:sp>
          <p:nvSpPr>
            <p:cNvPr id="128" name="object 128"/>
            <p:cNvSpPr/>
            <p:nvPr/>
          </p:nvSpPr>
          <p:spPr>
            <a:xfrm>
              <a:off x="6437643" y="8760880"/>
              <a:ext cx="17145" cy="29209"/>
            </a:xfrm>
            <a:custGeom>
              <a:avLst/>
              <a:gdLst/>
              <a:ahLst/>
              <a:cxnLst/>
              <a:rect l="l" t="t" r="r" b="b"/>
              <a:pathLst>
                <a:path w="17145" h="29209">
                  <a:moveTo>
                    <a:pt x="3352" y="22961"/>
                  </a:moveTo>
                  <a:lnTo>
                    <a:pt x="0" y="28765"/>
                  </a:lnTo>
                  <a:lnTo>
                    <a:pt x="189" y="28765"/>
                  </a:lnTo>
                  <a:lnTo>
                    <a:pt x="3441" y="23126"/>
                  </a:lnTo>
                  <a:lnTo>
                    <a:pt x="3352" y="22961"/>
                  </a:lnTo>
                  <a:close/>
                </a:path>
                <a:path w="17145" h="29209">
                  <a:moveTo>
                    <a:pt x="8686" y="13716"/>
                  </a:moveTo>
                  <a:lnTo>
                    <a:pt x="4267" y="21361"/>
                  </a:lnTo>
                  <a:lnTo>
                    <a:pt x="4377" y="21509"/>
                  </a:lnTo>
                  <a:lnTo>
                    <a:pt x="8862" y="13740"/>
                  </a:lnTo>
                  <a:lnTo>
                    <a:pt x="8686" y="13716"/>
                  </a:lnTo>
                  <a:close/>
                </a:path>
                <a:path w="17145" h="29209">
                  <a:moveTo>
                    <a:pt x="12145" y="8051"/>
                  </a:moveTo>
                  <a:lnTo>
                    <a:pt x="11963" y="8051"/>
                  </a:lnTo>
                  <a:lnTo>
                    <a:pt x="9524" y="12268"/>
                  </a:lnTo>
                  <a:lnTo>
                    <a:pt x="9690" y="12306"/>
                  </a:lnTo>
                  <a:lnTo>
                    <a:pt x="12145" y="8051"/>
                  </a:lnTo>
                  <a:close/>
                </a:path>
                <a:path w="17145" h="29209">
                  <a:moveTo>
                    <a:pt x="16793" y="0"/>
                  </a:moveTo>
                  <a:lnTo>
                    <a:pt x="16598" y="0"/>
                  </a:lnTo>
                  <a:lnTo>
                    <a:pt x="12801" y="6578"/>
                  </a:lnTo>
                  <a:lnTo>
                    <a:pt x="12992" y="6578"/>
                  </a:lnTo>
                  <a:lnTo>
                    <a:pt x="16793" y="0"/>
                  </a:lnTo>
                  <a:close/>
                </a:path>
              </a:pathLst>
            </a:custGeom>
            <a:solidFill>
              <a:srgbClr val="D48E7C"/>
            </a:solidFill>
          </p:spPr>
          <p:txBody>
            <a:bodyPr wrap="square" lIns="0" tIns="0" rIns="0" bIns="0" rtlCol="0"/>
            <a:lstStyle/>
            <a:p>
              <a:endParaRPr/>
            </a:p>
          </p:txBody>
        </p:sp>
        <p:sp>
          <p:nvSpPr>
            <p:cNvPr id="129" name="object 129"/>
            <p:cNvSpPr/>
            <p:nvPr/>
          </p:nvSpPr>
          <p:spPr>
            <a:xfrm>
              <a:off x="6441072" y="8767456"/>
              <a:ext cx="10160" cy="17145"/>
            </a:xfrm>
            <a:custGeom>
              <a:avLst/>
              <a:gdLst/>
              <a:ahLst/>
              <a:cxnLst/>
              <a:rect l="l" t="t" r="r" b="b"/>
              <a:pathLst>
                <a:path w="10160" h="17145">
                  <a:moveTo>
                    <a:pt x="843" y="14782"/>
                  </a:moveTo>
                  <a:lnTo>
                    <a:pt x="0" y="16238"/>
                  </a:lnTo>
                  <a:lnTo>
                    <a:pt x="17" y="16547"/>
                  </a:lnTo>
                  <a:lnTo>
                    <a:pt x="945" y="14935"/>
                  </a:lnTo>
                  <a:lnTo>
                    <a:pt x="843" y="14782"/>
                  </a:lnTo>
                  <a:close/>
                </a:path>
                <a:path w="10160" h="17145">
                  <a:moveTo>
                    <a:pt x="6101" y="5689"/>
                  </a:moveTo>
                  <a:lnTo>
                    <a:pt x="5263" y="7137"/>
                  </a:lnTo>
                  <a:lnTo>
                    <a:pt x="5435" y="7161"/>
                  </a:lnTo>
                  <a:lnTo>
                    <a:pt x="6263" y="5727"/>
                  </a:lnTo>
                  <a:lnTo>
                    <a:pt x="6101" y="5689"/>
                  </a:lnTo>
                  <a:close/>
                </a:path>
                <a:path w="10160" h="17145">
                  <a:moveTo>
                    <a:pt x="9568" y="0"/>
                  </a:moveTo>
                  <a:lnTo>
                    <a:pt x="9378" y="0"/>
                  </a:lnTo>
                  <a:lnTo>
                    <a:pt x="8527" y="1473"/>
                  </a:lnTo>
                  <a:lnTo>
                    <a:pt x="8717" y="1473"/>
                  </a:lnTo>
                  <a:lnTo>
                    <a:pt x="9568" y="0"/>
                  </a:lnTo>
                  <a:close/>
                </a:path>
              </a:pathLst>
            </a:custGeom>
            <a:solidFill>
              <a:srgbClr val="552220"/>
            </a:solidFill>
          </p:spPr>
          <p:txBody>
            <a:bodyPr wrap="square" lIns="0" tIns="0" rIns="0" bIns="0" rtlCol="0"/>
            <a:lstStyle/>
            <a:p>
              <a:endParaRPr/>
            </a:p>
          </p:txBody>
        </p:sp>
        <p:sp>
          <p:nvSpPr>
            <p:cNvPr id="130" name="object 130"/>
            <p:cNvSpPr/>
            <p:nvPr/>
          </p:nvSpPr>
          <p:spPr>
            <a:xfrm>
              <a:off x="6440680" y="8760880"/>
              <a:ext cx="17145" cy="29209"/>
            </a:xfrm>
            <a:custGeom>
              <a:avLst/>
              <a:gdLst/>
              <a:ahLst/>
              <a:cxnLst/>
              <a:rect l="l" t="t" r="r" b="b"/>
              <a:pathLst>
                <a:path w="17145" h="29209">
                  <a:moveTo>
                    <a:pt x="2641" y="24193"/>
                  </a:moveTo>
                  <a:lnTo>
                    <a:pt x="0" y="28765"/>
                  </a:lnTo>
                  <a:lnTo>
                    <a:pt x="188" y="28765"/>
                  </a:lnTo>
                  <a:lnTo>
                    <a:pt x="2806" y="24218"/>
                  </a:lnTo>
                  <a:lnTo>
                    <a:pt x="2641" y="24193"/>
                  </a:lnTo>
                  <a:close/>
                </a:path>
                <a:path w="17145" h="29209">
                  <a:moveTo>
                    <a:pt x="7988" y="14922"/>
                  </a:moveTo>
                  <a:lnTo>
                    <a:pt x="3479" y="22745"/>
                  </a:lnTo>
                  <a:lnTo>
                    <a:pt x="3651" y="22769"/>
                  </a:lnTo>
                  <a:lnTo>
                    <a:pt x="8102" y="15049"/>
                  </a:lnTo>
                  <a:lnTo>
                    <a:pt x="7988" y="14922"/>
                  </a:lnTo>
                  <a:close/>
                </a:path>
                <a:path w="17145" h="29209">
                  <a:moveTo>
                    <a:pt x="16789" y="0"/>
                  </a:moveTo>
                  <a:lnTo>
                    <a:pt x="16611" y="0"/>
                  </a:lnTo>
                  <a:lnTo>
                    <a:pt x="8839" y="13449"/>
                  </a:lnTo>
                  <a:lnTo>
                    <a:pt x="16789" y="0"/>
                  </a:lnTo>
                  <a:close/>
                </a:path>
              </a:pathLst>
            </a:custGeom>
            <a:solidFill>
              <a:srgbClr val="D48E7C"/>
            </a:solidFill>
          </p:spPr>
          <p:txBody>
            <a:bodyPr wrap="square" lIns="0" tIns="0" rIns="0" bIns="0" rtlCol="0"/>
            <a:lstStyle/>
            <a:p>
              <a:endParaRPr/>
            </a:p>
          </p:txBody>
        </p:sp>
        <p:sp>
          <p:nvSpPr>
            <p:cNvPr id="131" name="object 131"/>
            <p:cNvSpPr/>
            <p:nvPr/>
          </p:nvSpPr>
          <p:spPr>
            <a:xfrm>
              <a:off x="6443328" y="8774333"/>
              <a:ext cx="6350" cy="10795"/>
            </a:xfrm>
            <a:custGeom>
              <a:avLst/>
              <a:gdLst/>
              <a:ahLst/>
              <a:cxnLst/>
              <a:rect l="l" t="t" r="r" b="b"/>
              <a:pathLst>
                <a:path w="6350" h="10795">
                  <a:moveTo>
                    <a:pt x="1003" y="9309"/>
                  </a:moveTo>
                  <a:lnTo>
                    <a:pt x="818" y="9309"/>
                  </a:lnTo>
                  <a:lnTo>
                    <a:pt x="0" y="10731"/>
                  </a:lnTo>
                  <a:lnTo>
                    <a:pt x="164" y="10769"/>
                  </a:lnTo>
                  <a:lnTo>
                    <a:pt x="1003" y="9309"/>
                  </a:lnTo>
                  <a:close/>
                </a:path>
                <a:path w="6350" h="10795">
                  <a:moveTo>
                    <a:pt x="825" y="9296"/>
                  </a:moveTo>
                  <a:close/>
                </a:path>
                <a:path w="6350" h="10795">
                  <a:moveTo>
                    <a:pt x="6197" y="0"/>
                  </a:moveTo>
                  <a:lnTo>
                    <a:pt x="5346" y="1473"/>
                  </a:lnTo>
                  <a:lnTo>
                    <a:pt x="5460" y="1600"/>
                  </a:lnTo>
                  <a:lnTo>
                    <a:pt x="6321" y="111"/>
                  </a:lnTo>
                  <a:close/>
                </a:path>
              </a:pathLst>
            </a:custGeom>
            <a:solidFill>
              <a:srgbClr val="552220"/>
            </a:solidFill>
          </p:spPr>
          <p:txBody>
            <a:bodyPr wrap="square" lIns="0" tIns="0" rIns="0" bIns="0" rtlCol="0"/>
            <a:lstStyle/>
            <a:p>
              <a:endParaRPr/>
            </a:p>
          </p:txBody>
        </p:sp>
        <p:sp>
          <p:nvSpPr>
            <p:cNvPr id="132" name="object 132"/>
            <p:cNvSpPr/>
            <p:nvPr/>
          </p:nvSpPr>
          <p:spPr>
            <a:xfrm>
              <a:off x="6443715" y="8760880"/>
              <a:ext cx="17145" cy="29209"/>
            </a:xfrm>
            <a:custGeom>
              <a:avLst/>
              <a:gdLst/>
              <a:ahLst/>
              <a:cxnLst/>
              <a:rect l="l" t="t" r="r" b="b"/>
              <a:pathLst>
                <a:path w="17145" h="29209">
                  <a:moveTo>
                    <a:pt x="2743" y="24333"/>
                  </a:moveTo>
                  <a:lnTo>
                    <a:pt x="2539" y="24358"/>
                  </a:lnTo>
                  <a:lnTo>
                    <a:pt x="0" y="28765"/>
                  </a:lnTo>
                  <a:lnTo>
                    <a:pt x="188" y="28765"/>
                  </a:lnTo>
                  <a:lnTo>
                    <a:pt x="2743" y="24333"/>
                  </a:lnTo>
                  <a:close/>
                </a:path>
                <a:path w="17145" h="29209">
                  <a:moveTo>
                    <a:pt x="6019" y="18338"/>
                  </a:moveTo>
                  <a:lnTo>
                    <a:pt x="3644" y="22453"/>
                  </a:lnTo>
                  <a:lnTo>
                    <a:pt x="3901" y="22332"/>
                  </a:lnTo>
                  <a:lnTo>
                    <a:pt x="5994" y="18706"/>
                  </a:lnTo>
                  <a:lnTo>
                    <a:pt x="6019" y="18338"/>
                  </a:lnTo>
                  <a:close/>
                </a:path>
                <a:path w="17145" h="29209">
                  <a:moveTo>
                    <a:pt x="16789" y="0"/>
                  </a:moveTo>
                  <a:lnTo>
                    <a:pt x="16611" y="0"/>
                  </a:lnTo>
                  <a:lnTo>
                    <a:pt x="7391" y="15963"/>
                  </a:lnTo>
                  <a:lnTo>
                    <a:pt x="7451" y="16182"/>
                  </a:lnTo>
                  <a:lnTo>
                    <a:pt x="16789" y="0"/>
                  </a:lnTo>
                  <a:close/>
                </a:path>
              </a:pathLst>
            </a:custGeom>
            <a:solidFill>
              <a:srgbClr val="D48E7C"/>
            </a:solidFill>
          </p:spPr>
          <p:txBody>
            <a:bodyPr wrap="square" lIns="0" tIns="0" rIns="0" bIns="0" rtlCol="0"/>
            <a:lstStyle/>
            <a:p>
              <a:endParaRPr/>
            </a:p>
          </p:txBody>
        </p:sp>
        <p:sp>
          <p:nvSpPr>
            <p:cNvPr id="133" name="object 133"/>
            <p:cNvSpPr/>
            <p:nvPr/>
          </p:nvSpPr>
          <p:spPr>
            <a:xfrm>
              <a:off x="6446259" y="8776845"/>
              <a:ext cx="5080" cy="8890"/>
            </a:xfrm>
            <a:custGeom>
              <a:avLst/>
              <a:gdLst/>
              <a:ahLst/>
              <a:cxnLst/>
              <a:rect l="l" t="t" r="r" b="b"/>
              <a:pathLst>
                <a:path w="5079" h="8890">
                  <a:moveTo>
                    <a:pt x="1358" y="6362"/>
                  </a:moveTo>
                  <a:lnTo>
                    <a:pt x="1092" y="6489"/>
                  </a:lnTo>
                  <a:lnTo>
                    <a:pt x="0" y="8394"/>
                  </a:lnTo>
                  <a:lnTo>
                    <a:pt x="201" y="8369"/>
                  </a:lnTo>
                  <a:lnTo>
                    <a:pt x="1358" y="6362"/>
                  </a:lnTo>
                  <a:close/>
                </a:path>
                <a:path w="5079" h="8890">
                  <a:moveTo>
                    <a:pt x="4851" y="0"/>
                  </a:moveTo>
                  <a:lnTo>
                    <a:pt x="3479" y="2374"/>
                  </a:lnTo>
                  <a:lnTo>
                    <a:pt x="3455" y="2733"/>
                  </a:lnTo>
                  <a:lnTo>
                    <a:pt x="4912" y="208"/>
                  </a:lnTo>
                  <a:lnTo>
                    <a:pt x="4851" y="0"/>
                  </a:lnTo>
                  <a:close/>
                </a:path>
              </a:pathLst>
            </a:custGeom>
            <a:solidFill>
              <a:srgbClr val="552220"/>
            </a:solidFill>
          </p:spPr>
          <p:txBody>
            <a:bodyPr wrap="square" lIns="0" tIns="0" rIns="0" bIns="0" rtlCol="0"/>
            <a:lstStyle/>
            <a:p>
              <a:endParaRPr/>
            </a:p>
          </p:txBody>
        </p:sp>
        <p:sp>
          <p:nvSpPr>
            <p:cNvPr id="134" name="object 134"/>
            <p:cNvSpPr/>
            <p:nvPr/>
          </p:nvSpPr>
          <p:spPr>
            <a:xfrm>
              <a:off x="6446748" y="8760892"/>
              <a:ext cx="20320" cy="29209"/>
            </a:xfrm>
            <a:custGeom>
              <a:avLst/>
              <a:gdLst/>
              <a:ahLst/>
              <a:cxnLst/>
              <a:rect l="l" t="t" r="r" b="b"/>
              <a:pathLst>
                <a:path w="20320" h="29209">
                  <a:moveTo>
                    <a:pt x="8978" y="18465"/>
                  </a:moveTo>
                  <a:lnTo>
                    <a:pt x="3035" y="28765"/>
                  </a:lnTo>
                  <a:lnTo>
                    <a:pt x="3225" y="28765"/>
                  </a:lnTo>
                  <a:lnTo>
                    <a:pt x="8978" y="18796"/>
                  </a:lnTo>
                  <a:lnTo>
                    <a:pt x="8978" y="18465"/>
                  </a:lnTo>
                  <a:close/>
                </a:path>
                <a:path w="20320" h="29209">
                  <a:moveTo>
                    <a:pt x="15290" y="7874"/>
                  </a:moveTo>
                  <a:lnTo>
                    <a:pt x="14706" y="8559"/>
                  </a:lnTo>
                  <a:lnTo>
                    <a:pt x="11836" y="13525"/>
                  </a:lnTo>
                  <a:lnTo>
                    <a:pt x="12052" y="13474"/>
                  </a:lnTo>
                  <a:lnTo>
                    <a:pt x="15290" y="7874"/>
                  </a:lnTo>
                  <a:close/>
                </a:path>
                <a:path w="20320" h="29209">
                  <a:moveTo>
                    <a:pt x="16789" y="0"/>
                  </a:moveTo>
                  <a:lnTo>
                    <a:pt x="16598" y="0"/>
                  </a:lnTo>
                  <a:lnTo>
                    <a:pt x="0" y="28765"/>
                  </a:lnTo>
                  <a:lnTo>
                    <a:pt x="190" y="28765"/>
                  </a:lnTo>
                  <a:lnTo>
                    <a:pt x="16789" y="0"/>
                  </a:lnTo>
                  <a:close/>
                </a:path>
                <a:path w="20320" h="29209">
                  <a:moveTo>
                    <a:pt x="19824" y="0"/>
                  </a:moveTo>
                  <a:lnTo>
                    <a:pt x="19646" y="0"/>
                  </a:lnTo>
                  <a:lnTo>
                    <a:pt x="15836" y="6578"/>
                  </a:lnTo>
                  <a:lnTo>
                    <a:pt x="16027" y="6578"/>
                  </a:lnTo>
                  <a:lnTo>
                    <a:pt x="19824" y="0"/>
                  </a:lnTo>
                  <a:close/>
                </a:path>
              </a:pathLst>
            </a:custGeom>
            <a:solidFill>
              <a:srgbClr val="D48E7C"/>
            </a:solidFill>
          </p:spPr>
          <p:txBody>
            <a:bodyPr wrap="square" lIns="0" tIns="0" rIns="0" bIns="0" rtlCol="0"/>
            <a:lstStyle/>
            <a:p>
              <a:endParaRPr/>
            </a:p>
          </p:txBody>
        </p:sp>
        <p:sp>
          <p:nvSpPr>
            <p:cNvPr id="135" name="object 135"/>
            <p:cNvSpPr/>
            <p:nvPr/>
          </p:nvSpPr>
          <p:spPr>
            <a:xfrm>
              <a:off x="6455733" y="8767460"/>
              <a:ext cx="7620" cy="12700"/>
            </a:xfrm>
            <a:custGeom>
              <a:avLst/>
              <a:gdLst/>
              <a:ahLst/>
              <a:cxnLst/>
              <a:rect l="l" t="t" r="r" b="b"/>
              <a:pathLst>
                <a:path w="7620" h="12700">
                  <a:moveTo>
                    <a:pt x="3073" y="6896"/>
                  </a:moveTo>
                  <a:lnTo>
                    <a:pt x="2857" y="6946"/>
                  </a:lnTo>
                  <a:lnTo>
                    <a:pt x="0" y="11887"/>
                  </a:lnTo>
                  <a:lnTo>
                    <a:pt x="0" y="12215"/>
                  </a:lnTo>
                  <a:lnTo>
                    <a:pt x="3073" y="6896"/>
                  </a:lnTo>
                  <a:close/>
                </a:path>
                <a:path w="7620" h="12700">
                  <a:moveTo>
                    <a:pt x="7048" y="0"/>
                  </a:moveTo>
                  <a:lnTo>
                    <a:pt x="6858" y="0"/>
                  </a:lnTo>
                  <a:lnTo>
                    <a:pt x="5727" y="1981"/>
                  </a:lnTo>
                  <a:lnTo>
                    <a:pt x="5905" y="1752"/>
                  </a:lnTo>
                  <a:lnTo>
                    <a:pt x="6301" y="1306"/>
                  </a:lnTo>
                  <a:lnTo>
                    <a:pt x="7048" y="0"/>
                  </a:lnTo>
                  <a:close/>
                </a:path>
              </a:pathLst>
            </a:custGeom>
            <a:solidFill>
              <a:srgbClr val="552220"/>
            </a:solidFill>
          </p:spPr>
          <p:txBody>
            <a:bodyPr wrap="square" lIns="0" tIns="0" rIns="0" bIns="0" rtlCol="0"/>
            <a:lstStyle/>
            <a:p>
              <a:endParaRPr/>
            </a:p>
          </p:txBody>
        </p:sp>
        <p:sp>
          <p:nvSpPr>
            <p:cNvPr id="136" name="object 136"/>
            <p:cNvSpPr/>
            <p:nvPr/>
          </p:nvSpPr>
          <p:spPr>
            <a:xfrm>
              <a:off x="6452824" y="8760880"/>
              <a:ext cx="17145" cy="29209"/>
            </a:xfrm>
            <a:custGeom>
              <a:avLst/>
              <a:gdLst/>
              <a:ahLst/>
              <a:cxnLst/>
              <a:rect l="l" t="t" r="r" b="b"/>
              <a:pathLst>
                <a:path w="17145" h="29209">
                  <a:moveTo>
                    <a:pt x="3911" y="21983"/>
                  </a:moveTo>
                  <a:lnTo>
                    <a:pt x="0" y="28765"/>
                  </a:lnTo>
                  <a:lnTo>
                    <a:pt x="185" y="28765"/>
                  </a:lnTo>
                  <a:lnTo>
                    <a:pt x="4020" y="22128"/>
                  </a:lnTo>
                  <a:lnTo>
                    <a:pt x="3911" y="21983"/>
                  </a:lnTo>
                  <a:close/>
                </a:path>
                <a:path w="17145" h="29209">
                  <a:moveTo>
                    <a:pt x="8364" y="14606"/>
                  </a:moveTo>
                  <a:lnTo>
                    <a:pt x="8115" y="14706"/>
                  </a:lnTo>
                  <a:lnTo>
                    <a:pt x="4889" y="20294"/>
                  </a:lnTo>
                  <a:lnTo>
                    <a:pt x="4977" y="20470"/>
                  </a:lnTo>
                  <a:lnTo>
                    <a:pt x="8364" y="14606"/>
                  </a:lnTo>
                  <a:close/>
                </a:path>
                <a:path w="17145" h="29209">
                  <a:moveTo>
                    <a:pt x="16802" y="0"/>
                  </a:moveTo>
                  <a:lnTo>
                    <a:pt x="16611" y="0"/>
                  </a:lnTo>
                  <a:lnTo>
                    <a:pt x="9194" y="12839"/>
                  </a:lnTo>
                  <a:lnTo>
                    <a:pt x="9379" y="12839"/>
                  </a:lnTo>
                  <a:lnTo>
                    <a:pt x="16802" y="0"/>
                  </a:lnTo>
                  <a:close/>
                </a:path>
              </a:pathLst>
            </a:custGeom>
            <a:solidFill>
              <a:srgbClr val="D48E7C"/>
            </a:solidFill>
          </p:spPr>
          <p:txBody>
            <a:bodyPr wrap="square" lIns="0" tIns="0" rIns="0" bIns="0" rtlCol="0"/>
            <a:lstStyle/>
            <a:p>
              <a:endParaRPr/>
            </a:p>
          </p:txBody>
        </p:sp>
        <p:sp>
          <p:nvSpPr>
            <p:cNvPr id="137" name="object 137"/>
            <p:cNvSpPr/>
            <p:nvPr/>
          </p:nvSpPr>
          <p:spPr>
            <a:xfrm>
              <a:off x="6456742" y="8773716"/>
              <a:ext cx="5715" cy="9525"/>
            </a:xfrm>
            <a:custGeom>
              <a:avLst/>
              <a:gdLst/>
              <a:ahLst/>
              <a:cxnLst/>
              <a:rect l="l" t="t" r="r" b="b"/>
              <a:pathLst>
                <a:path w="5714" h="9525">
                  <a:moveTo>
                    <a:pt x="977" y="7454"/>
                  </a:moveTo>
                  <a:lnTo>
                    <a:pt x="0" y="9156"/>
                  </a:lnTo>
                  <a:lnTo>
                    <a:pt x="100" y="9294"/>
                  </a:lnTo>
                  <a:lnTo>
                    <a:pt x="1053" y="7644"/>
                  </a:lnTo>
                  <a:lnTo>
                    <a:pt x="977" y="7454"/>
                  </a:lnTo>
                  <a:close/>
                </a:path>
                <a:path w="5714" h="9525">
                  <a:moveTo>
                    <a:pt x="5460" y="12"/>
                  </a:moveTo>
                  <a:lnTo>
                    <a:pt x="5275" y="12"/>
                  </a:lnTo>
                  <a:lnTo>
                    <a:pt x="4203" y="1866"/>
                  </a:lnTo>
                  <a:lnTo>
                    <a:pt x="4444" y="1765"/>
                  </a:lnTo>
                  <a:lnTo>
                    <a:pt x="5460" y="12"/>
                  </a:lnTo>
                  <a:close/>
                </a:path>
                <a:path w="5714" h="9525">
                  <a:moveTo>
                    <a:pt x="5283" y="0"/>
                  </a:moveTo>
                  <a:close/>
                </a:path>
              </a:pathLst>
            </a:custGeom>
            <a:solidFill>
              <a:srgbClr val="552220"/>
            </a:solidFill>
          </p:spPr>
          <p:txBody>
            <a:bodyPr wrap="square" lIns="0" tIns="0" rIns="0" bIns="0" rtlCol="0"/>
            <a:lstStyle/>
            <a:p>
              <a:endParaRPr/>
            </a:p>
          </p:txBody>
        </p:sp>
        <p:sp>
          <p:nvSpPr>
            <p:cNvPr id="138" name="object 138"/>
            <p:cNvSpPr/>
            <p:nvPr/>
          </p:nvSpPr>
          <p:spPr>
            <a:xfrm>
              <a:off x="6455860" y="8760880"/>
              <a:ext cx="17145" cy="29209"/>
            </a:xfrm>
            <a:custGeom>
              <a:avLst/>
              <a:gdLst/>
              <a:ahLst/>
              <a:cxnLst/>
              <a:rect l="l" t="t" r="r" b="b"/>
              <a:pathLst>
                <a:path w="17145" h="29209">
                  <a:moveTo>
                    <a:pt x="2895" y="23736"/>
                  </a:moveTo>
                  <a:lnTo>
                    <a:pt x="0" y="28765"/>
                  </a:lnTo>
                  <a:lnTo>
                    <a:pt x="184" y="28765"/>
                  </a:lnTo>
                  <a:lnTo>
                    <a:pt x="3046" y="23811"/>
                  </a:lnTo>
                  <a:lnTo>
                    <a:pt x="2895" y="23736"/>
                  </a:lnTo>
                  <a:close/>
                </a:path>
                <a:path w="17145" h="29209">
                  <a:moveTo>
                    <a:pt x="7886" y="15100"/>
                  </a:moveTo>
                  <a:lnTo>
                    <a:pt x="3733" y="22288"/>
                  </a:lnTo>
                  <a:lnTo>
                    <a:pt x="3883" y="22363"/>
                  </a:lnTo>
                  <a:lnTo>
                    <a:pt x="8021" y="15198"/>
                  </a:lnTo>
                  <a:lnTo>
                    <a:pt x="7886" y="15100"/>
                  </a:lnTo>
                  <a:close/>
                </a:path>
                <a:path w="17145" h="29209">
                  <a:moveTo>
                    <a:pt x="16789" y="0"/>
                  </a:moveTo>
                  <a:lnTo>
                    <a:pt x="16611" y="0"/>
                  </a:lnTo>
                  <a:lnTo>
                    <a:pt x="8750" y="13614"/>
                  </a:lnTo>
                  <a:lnTo>
                    <a:pt x="8886" y="13701"/>
                  </a:lnTo>
                  <a:lnTo>
                    <a:pt x="16789" y="0"/>
                  </a:lnTo>
                  <a:close/>
                </a:path>
              </a:pathLst>
            </a:custGeom>
            <a:solidFill>
              <a:srgbClr val="D48E7C"/>
            </a:solidFill>
          </p:spPr>
          <p:txBody>
            <a:bodyPr wrap="square" lIns="0" tIns="0" rIns="0" bIns="0" rtlCol="0"/>
            <a:lstStyle/>
            <a:p>
              <a:endParaRPr/>
            </a:p>
          </p:txBody>
        </p:sp>
        <p:sp>
          <p:nvSpPr>
            <p:cNvPr id="139" name="object 139"/>
            <p:cNvSpPr/>
            <p:nvPr/>
          </p:nvSpPr>
          <p:spPr>
            <a:xfrm>
              <a:off x="6458756" y="8774496"/>
              <a:ext cx="6350" cy="10795"/>
            </a:xfrm>
            <a:custGeom>
              <a:avLst/>
              <a:gdLst/>
              <a:ahLst/>
              <a:cxnLst/>
              <a:rect l="l" t="t" r="r" b="b"/>
              <a:pathLst>
                <a:path w="6350" h="10795">
                  <a:moveTo>
                    <a:pt x="838" y="8674"/>
                  </a:moveTo>
                  <a:lnTo>
                    <a:pt x="0" y="10121"/>
                  </a:lnTo>
                  <a:lnTo>
                    <a:pt x="149" y="10196"/>
                  </a:lnTo>
                  <a:lnTo>
                    <a:pt x="986" y="8748"/>
                  </a:lnTo>
                  <a:lnTo>
                    <a:pt x="838" y="8674"/>
                  </a:lnTo>
                  <a:close/>
                </a:path>
                <a:path w="6350" h="10795">
                  <a:moveTo>
                    <a:pt x="5854" y="0"/>
                  </a:moveTo>
                  <a:lnTo>
                    <a:pt x="4991" y="1485"/>
                  </a:lnTo>
                  <a:lnTo>
                    <a:pt x="5130" y="1574"/>
                  </a:lnTo>
                  <a:lnTo>
                    <a:pt x="5990" y="86"/>
                  </a:lnTo>
                  <a:lnTo>
                    <a:pt x="5854" y="0"/>
                  </a:lnTo>
                  <a:close/>
                </a:path>
              </a:pathLst>
            </a:custGeom>
            <a:solidFill>
              <a:srgbClr val="552220"/>
            </a:solidFill>
          </p:spPr>
          <p:txBody>
            <a:bodyPr wrap="square" lIns="0" tIns="0" rIns="0" bIns="0" rtlCol="0"/>
            <a:lstStyle/>
            <a:p>
              <a:endParaRPr/>
            </a:p>
          </p:txBody>
        </p:sp>
        <p:sp>
          <p:nvSpPr>
            <p:cNvPr id="140" name="object 140"/>
            <p:cNvSpPr/>
            <p:nvPr/>
          </p:nvSpPr>
          <p:spPr>
            <a:xfrm>
              <a:off x="6458895" y="8760880"/>
              <a:ext cx="17145" cy="29209"/>
            </a:xfrm>
            <a:custGeom>
              <a:avLst/>
              <a:gdLst/>
              <a:ahLst/>
              <a:cxnLst/>
              <a:rect l="l" t="t" r="r" b="b"/>
              <a:pathLst>
                <a:path w="17145" h="29209">
                  <a:moveTo>
                    <a:pt x="2717" y="24396"/>
                  </a:moveTo>
                  <a:lnTo>
                    <a:pt x="2527" y="24396"/>
                  </a:lnTo>
                  <a:lnTo>
                    <a:pt x="0" y="28765"/>
                  </a:lnTo>
                  <a:lnTo>
                    <a:pt x="190" y="28765"/>
                  </a:lnTo>
                  <a:lnTo>
                    <a:pt x="2717" y="24396"/>
                  </a:lnTo>
                  <a:close/>
                </a:path>
                <a:path w="17145" h="29209">
                  <a:moveTo>
                    <a:pt x="6578" y="17373"/>
                  </a:moveTo>
                  <a:lnTo>
                    <a:pt x="3530" y="22656"/>
                  </a:lnTo>
                  <a:lnTo>
                    <a:pt x="3746" y="22606"/>
                  </a:lnTo>
                  <a:lnTo>
                    <a:pt x="6629" y="17602"/>
                  </a:lnTo>
                  <a:lnTo>
                    <a:pt x="6578" y="17373"/>
                  </a:lnTo>
                  <a:close/>
                </a:path>
                <a:path w="17145" h="29209">
                  <a:moveTo>
                    <a:pt x="16801" y="0"/>
                  </a:moveTo>
                  <a:lnTo>
                    <a:pt x="16598" y="0"/>
                  </a:lnTo>
                  <a:lnTo>
                    <a:pt x="7607" y="15582"/>
                  </a:lnTo>
                  <a:lnTo>
                    <a:pt x="7708" y="15748"/>
                  </a:lnTo>
                  <a:lnTo>
                    <a:pt x="16801" y="0"/>
                  </a:lnTo>
                  <a:close/>
                </a:path>
              </a:pathLst>
            </a:custGeom>
            <a:solidFill>
              <a:srgbClr val="D48E7C"/>
            </a:solidFill>
          </p:spPr>
          <p:txBody>
            <a:bodyPr wrap="square" lIns="0" tIns="0" rIns="0" bIns="0" rtlCol="0"/>
            <a:lstStyle/>
            <a:p>
              <a:endParaRPr/>
            </a:p>
          </p:txBody>
        </p:sp>
        <p:sp>
          <p:nvSpPr>
            <p:cNvPr id="141" name="object 141"/>
            <p:cNvSpPr/>
            <p:nvPr/>
          </p:nvSpPr>
          <p:spPr>
            <a:xfrm>
              <a:off x="6461419" y="8776459"/>
              <a:ext cx="5715" cy="8890"/>
            </a:xfrm>
            <a:custGeom>
              <a:avLst/>
              <a:gdLst/>
              <a:ahLst/>
              <a:cxnLst/>
              <a:rect l="l" t="t" r="r" b="b"/>
              <a:pathLst>
                <a:path w="5714" h="8890">
                  <a:moveTo>
                    <a:pt x="1219" y="7023"/>
                  </a:moveTo>
                  <a:lnTo>
                    <a:pt x="1003" y="7073"/>
                  </a:lnTo>
                  <a:lnTo>
                    <a:pt x="0" y="8813"/>
                  </a:lnTo>
                  <a:lnTo>
                    <a:pt x="190" y="8813"/>
                  </a:lnTo>
                  <a:lnTo>
                    <a:pt x="1219" y="7023"/>
                  </a:lnTo>
                  <a:close/>
                </a:path>
                <a:path w="5714" h="8890">
                  <a:moveTo>
                    <a:pt x="5092" y="0"/>
                  </a:moveTo>
                  <a:lnTo>
                    <a:pt x="4051" y="1790"/>
                  </a:lnTo>
                  <a:lnTo>
                    <a:pt x="4114" y="2019"/>
                  </a:lnTo>
                  <a:lnTo>
                    <a:pt x="5181" y="177"/>
                  </a:lnTo>
                  <a:lnTo>
                    <a:pt x="5092" y="0"/>
                  </a:lnTo>
                  <a:close/>
                </a:path>
              </a:pathLst>
            </a:custGeom>
            <a:solidFill>
              <a:srgbClr val="552220"/>
            </a:solidFill>
          </p:spPr>
          <p:txBody>
            <a:bodyPr wrap="square" lIns="0" tIns="0" rIns="0" bIns="0" rtlCol="0"/>
            <a:lstStyle/>
            <a:p>
              <a:endParaRPr/>
            </a:p>
          </p:txBody>
        </p:sp>
        <p:sp>
          <p:nvSpPr>
            <p:cNvPr id="142" name="object 142"/>
            <p:cNvSpPr/>
            <p:nvPr/>
          </p:nvSpPr>
          <p:spPr>
            <a:xfrm>
              <a:off x="6461932" y="8760880"/>
              <a:ext cx="17145" cy="29209"/>
            </a:xfrm>
            <a:custGeom>
              <a:avLst/>
              <a:gdLst/>
              <a:ahLst/>
              <a:cxnLst/>
              <a:rect l="l" t="t" r="r" b="b"/>
              <a:pathLst>
                <a:path w="17145" h="29209">
                  <a:moveTo>
                    <a:pt x="3594" y="22859"/>
                  </a:moveTo>
                  <a:lnTo>
                    <a:pt x="3213" y="23202"/>
                  </a:lnTo>
                  <a:lnTo>
                    <a:pt x="0" y="28765"/>
                  </a:lnTo>
                  <a:lnTo>
                    <a:pt x="183" y="28765"/>
                  </a:lnTo>
                  <a:lnTo>
                    <a:pt x="3594" y="22859"/>
                  </a:lnTo>
                  <a:close/>
                </a:path>
                <a:path w="17145" h="29209">
                  <a:moveTo>
                    <a:pt x="12148" y="8051"/>
                  </a:moveTo>
                  <a:lnTo>
                    <a:pt x="11963" y="8051"/>
                  </a:lnTo>
                  <a:lnTo>
                    <a:pt x="5168" y="19812"/>
                  </a:lnTo>
                  <a:lnTo>
                    <a:pt x="5061" y="20319"/>
                  </a:lnTo>
                  <a:lnTo>
                    <a:pt x="12148" y="8051"/>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143" name="object 143"/>
            <p:cNvSpPr/>
            <p:nvPr/>
          </p:nvSpPr>
          <p:spPr>
            <a:xfrm>
              <a:off x="6465138" y="8767470"/>
              <a:ext cx="10160" cy="17145"/>
            </a:xfrm>
            <a:custGeom>
              <a:avLst/>
              <a:gdLst/>
              <a:ahLst/>
              <a:cxnLst/>
              <a:rect l="l" t="t" r="r" b="b"/>
              <a:pathLst>
                <a:path w="10160" h="17145">
                  <a:moveTo>
                    <a:pt x="1955" y="13233"/>
                  </a:moveTo>
                  <a:lnTo>
                    <a:pt x="0" y="16624"/>
                  </a:lnTo>
                  <a:lnTo>
                    <a:pt x="381" y="16268"/>
                  </a:lnTo>
                  <a:lnTo>
                    <a:pt x="1854" y="13741"/>
                  </a:lnTo>
                  <a:lnTo>
                    <a:pt x="1955" y="13233"/>
                  </a:lnTo>
                  <a:close/>
                </a:path>
                <a:path w="10160" h="17145">
                  <a:moveTo>
                    <a:pt x="9779" y="0"/>
                  </a:moveTo>
                  <a:lnTo>
                    <a:pt x="9601" y="0"/>
                  </a:lnTo>
                  <a:lnTo>
                    <a:pt x="8750" y="1460"/>
                  </a:lnTo>
                  <a:lnTo>
                    <a:pt x="8940" y="1460"/>
                  </a:lnTo>
                  <a:lnTo>
                    <a:pt x="9779" y="0"/>
                  </a:lnTo>
                  <a:close/>
                </a:path>
              </a:pathLst>
            </a:custGeom>
            <a:solidFill>
              <a:srgbClr val="552220"/>
            </a:solidFill>
          </p:spPr>
          <p:txBody>
            <a:bodyPr wrap="square" lIns="0" tIns="0" rIns="0" bIns="0" rtlCol="0"/>
            <a:lstStyle/>
            <a:p>
              <a:endParaRPr/>
            </a:p>
          </p:txBody>
        </p:sp>
        <p:sp>
          <p:nvSpPr>
            <p:cNvPr id="144" name="object 144"/>
            <p:cNvSpPr/>
            <p:nvPr/>
          </p:nvSpPr>
          <p:spPr>
            <a:xfrm>
              <a:off x="6464967" y="8760880"/>
              <a:ext cx="17145" cy="29209"/>
            </a:xfrm>
            <a:custGeom>
              <a:avLst/>
              <a:gdLst/>
              <a:ahLst/>
              <a:cxnLst/>
              <a:rect l="l" t="t" r="r" b="b"/>
              <a:pathLst>
                <a:path w="17145" h="29209">
                  <a:moveTo>
                    <a:pt x="12148" y="8051"/>
                  </a:moveTo>
                  <a:lnTo>
                    <a:pt x="11963" y="8051"/>
                  </a:lnTo>
                  <a:lnTo>
                    <a:pt x="0" y="28765"/>
                  </a:lnTo>
                  <a:lnTo>
                    <a:pt x="183" y="28765"/>
                  </a:lnTo>
                  <a:lnTo>
                    <a:pt x="12148" y="8051"/>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145" name="object 145"/>
            <p:cNvSpPr/>
            <p:nvPr/>
          </p:nvSpPr>
          <p:spPr>
            <a:xfrm>
              <a:off x="6476928" y="8767466"/>
              <a:ext cx="1270" cy="1905"/>
            </a:xfrm>
            <a:custGeom>
              <a:avLst/>
              <a:gdLst/>
              <a:ahLst/>
              <a:cxnLst/>
              <a:rect l="l" t="t" r="r" b="b"/>
              <a:pathLst>
                <a:path w="1270" h="1904">
                  <a:moveTo>
                    <a:pt x="190" y="1460"/>
                  </a:moveTo>
                  <a:lnTo>
                    <a:pt x="0" y="1460"/>
                  </a:lnTo>
                  <a:lnTo>
                    <a:pt x="850" y="0"/>
                  </a:lnTo>
                  <a:lnTo>
                    <a:pt x="1034" y="0"/>
                  </a:lnTo>
                  <a:lnTo>
                    <a:pt x="190" y="1460"/>
                  </a:lnTo>
                  <a:close/>
                </a:path>
              </a:pathLst>
            </a:custGeom>
            <a:solidFill>
              <a:srgbClr val="552220"/>
            </a:solidFill>
          </p:spPr>
          <p:txBody>
            <a:bodyPr wrap="square" lIns="0" tIns="0" rIns="0" bIns="0" rtlCol="0"/>
            <a:lstStyle/>
            <a:p>
              <a:endParaRPr/>
            </a:p>
          </p:txBody>
        </p:sp>
        <p:sp>
          <p:nvSpPr>
            <p:cNvPr id="146" name="object 146"/>
            <p:cNvSpPr/>
            <p:nvPr/>
          </p:nvSpPr>
          <p:spPr>
            <a:xfrm>
              <a:off x="6468004" y="8760880"/>
              <a:ext cx="17145" cy="29209"/>
            </a:xfrm>
            <a:custGeom>
              <a:avLst/>
              <a:gdLst/>
              <a:ahLst/>
              <a:cxnLst/>
              <a:rect l="l" t="t" r="r" b="b"/>
              <a:pathLst>
                <a:path w="17145" h="29209">
                  <a:moveTo>
                    <a:pt x="12151" y="8051"/>
                  </a:moveTo>
                  <a:lnTo>
                    <a:pt x="11963" y="8051"/>
                  </a:lnTo>
                  <a:lnTo>
                    <a:pt x="0" y="28765"/>
                  </a:lnTo>
                  <a:lnTo>
                    <a:pt x="190" y="28765"/>
                  </a:lnTo>
                  <a:lnTo>
                    <a:pt x="12151" y="8051"/>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147" name="object 147"/>
            <p:cNvSpPr/>
            <p:nvPr/>
          </p:nvSpPr>
          <p:spPr>
            <a:xfrm>
              <a:off x="6479966" y="8767466"/>
              <a:ext cx="1270" cy="1905"/>
            </a:xfrm>
            <a:custGeom>
              <a:avLst/>
              <a:gdLst/>
              <a:ahLst/>
              <a:cxnLst/>
              <a:rect l="l" t="t" r="r" b="b"/>
              <a:pathLst>
                <a:path w="1270" h="1904">
                  <a:moveTo>
                    <a:pt x="190" y="1460"/>
                  </a:moveTo>
                  <a:lnTo>
                    <a:pt x="0" y="1460"/>
                  </a:lnTo>
                  <a:lnTo>
                    <a:pt x="850" y="0"/>
                  </a:lnTo>
                  <a:lnTo>
                    <a:pt x="1034" y="0"/>
                  </a:lnTo>
                  <a:lnTo>
                    <a:pt x="190" y="1460"/>
                  </a:lnTo>
                  <a:close/>
                </a:path>
              </a:pathLst>
            </a:custGeom>
            <a:solidFill>
              <a:srgbClr val="552220"/>
            </a:solidFill>
          </p:spPr>
          <p:txBody>
            <a:bodyPr wrap="square" lIns="0" tIns="0" rIns="0" bIns="0" rtlCol="0"/>
            <a:lstStyle/>
            <a:p>
              <a:endParaRPr/>
            </a:p>
          </p:txBody>
        </p:sp>
        <p:sp>
          <p:nvSpPr>
            <p:cNvPr id="148" name="object 148"/>
            <p:cNvSpPr/>
            <p:nvPr/>
          </p:nvSpPr>
          <p:spPr>
            <a:xfrm>
              <a:off x="6471039" y="8760880"/>
              <a:ext cx="17145" cy="29209"/>
            </a:xfrm>
            <a:custGeom>
              <a:avLst/>
              <a:gdLst/>
              <a:ahLst/>
              <a:cxnLst/>
              <a:rect l="l" t="t" r="r" b="b"/>
              <a:pathLst>
                <a:path w="17145" h="29209">
                  <a:moveTo>
                    <a:pt x="10845" y="9982"/>
                  </a:moveTo>
                  <a:lnTo>
                    <a:pt x="0" y="28765"/>
                  </a:lnTo>
                  <a:lnTo>
                    <a:pt x="182" y="28765"/>
                  </a:lnTo>
                  <a:lnTo>
                    <a:pt x="10441" y="11005"/>
                  </a:lnTo>
                  <a:lnTo>
                    <a:pt x="10845" y="9982"/>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149" name="object 149"/>
            <p:cNvSpPr/>
            <p:nvPr/>
          </p:nvSpPr>
          <p:spPr>
            <a:xfrm>
              <a:off x="6481484" y="8767464"/>
              <a:ext cx="3175" cy="4445"/>
            </a:xfrm>
            <a:custGeom>
              <a:avLst/>
              <a:gdLst/>
              <a:ahLst/>
              <a:cxnLst/>
              <a:rect l="l" t="t" r="r" b="b"/>
              <a:pathLst>
                <a:path w="3175" h="4445">
                  <a:moveTo>
                    <a:pt x="2551" y="0"/>
                  </a:moveTo>
                  <a:lnTo>
                    <a:pt x="2368" y="0"/>
                  </a:lnTo>
                  <a:lnTo>
                    <a:pt x="400" y="3403"/>
                  </a:lnTo>
                  <a:lnTo>
                    <a:pt x="0" y="4416"/>
                  </a:lnTo>
                  <a:lnTo>
                    <a:pt x="2551" y="0"/>
                  </a:lnTo>
                  <a:close/>
                </a:path>
              </a:pathLst>
            </a:custGeom>
            <a:solidFill>
              <a:srgbClr val="552220"/>
            </a:solidFill>
          </p:spPr>
          <p:txBody>
            <a:bodyPr wrap="square" lIns="0" tIns="0" rIns="0" bIns="0" rtlCol="0"/>
            <a:lstStyle/>
            <a:p>
              <a:endParaRPr/>
            </a:p>
          </p:txBody>
        </p:sp>
        <p:sp>
          <p:nvSpPr>
            <p:cNvPr id="150" name="object 150"/>
            <p:cNvSpPr/>
            <p:nvPr/>
          </p:nvSpPr>
          <p:spPr>
            <a:xfrm>
              <a:off x="6474076" y="8760880"/>
              <a:ext cx="17145" cy="29209"/>
            </a:xfrm>
            <a:custGeom>
              <a:avLst/>
              <a:gdLst/>
              <a:ahLst/>
              <a:cxnLst/>
              <a:rect l="l" t="t" r="r" b="b"/>
              <a:pathLst>
                <a:path w="17145" h="29209">
                  <a:moveTo>
                    <a:pt x="2717" y="24396"/>
                  </a:moveTo>
                  <a:lnTo>
                    <a:pt x="2527" y="24396"/>
                  </a:lnTo>
                  <a:lnTo>
                    <a:pt x="0" y="28765"/>
                  </a:lnTo>
                  <a:lnTo>
                    <a:pt x="190" y="28765"/>
                  </a:lnTo>
                  <a:lnTo>
                    <a:pt x="2717" y="24396"/>
                  </a:lnTo>
                  <a:close/>
                </a:path>
                <a:path w="17145" h="29209">
                  <a:moveTo>
                    <a:pt x="16802" y="0"/>
                  </a:moveTo>
                  <a:lnTo>
                    <a:pt x="16611" y="0"/>
                  </a:lnTo>
                  <a:lnTo>
                    <a:pt x="7073" y="16510"/>
                  </a:lnTo>
                  <a:lnTo>
                    <a:pt x="6667" y="17538"/>
                  </a:lnTo>
                  <a:lnTo>
                    <a:pt x="16802" y="0"/>
                  </a:lnTo>
                  <a:close/>
                </a:path>
              </a:pathLst>
            </a:custGeom>
            <a:solidFill>
              <a:srgbClr val="D48E7C"/>
            </a:solidFill>
          </p:spPr>
          <p:txBody>
            <a:bodyPr wrap="square" lIns="0" tIns="0" rIns="0" bIns="0" rtlCol="0"/>
            <a:lstStyle/>
            <a:p>
              <a:endParaRPr/>
            </a:p>
          </p:txBody>
        </p:sp>
        <p:sp>
          <p:nvSpPr>
            <p:cNvPr id="151" name="object 151"/>
            <p:cNvSpPr/>
            <p:nvPr/>
          </p:nvSpPr>
          <p:spPr>
            <a:xfrm>
              <a:off x="6476601" y="8777386"/>
              <a:ext cx="5080" cy="8255"/>
            </a:xfrm>
            <a:custGeom>
              <a:avLst/>
              <a:gdLst/>
              <a:ahLst/>
              <a:cxnLst/>
              <a:rect l="l" t="t" r="r" b="b"/>
              <a:pathLst>
                <a:path w="5079" h="8254">
                  <a:moveTo>
                    <a:pt x="4559" y="0"/>
                  </a:moveTo>
                  <a:lnTo>
                    <a:pt x="0" y="7886"/>
                  </a:lnTo>
                  <a:lnTo>
                    <a:pt x="190" y="7886"/>
                  </a:lnTo>
                  <a:lnTo>
                    <a:pt x="4152" y="1028"/>
                  </a:lnTo>
                  <a:lnTo>
                    <a:pt x="4559" y="0"/>
                  </a:lnTo>
                  <a:close/>
                </a:path>
              </a:pathLst>
            </a:custGeom>
            <a:solidFill>
              <a:srgbClr val="552220"/>
            </a:solidFill>
          </p:spPr>
          <p:txBody>
            <a:bodyPr wrap="square" lIns="0" tIns="0" rIns="0" bIns="0" rtlCol="0"/>
            <a:lstStyle/>
            <a:p>
              <a:endParaRPr/>
            </a:p>
          </p:txBody>
        </p:sp>
        <p:sp>
          <p:nvSpPr>
            <p:cNvPr id="152" name="object 152"/>
            <p:cNvSpPr/>
            <p:nvPr/>
          </p:nvSpPr>
          <p:spPr>
            <a:xfrm>
              <a:off x="6477101" y="8760892"/>
              <a:ext cx="20320" cy="29209"/>
            </a:xfrm>
            <a:custGeom>
              <a:avLst/>
              <a:gdLst/>
              <a:ahLst/>
              <a:cxnLst/>
              <a:rect l="l" t="t" r="r" b="b"/>
              <a:pathLst>
                <a:path w="20320" h="29209">
                  <a:moveTo>
                    <a:pt x="12534" y="12636"/>
                  </a:moveTo>
                  <a:lnTo>
                    <a:pt x="12446" y="12458"/>
                  </a:lnTo>
                  <a:lnTo>
                    <a:pt x="3035" y="28765"/>
                  </a:lnTo>
                  <a:lnTo>
                    <a:pt x="3225" y="28765"/>
                  </a:lnTo>
                  <a:lnTo>
                    <a:pt x="12534" y="12636"/>
                  </a:lnTo>
                  <a:close/>
                </a:path>
                <a:path w="20320" h="29209">
                  <a:moveTo>
                    <a:pt x="14693" y="8902"/>
                  </a:moveTo>
                  <a:lnTo>
                    <a:pt x="14287" y="9245"/>
                  </a:lnTo>
                  <a:lnTo>
                    <a:pt x="14033" y="9702"/>
                  </a:lnTo>
                  <a:lnTo>
                    <a:pt x="13919" y="10248"/>
                  </a:lnTo>
                  <a:lnTo>
                    <a:pt x="14693" y="8902"/>
                  </a:lnTo>
                  <a:close/>
                </a:path>
                <a:path w="20320" h="29209">
                  <a:moveTo>
                    <a:pt x="16789" y="0"/>
                  </a:moveTo>
                  <a:lnTo>
                    <a:pt x="16611" y="0"/>
                  </a:lnTo>
                  <a:lnTo>
                    <a:pt x="0" y="28765"/>
                  </a:lnTo>
                  <a:lnTo>
                    <a:pt x="190" y="28765"/>
                  </a:lnTo>
                  <a:lnTo>
                    <a:pt x="16789" y="0"/>
                  </a:lnTo>
                  <a:close/>
                </a:path>
                <a:path w="20320" h="29209">
                  <a:moveTo>
                    <a:pt x="19837" y="0"/>
                  </a:moveTo>
                  <a:lnTo>
                    <a:pt x="19634" y="0"/>
                  </a:lnTo>
                  <a:lnTo>
                    <a:pt x="15811" y="6629"/>
                  </a:lnTo>
                  <a:lnTo>
                    <a:pt x="16014" y="6604"/>
                  </a:lnTo>
                  <a:lnTo>
                    <a:pt x="19837" y="0"/>
                  </a:lnTo>
                  <a:close/>
                </a:path>
              </a:pathLst>
            </a:custGeom>
            <a:solidFill>
              <a:srgbClr val="D48E7C"/>
            </a:solidFill>
          </p:spPr>
          <p:txBody>
            <a:bodyPr wrap="square" lIns="0" tIns="0" rIns="0" bIns="0" rtlCol="0"/>
            <a:lstStyle/>
            <a:p>
              <a:endParaRPr/>
            </a:p>
          </p:txBody>
        </p:sp>
        <p:sp>
          <p:nvSpPr>
            <p:cNvPr id="153" name="object 153"/>
            <p:cNvSpPr/>
            <p:nvPr/>
          </p:nvSpPr>
          <p:spPr>
            <a:xfrm>
              <a:off x="6489650" y="8767485"/>
              <a:ext cx="3810" cy="6350"/>
            </a:xfrm>
            <a:custGeom>
              <a:avLst/>
              <a:gdLst/>
              <a:ahLst/>
              <a:cxnLst/>
              <a:rect l="l" t="t" r="r" b="b"/>
              <a:pathLst>
                <a:path w="3810" h="6350">
                  <a:moveTo>
                    <a:pt x="1475" y="3144"/>
                  </a:moveTo>
                  <a:lnTo>
                    <a:pt x="8" y="5686"/>
                  </a:lnTo>
                  <a:lnTo>
                    <a:pt x="0" y="6031"/>
                  </a:lnTo>
                  <a:lnTo>
                    <a:pt x="1359" y="3670"/>
                  </a:lnTo>
                  <a:lnTo>
                    <a:pt x="1475" y="3144"/>
                  </a:lnTo>
                  <a:close/>
                </a:path>
                <a:path w="3810" h="6350">
                  <a:moveTo>
                    <a:pt x="1779" y="2619"/>
                  </a:moveTo>
                  <a:lnTo>
                    <a:pt x="1486" y="3098"/>
                  </a:lnTo>
                  <a:lnTo>
                    <a:pt x="1779" y="2619"/>
                  </a:lnTo>
                  <a:close/>
                </a:path>
                <a:path w="3810" h="6350">
                  <a:moveTo>
                    <a:pt x="3480" y="0"/>
                  </a:moveTo>
                  <a:lnTo>
                    <a:pt x="3276" y="25"/>
                  </a:lnTo>
                  <a:lnTo>
                    <a:pt x="1779" y="2619"/>
                  </a:lnTo>
                  <a:lnTo>
                    <a:pt x="2150" y="2305"/>
                  </a:lnTo>
                  <a:lnTo>
                    <a:pt x="3480" y="0"/>
                  </a:lnTo>
                  <a:close/>
                </a:path>
              </a:pathLst>
            </a:custGeom>
            <a:solidFill>
              <a:srgbClr val="552220"/>
            </a:solidFill>
          </p:spPr>
          <p:txBody>
            <a:bodyPr wrap="square" lIns="0" tIns="0" rIns="0" bIns="0" rtlCol="0"/>
            <a:lstStyle/>
            <a:p>
              <a:endParaRPr/>
            </a:p>
          </p:txBody>
        </p:sp>
        <p:sp>
          <p:nvSpPr>
            <p:cNvPr id="154" name="object 154"/>
            <p:cNvSpPr/>
            <p:nvPr/>
          </p:nvSpPr>
          <p:spPr>
            <a:xfrm>
              <a:off x="6483184" y="8760880"/>
              <a:ext cx="17145" cy="29209"/>
            </a:xfrm>
            <a:custGeom>
              <a:avLst/>
              <a:gdLst/>
              <a:ahLst/>
              <a:cxnLst/>
              <a:rect l="l" t="t" r="r" b="b"/>
              <a:pathLst>
                <a:path w="17145" h="29209">
                  <a:moveTo>
                    <a:pt x="5537" y="19177"/>
                  </a:moveTo>
                  <a:lnTo>
                    <a:pt x="0" y="28765"/>
                  </a:lnTo>
                  <a:lnTo>
                    <a:pt x="190" y="28765"/>
                  </a:lnTo>
                  <a:lnTo>
                    <a:pt x="5474" y="19611"/>
                  </a:lnTo>
                  <a:lnTo>
                    <a:pt x="5537" y="19177"/>
                  </a:lnTo>
                  <a:close/>
                </a:path>
                <a:path w="17145" h="29209">
                  <a:moveTo>
                    <a:pt x="8229" y="14516"/>
                  </a:moveTo>
                  <a:lnTo>
                    <a:pt x="7023" y="16611"/>
                  </a:lnTo>
                  <a:lnTo>
                    <a:pt x="7391" y="16281"/>
                  </a:lnTo>
                  <a:lnTo>
                    <a:pt x="8365" y="14602"/>
                  </a:lnTo>
                  <a:lnTo>
                    <a:pt x="8229" y="14516"/>
                  </a:lnTo>
                  <a:close/>
                </a:path>
                <a:path w="17145" h="29209">
                  <a:moveTo>
                    <a:pt x="11887" y="8166"/>
                  </a:moveTo>
                  <a:lnTo>
                    <a:pt x="9067" y="13068"/>
                  </a:lnTo>
                  <a:lnTo>
                    <a:pt x="9201" y="13154"/>
                  </a:lnTo>
                  <a:lnTo>
                    <a:pt x="12064" y="8191"/>
                  </a:lnTo>
                  <a:lnTo>
                    <a:pt x="11887" y="8166"/>
                  </a:lnTo>
                  <a:close/>
                </a:path>
                <a:path w="17145" h="29209">
                  <a:moveTo>
                    <a:pt x="16789" y="0"/>
                  </a:moveTo>
                  <a:lnTo>
                    <a:pt x="16611" y="0"/>
                  </a:lnTo>
                  <a:lnTo>
                    <a:pt x="12776" y="6629"/>
                  </a:lnTo>
                  <a:lnTo>
                    <a:pt x="12946" y="6666"/>
                  </a:lnTo>
                  <a:lnTo>
                    <a:pt x="16789" y="0"/>
                  </a:lnTo>
                  <a:close/>
                </a:path>
              </a:pathLst>
            </a:custGeom>
            <a:solidFill>
              <a:srgbClr val="D48E7C"/>
            </a:solidFill>
          </p:spPr>
          <p:txBody>
            <a:bodyPr wrap="square" lIns="0" tIns="0" rIns="0" bIns="0" rtlCol="0"/>
            <a:lstStyle/>
            <a:p>
              <a:endParaRPr/>
            </a:p>
          </p:txBody>
        </p:sp>
        <p:sp>
          <p:nvSpPr>
            <p:cNvPr id="155" name="object 155"/>
            <p:cNvSpPr/>
            <p:nvPr/>
          </p:nvSpPr>
          <p:spPr>
            <a:xfrm>
              <a:off x="6488655" y="8767520"/>
              <a:ext cx="7620" cy="13335"/>
            </a:xfrm>
            <a:custGeom>
              <a:avLst/>
              <a:gdLst/>
              <a:ahLst/>
              <a:cxnLst/>
              <a:rect l="l" t="t" r="r" b="b"/>
              <a:pathLst>
                <a:path w="7620" h="13334">
                  <a:moveTo>
                    <a:pt x="1924" y="9643"/>
                  </a:moveTo>
                  <a:lnTo>
                    <a:pt x="1549" y="9969"/>
                  </a:lnTo>
                  <a:lnTo>
                    <a:pt x="63" y="12547"/>
                  </a:lnTo>
                  <a:lnTo>
                    <a:pt x="0" y="12978"/>
                  </a:lnTo>
                  <a:lnTo>
                    <a:pt x="1924" y="9643"/>
                  </a:lnTo>
                  <a:close/>
                </a:path>
                <a:path w="7620" h="13334">
                  <a:moveTo>
                    <a:pt x="3594" y="6426"/>
                  </a:moveTo>
                  <a:lnTo>
                    <a:pt x="2755" y="7873"/>
                  </a:lnTo>
                  <a:lnTo>
                    <a:pt x="2895" y="7962"/>
                  </a:lnTo>
                  <a:lnTo>
                    <a:pt x="3731" y="6513"/>
                  </a:lnTo>
                  <a:lnTo>
                    <a:pt x="3594" y="6426"/>
                  </a:lnTo>
                  <a:close/>
                </a:path>
                <a:path w="7620" h="13334">
                  <a:moveTo>
                    <a:pt x="7302" y="0"/>
                  </a:moveTo>
                  <a:lnTo>
                    <a:pt x="6426" y="1523"/>
                  </a:lnTo>
                  <a:lnTo>
                    <a:pt x="6597" y="1548"/>
                  </a:lnTo>
                  <a:lnTo>
                    <a:pt x="7477" y="24"/>
                  </a:lnTo>
                  <a:lnTo>
                    <a:pt x="7302" y="0"/>
                  </a:lnTo>
                  <a:close/>
                </a:path>
              </a:pathLst>
            </a:custGeom>
            <a:solidFill>
              <a:srgbClr val="552220"/>
            </a:solidFill>
          </p:spPr>
          <p:txBody>
            <a:bodyPr wrap="square" lIns="0" tIns="0" rIns="0" bIns="0" rtlCol="0"/>
            <a:lstStyle/>
            <a:p>
              <a:endParaRPr/>
            </a:p>
          </p:txBody>
        </p:sp>
        <p:sp>
          <p:nvSpPr>
            <p:cNvPr id="156" name="object 156"/>
            <p:cNvSpPr/>
            <p:nvPr/>
          </p:nvSpPr>
          <p:spPr>
            <a:xfrm>
              <a:off x="6486221" y="8763865"/>
              <a:ext cx="15240" cy="26034"/>
            </a:xfrm>
            <a:custGeom>
              <a:avLst/>
              <a:gdLst/>
              <a:ahLst/>
              <a:cxnLst/>
              <a:rect l="l" t="t" r="r" b="b"/>
              <a:pathLst>
                <a:path w="15239" h="26034">
                  <a:moveTo>
                    <a:pt x="3416" y="19862"/>
                  </a:moveTo>
                  <a:lnTo>
                    <a:pt x="0" y="25781"/>
                  </a:lnTo>
                  <a:lnTo>
                    <a:pt x="189" y="25781"/>
                  </a:lnTo>
                  <a:lnTo>
                    <a:pt x="3530" y="19989"/>
                  </a:lnTo>
                  <a:lnTo>
                    <a:pt x="3416" y="19862"/>
                  </a:lnTo>
                  <a:close/>
                </a:path>
                <a:path w="15239" h="26034">
                  <a:moveTo>
                    <a:pt x="7277" y="13500"/>
                  </a:moveTo>
                  <a:lnTo>
                    <a:pt x="7010" y="13639"/>
                  </a:lnTo>
                  <a:lnTo>
                    <a:pt x="4571" y="17856"/>
                  </a:lnTo>
                  <a:lnTo>
                    <a:pt x="4660" y="18034"/>
                  </a:lnTo>
                  <a:lnTo>
                    <a:pt x="7277" y="13500"/>
                  </a:lnTo>
                  <a:close/>
                </a:path>
                <a:path w="15239" h="26034">
                  <a:moveTo>
                    <a:pt x="11201" y="6375"/>
                  </a:moveTo>
                  <a:lnTo>
                    <a:pt x="8445" y="11137"/>
                  </a:lnTo>
                  <a:lnTo>
                    <a:pt x="8712" y="11023"/>
                  </a:lnTo>
                  <a:lnTo>
                    <a:pt x="11290" y="6553"/>
                  </a:lnTo>
                  <a:lnTo>
                    <a:pt x="11201" y="6375"/>
                  </a:lnTo>
                  <a:close/>
                </a:path>
                <a:path w="15239" h="26034">
                  <a:moveTo>
                    <a:pt x="14884" y="0"/>
                  </a:moveTo>
                  <a:lnTo>
                    <a:pt x="12115" y="4800"/>
                  </a:lnTo>
                  <a:lnTo>
                    <a:pt x="14884" y="330"/>
                  </a:lnTo>
                  <a:lnTo>
                    <a:pt x="14884" y="0"/>
                  </a:lnTo>
                  <a:close/>
                </a:path>
              </a:pathLst>
            </a:custGeom>
            <a:solidFill>
              <a:srgbClr val="D48E7C"/>
            </a:solidFill>
          </p:spPr>
          <p:txBody>
            <a:bodyPr wrap="square" lIns="0" tIns="0" rIns="0" bIns="0" rtlCol="0"/>
            <a:lstStyle/>
            <a:p>
              <a:endParaRPr/>
            </a:p>
          </p:txBody>
        </p:sp>
        <p:sp>
          <p:nvSpPr>
            <p:cNvPr id="157" name="object 157"/>
            <p:cNvSpPr/>
            <p:nvPr/>
          </p:nvSpPr>
          <p:spPr>
            <a:xfrm>
              <a:off x="6489638" y="8768668"/>
              <a:ext cx="8890" cy="15240"/>
            </a:xfrm>
            <a:custGeom>
              <a:avLst/>
              <a:gdLst/>
              <a:ahLst/>
              <a:cxnLst/>
              <a:rect l="l" t="t" r="r" b="b"/>
              <a:pathLst>
                <a:path w="8889" h="15240">
                  <a:moveTo>
                    <a:pt x="1155" y="13055"/>
                  </a:moveTo>
                  <a:lnTo>
                    <a:pt x="0" y="15062"/>
                  </a:lnTo>
                  <a:lnTo>
                    <a:pt x="114" y="15189"/>
                  </a:lnTo>
                  <a:lnTo>
                    <a:pt x="1244" y="13233"/>
                  </a:lnTo>
                  <a:lnTo>
                    <a:pt x="1155" y="13055"/>
                  </a:lnTo>
                  <a:close/>
                </a:path>
                <a:path w="8889" h="15240">
                  <a:moveTo>
                    <a:pt x="5294" y="6223"/>
                  </a:moveTo>
                  <a:lnTo>
                    <a:pt x="5029" y="6337"/>
                  </a:lnTo>
                  <a:lnTo>
                    <a:pt x="3594" y="8839"/>
                  </a:lnTo>
                  <a:lnTo>
                    <a:pt x="3860" y="8699"/>
                  </a:lnTo>
                  <a:lnTo>
                    <a:pt x="5294" y="6223"/>
                  </a:lnTo>
                  <a:close/>
                </a:path>
                <a:path w="8889" h="15240">
                  <a:moveTo>
                    <a:pt x="8699" y="0"/>
                  </a:moveTo>
                  <a:lnTo>
                    <a:pt x="7785" y="1574"/>
                  </a:lnTo>
                  <a:lnTo>
                    <a:pt x="7874" y="1752"/>
                  </a:lnTo>
                  <a:lnTo>
                    <a:pt x="8813" y="114"/>
                  </a:lnTo>
                  <a:close/>
                </a:path>
              </a:pathLst>
            </a:custGeom>
            <a:solidFill>
              <a:srgbClr val="552220"/>
            </a:solidFill>
          </p:spPr>
          <p:txBody>
            <a:bodyPr wrap="square" lIns="0" tIns="0" rIns="0" bIns="0" rtlCol="0"/>
            <a:lstStyle/>
            <a:p>
              <a:endParaRPr/>
            </a:p>
          </p:txBody>
        </p:sp>
        <p:sp>
          <p:nvSpPr>
            <p:cNvPr id="158" name="object 158"/>
            <p:cNvSpPr/>
            <p:nvPr/>
          </p:nvSpPr>
          <p:spPr>
            <a:xfrm>
              <a:off x="6489256" y="8769122"/>
              <a:ext cx="12065" cy="20955"/>
            </a:xfrm>
            <a:custGeom>
              <a:avLst/>
              <a:gdLst/>
              <a:ahLst/>
              <a:cxnLst/>
              <a:rect l="l" t="t" r="r" b="b"/>
              <a:pathLst>
                <a:path w="12064" h="20954">
                  <a:moveTo>
                    <a:pt x="2679" y="15887"/>
                  </a:moveTo>
                  <a:lnTo>
                    <a:pt x="0" y="20523"/>
                  </a:lnTo>
                  <a:lnTo>
                    <a:pt x="189" y="20523"/>
                  </a:lnTo>
                  <a:lnTo>
                    <a:pt x="2844" y="15925"/>
                  </a:lnTo>
                  <a:lnTo>
                    <a:pt x="2679" y="15887"/>
                  </a:lnTo>
                  <a:close/>
                </a:path>
                <a:path w="12064" h="20954">
                  <a:moveTo>
                    <a:pt x="6870" y="8623"/>
                  </a:moveTo>
                  <a:lnTo>
                    <a:pt x="3568" y="14351"/>
                  </a:lnTo>
                  <a:lnTo>
                    <a:pt x="3733" y="14389"/>
                  </a:lnTo>
                  <a:lnTo>
                    <a:pt x="7010" y="8699"/>
                  </a:lnTo>
                  <a:lnTo>
                    <a:pt x="6870" y="8623"/>
                  </a:lnTo>
                  <a:close/>
                </a:path>
                <a:path w="12064" h="20954">
                  <a:moveTo>
                    <a:pt x="8572" y="6007"/>
                  </a:moveTo>
                  <a:lnTo>
                    <a:pt x="8242" y="6248"/>
                  </a:lnTo>
                  <a:lnTo>
                    <a:pt x="7721" y="7137"/>
                  </a:lnTo>
                  <a:lnTo>
                    <a:pt x="7873" y="7213"/>
                  </a:lnTo>
                  <a:lnTo>
                    <a:pt x="8572" y="6007"/>
                  </a:lnTo>
                  <a:close/>
                </a:path>
                <a:path w="12064" h="20954">
                  <a:moveTo>
                    <a:pt x="11849" y="0"/>
                  </a:moveTo>
                  <a:lnTo>
                    <a:pt x="10286" y="2705"/>
                  </a:lnTo>
                  <a:lnTo>
                    <a:pt x="10274" y="3048"/>
                  </a:lnTo>
                  <a:lnTo>
                    <a:pt x="11849" y="330"/>
                  </a:lnTo>
                  <a:lnTo>
                    <a:pt x="11849" y="0"/>
                  </a:lnTo>
                  <a:close/>
                </a:path>
              </a:pathLst>
            </a:custGeom>
            <a:solidFill>
              <a:srgbClr val="D48E7C"/>
            </a:solidFill>
          </p:spPr>
          <p:txBody>
            <a:bodyPr wrap="square" lIns="0" tIns="0" rIns="0" bIns="0" rtlCol="0"/>
            <a:lstStyle/>
            <a:p>
              <a:endParaRPr/>
            </a:p>
          </p:txBody>
        </p:sp>
        <p:sp>
          <p:nvSpPr>
            <p:cNvPr id="159" name="object 159"/>
            <p:cNvSpPr/>
            <p:nvPr/>
          </p:nvSpPr>
          <p:spPr>
            <a:xfrm>
              <a:off x="6491937" y="8771824"/>
              <a:ext cx="7620" cy="13335"/>
            </a:xfrm>
            <a:custGeom>
              <a:avLst/>
              <a:gdLst/>
              <a:ahLst/>
              <a:cxnLst/>
              <a:rect l="l" t="t" r="r" b="b"/>
              <a:pathLst>
                <a:path w="7620" h="13334">
                  <a:moveTo>
                    <a:pt x="888" y="11645"/>
                  </a:moveTo>
                  <a:lnTo>
                    <a:pt x="0" y="13182"/>
                  </a:lnTo>
                  <a:lnTo>
                    <a:pt x="165" y="13220"/>
                  </a:lnTo>
                  <a:lnTo>
                    <a:pt x="1054" y="11683"/>
                  </a:lnTo>
                  <a:lnTo>
                    <a:pt x="888" y="11645"/>
                  </a:lnTo>
                  <a:close/>
                </a:path>
                <a:path w="7620" h="13334">
                  <a:moveTo>
                    <a:pt x="5041" y="4432"/>
                  </a:moveTo>
                  <a:lnTo>
                    <a:pt x="4190" y="5918"/>
                  </a:lnTo>
                  <a:lnTo>
                    <a:pt x="4330" y="6007"/>
                  </a:lnTo>
                  <a:lnTo>
                    <a:pt x="5193" y="4520"/>
                  </a:lnTo>
                  <a:lnTo>
                    <a:pt x="5041" y="4432"/>
                  </a:lnTo>
                  <a:close/>
                </a:path>
                <a:path w="7620" h="13334">
                  <a:moveTo>
                    <a:pt x="7607" y="0"/>
                  </a:moveTo>
                  <a:lnTo>
                    <a:pt x="5562" y="3543"/>
                  </a:lnTo>
                  <a:lnTo>
                    <a:pt x="5892" y="3301"/>
                  </a:lnTo>
                  <a:lnTo>
                    <a:pt x="7594" y="342"/>
                  </a:lnTo>
                  <a:lnTo>
                    <a:pt x="7607" y="0"/>
                  </a:lnTo>
                  <a:close/>
                </a:path>
              </a:pathLst>
            </a:custGeom>
            <a:solidFill>
              <a:srgbClr val="552220"/>
            </a:solidFill>
          </p:spPr>
          <p:txBody>
            <a:bodyPr wrap="square" lIns="0" tIns="0" rIns="0" bIns="0" rtlCol="0"/>
            <a:lstStyle/>
            <a:p>
              <a:endParaRPr/>
            </a:p>
          </p:txBody>
        </p:sp>
        <p:sp>
          <p:nvSpPr>
            <p:cNvPr id="160" name="object 160"/>
            <p:cNvSpPr/>
            <p:nvPr/>
          </p:nvSpPr>
          <p:spPr>
            <a:xfrm>
              <a:off x="6492291" y="8774380"/>
              <a:ext cx="8890" cy="15875"/>
            </a:xfrm>
            <a:custGeom>
              <a:avLst/>
              <a:gdLst/>
              <a:ahLst/>
              <a:cxnLst/>
              <a:rect l="l" t="t" r="r" b="b"/>
              <a:pathLst>
                <a:path w="8889" h="15875">
                  <a:moveTo>
                    <a:pt x="2717" y="10883"/>
                  </a:moveTo>
                  <a:lnTo>
                    <a:pt x="2527" y="10883"/>
                  </a:lnTo>
                  <a:lnTo>
                    <a:pt x="0" y="15265"/>
                  </a:lnTo>
                  <a:lnTo>
                    <a:pt x="189" y="15265"/>
                  </a:lnTo>
                  <a:lnTo>
                    <a:pt x="2717" y="10883"/>
                  </a:lnTo>
                  <a:close/>
                </a:path>
                <a:path w="8889" h="15875">
                  <a:moveTo>
                    <a:pt x="5803" y="5219"/>
                  </a:moveTo>
                  <a:lnTo>
                    <a:pt x="3543" y="9131"/>
                  </a:lnTo>
                  <a:lnTo>
                    <a:pt x="3753" y="9094"/>
                  </a:lnTo>
                  <a:lnTo>
                    <a:pt x="5892" y="5384"/>
                  </a:lnTo>
                  <a:lnTo>
                    <a:pt x="5803" y="5219"/>
                  </a:lnTo>
                  <a:close/>
                </a:path>
                <a:path w="8889" h="15875">
                  <a:moveTo>
                    <a:pt x="8813" y="0"/>
                  </a:moveTo>
                  <a:lnTo>
                    <a:pt x="6794" y="3505"/>
                  </a:lnTo>
                  <a:lnTo>
                    <a:pt x="6896" y="3644"/>
                  </a:lnTo>
                  <a:lnTo>
                    <a:pt x="8804" y="346"/>
                  </a:lnTo>
                  <a:lnTo>
                    <a:pt x="8813" y="0"/>
                  </a:lnTo>
                  <a:close/>
                </a:path>
              </a:pathLst>
            </a:custGeom>
            <a:solidFill>
              <a:srgbClr val="D48E7C"/>
            </a:solidFill>
          </p:spPr>
          <p:txBody>
            <a:bodyPr wrap="square" lIns="0" tIns="0" rIns="0" bIns="0" rtlCol="0"/>
            <a:lstStyle/>
            <a:p>
              <a:endParaRPr/>
            </a:p>
          </p:txBody>
        </p:sp>
        <p:sp>
          <p:nvSpPr>
            <p:cNvPr id="161" name="object 161"/>
            <p:cNvSpPr/>
            <p:nvPr/>
          </p:nvSpPr>
          <p:spPr>
            <a:xfrm>
              <a:off x="6494820" y="8777888"/>
              <a:ext cx="4445" cy="7620"/>
            </a:xfrm>
            <a:custGeom>
              <a:avLst/>
              <a:gdLst/>
              <a:ahLst/>
              <a:cxnLst/>
              <a:rect l="l" t="t" r="r" b="b"/>
              <a:pathLst>
                <a:path w="4445" h="7620">
                  <a:moveTo>
                    <a:pt x="1219" y="5587"/>
                  </a:moveTo>
                  <a:lnTo>
                    <a:pt x="1016" y="5626"/>
                  </a:lnTo>
                  <a:lnTo>
                    <a:pt x="0" y="7378"/>
                  </a:lnTo>
                  <a:lnTo>
                    <a:pt x="190" y="7365"/>
                  </a:lnTo>
                  <a:lnTo>
                    <a:pt x="1219" y="5587"/>
                  </a:lnTo>
                  <a:close/>
                </a:path>
                <a:path w="4445" h="7620">
                  <a:moveTo>
                    <a:pt x="4267" y="0"/>
                  </a:moveTo>
                  <a:lnTo>
                    <a:pt x="3276" y="1701"/>
                  </a:lnTo>
                  <a:lnTo>
                    <a:pt x="3365" y="1879"/>
                  </a:lnTo>
                  <a:lnTo>
                    <a:pt x="4368" y="126"/>
                  </a:lnTo>
                  <a:lnTo>
                    <a:pt x="4267" y="0"/>
                  </a:lnTo>
                  <a:close/>
                </a:path>
              </a:pathLst>
            </a:custGeom>
            <a:solidFill>
              <a:srgbClr val="552220"/>
            </a:solidFill>
          </p:spPr>
          <p:txBody>
            <a:bodyPr wrap="square" lIns="0" tIns="0" rIns="0" bIns="0" rtlCol="0"/>
            <a:lstStyle/>
            <a:p>
              <a:endParaRPr/>
            </a:p>
          </p:txBody>
        </p:sp>
        <p:sp>
          <p:nvSpPr>
            <p:cNvPr id="162" name="object 162"/>
            <p:cNvSpPr/>
            <p:nvPr/>
          </p:nvSpPr>
          <p:spPr>
            <a:xfrm>
              <a:off x="6495328" y="8779638"/>
              <a:ext cx="6350" cy="10160"/>
            </a:xfrm>
            <a:custGeom>
              <a:avLst/>
              <a:gdLst/>
              <a:ahLst/>
              <a:cxnLst/>
              <a:rect l="l" t="t" r="r" b="b"/>
              <a:pathLst>
                <a:path w="6350" h="10159">
                  <a:moveTo>
                    <a:pt x="3301" y="4610"/>
                  </a:moveTo>
                  <a:lnTo>
                    <a:pt x="2997" y="4813"/>
                  </a:lnTo>
                  <a:lnTo>
                    <a:pt x="0" y="10007"/>
                  </a:lnTo>
                  <a:lnTo>
                    <a:pt x="188" y="10007"/>
                  </a:lnTo>
                  <a:lnTo>
                    <a:pt x="3301" y="4610"/>
                  </a:lnTo>
                  <a:close/>
                </a:path>
                <a:path w="6350" h="10159">
                  <a:moveTo>
                    <a:pt x="5778" y="0"/>
                  </a:moveTo>
                  <a:lnTo>
                    <a:pt x="4838" y="1638"/>
                  </a:lnTo>
                  <a:lnTo>
                    <a:pt x="4775" y="2057"/>
                  </a:lnTo>
                  <a:lnTo>
                    <a:pt x="5778" y="327"/>
                  </a:lnTo>
                  <a:lnTo>
                    <a:pt x="5778" y="0"/>
                  </a:lnTo>
                  <a:close/>
                </a:path>
              </a:pathLst>
            </a:custGeom>
            <a:solidFill>
              <a:srgbClr val="D48E7C"/>
            </a:solidFill>
          </p:spPr>
          <p:txBody>
            <a:bodyPr wrap="square" lIns="0" tIns="0" rIns="0" bIns="0" rtlCol="0"/>
            <a:lstStyle/>
            <a:p>
              <a:endParaRPr/>
            </a:p>
          </p:txBody>
        </p:sp>
        <p:sp>
          <p:nvSpPr>
            <p:cNvPr id="163" name="object 163"/>
            <p:cNvSpPr/>
            <p:nvPr/>
          </p:nvSpPr>
          <p:spPr>
            <a:xfrm>
              <a:off x="6498329" y="8781274"/>
              <a:ext cx="1905" cy="3175"/>
            </a:xfrm>
            <a:custGeom>
              <a:avLst/>
              <a:gdLst/>
              <a:ahLst/>
              <a:cxnLst/>
              <a:rect l="l" t="t" r="r" b="b"/>
              <a:pathLst>
                <a:path w="1904" h="3175">
                  <a:moveTo>
                    <a:pt x="1841" y="0"/>
                  </a:moveTo>
                  <a:lnTo>
                    <a:pt x="0" y="3175"/>
                  </a:lnTo>
                  <a:lnTo>
                    <a:pt x="294" y="2990"/>
                  </a:lnTo>
                  <a:lnTo>
                    <a:pt x="1778" y="419"/>
                  </a:lnTo>
                  <a:lnTo>
                    <a:pt x="1841" y="0"/>
                  </a:lnTo>
                  <a:close/>
                </a:path>
              </a:pathLst>
            </a:custGeom>
            <a:solidFill>
              <a:srgbClr val="552220"/>
            </a:solidFill>
          </p:spPr>
          <p:txBody>
            <a:bodyPr wrap="square" lIns="0" tIns="0" rIns="0" bIns="0" rtlCol="0"/>
            <a:lstStyle/>
            <a:p>
              <a:endParaRPr/>
            </a:p>
          </p:txBody>
        </p:sp>
        <p:sp>
          <p:nvSpPr>
            <p:cNvPr id="164" name="object 164"/>
            <p:cNvSpPr/>
            <p:nvPr/>
          </p:nvSpPr>
          <p:spPr>
            <a:xfrm>
              <a:off x="6436868" y="8760536"/>
              <a:ext cx="162560" cy="87630"/>
            </a:xfrm>
            <a:custGeom>
              <a:avLst/>
              <a:gdLst/>
              <a:ahLst/>
              <a:cxnLst/>
              <a:rect l="l" t="t" r="r" b="b"/>
              <a:pathLst>
                <a:path w="162559" h="87629">
                  <a:moveTo>
                    <a:pt x="64592" y="0"/>
                  </a:moveTo>
                  <a:lnTo>
                    <a:pt x="64236" y="0"/>
                  </a:lnTo>
                  <a:lnTo>
                    <a:pt x="64236" y="355"/>
                  </a:lnTo>
                  <a:lnTo>
                    <a:pt x="64236" y="24371"/>
                  </a:lnTo>
                  <a:lnTo>
                    <a:pt x="64236" y="24688"/>
                  </a:lnTo>
                  <a:lnTo>
                    <a:pt x="64236" y="29121"/>
                  </a:lnTo>
                  <a:lnTo>
                    <a:pt x="61683" y="29121"/>
                  </a:lnTo>
                  <a:lnTo>
                    <a:pt x="64236" y="24688"/>
                  </a:lnTo>
                  <a:lnTo>
                    <a:pt x="64236" y="24371"/>
                  </a:lnTo>
                  <a:lnTo>
                    <a:pt x="61493" y="29121"/>
                  </a:lnTo>
                  <a:lnTo>
                    <a:pt x="355" y="29121"/>
                  </a:lnTo>
                  <a:lnTo>
                    <a:pt x="355" y="355"/>
                  </a:lnTo>
                  <a:lnTo>
                    <a:pt x="64236" y="355"/>
                  </a:lnTo>
                  <a:lnTo>
                    <a:pt x="64236" y="0"/>
                  </a:lnTo>
                  <a:lnTo>
                    <a:pt x="0" y="0"/>
                  </a:lnTo>
                  <a:lnTo>
                    <a:pt x="0" y="29476"/>
                  </a:lnTo>
                  <a:lnTo>
                    <a:pt x="64592" y="29476"/>
                  </a:lnTo>
                  <a:lnTo>
                    <a:pt x="64592" y="29298"/>
                  </a:lnTo>
                  <a:lnTo>
                    <a:pt x="64592" y="355"/>
                  </a:lnTo>
                  <a:lnTo>
                    <a:pt x="64592" y="0"/>
                  </a:lnTo>
                  <a:close/>
                </a:path>
                <a:path w="162559" h="87629">
                  <a:moveTo>
                    <a:pt x="136232" y="35509"/>
                  </a:moveTo>
                  <a:lnTo>
                    <a:pt x="136042" y="35509"/>
                  </a:lnTo>
                  <a:lnTo>
                    <a:pt x="134924" y="37439"/>
                  </a:lnTo>
                  <a:lnTo>
                    <a:pt x="135077" y="37515"/>
                  </a:lnTo>
                  <a:lnTo>
                    <a:pt x="136232" y="35509"/>
                  </a:lnTo>
                  <a:close/>
                </a:path>
                <a:path w="162559" h="87629">
                  <a:moveTo>
                    <a:pt x="142290" y="35509"/>
                  </a:moveTo>
                  <a:lnTo>
                    <a:pt x="142125" y="35509"/>
                  </a:lnTo>
                  <a:lnTo>
                    <a:pt x="139484" y="40081"/>
                  </a:lnTo>
                  <a:lnTo>
                    <a:pt x="139611" y="40144"/>
                  </a:lnTo>
                  <a:lnTo>
                    <a:pt x="142290" y="35509"/>
                  </a:lnTo>
                  <a:close/>
                </a:path>
                <a:path w="162559" h="87629">
                  <a:moveTo>
                    <a:pt x="148374" y="35509"/>
                  </a:moveTo>
                  <a:lnTo>
                    <a:pt x="148183" y="35509"/>
                  </a:lnTo>
                  <a:lnTo>
                    <a:pt x="144030" y="42697"/>
                  </a:lnTo>
                  <a:lnTo>
                    <a:pt x="144183" y="42773"/>
                  </a:lnTo>
                  <a:lnTo>
                    <a:pt x="148374" y="35509"/>
                  </a:lnTo>
                  <a:close/>
                </a:path>
                <a:path w="162559" h="87629">
                  <a:moveTo>
                    <a:pt x="162242" y="35140"/>
                  </a:moveTo>
                  <a:lnTo>
                    <a:pt x="161886" y="35140"/>
                  </a:lnTo>
                  <a:lnTo>
                    <a:pt x="161886" y="35496"/>
                  </a:lnTo>
                  <a:lnTo>
                    <a:pt x="161886" y="38061"/>
                  </a:lnTo>
                  <a:lnTo>
                    <a:pt x="161886" y="38392"/>
                  </a:lnTo>
                  <a:lnTo>
                    <a:pt x="161886" y="43332"/>
                  </a:lnTo>
                  <a:lnTo>
                    <a:pt x="161886" y="43649"/>
                  </a:lnTo>
                  <a:lnTo>
                    <a:pt x="161886" y="48577"/>
                  </a:lnTo>
                  <a:lnTo>
                    <a:pt x="159969" y="51892"/>
                  </a:lnTo>
                  <a:lnTo>
                    <a:pt x="160108" y="51981"/>
                  </a:lnTo>
                  <a:lnTo>
                    <a:pt x="161886" y="48907"/>
                  </a:lnTo>
                  <a:lnTo>
                    <a:pt x="161886" y="53848"/>
                  </a:lnTo>
                  <a:lnTo>
                    <a:pt x="161886" y="86690"/>
                  </a:lnTo>
                  <a:lnTo>
                    <a:pt x="161328" y="86690"/>
                  </a:lnTo>
                  <a:lnTo>
                    <a:pt x="161886" y="85725"/>
                  </a:lnTo>
                  <a:lnTo>
                    <a:pt x="161886" y="85394"/>
                  </a:lnTo>
                  <a:lnTo>
                    <a:pt x="161137" y="86690"/>
                  </a:lnTo>
                  <a:lnTo>
                    <a:pt x="158292" y="86690"/>
                  </a:lnTo>
                  <a:lnTo>
                    <a:pt x="161886" y="80467"/>
                  </a:lnTo>
                  <a:lnTo>
                    <a:pt x="161886" y="80137"/>
                  </a:lnTo>
                  <a:lnTo>
                    <a:pt x="158102" y="86690"/>
                  </a:lnTo>
                  <a:lnTo>
                    <a:pt x="155244" y="86690"/>
                  </a:lnTo>
                  <a:lnTo>
                    <a:pt x="161886" y="75209"/>
                  </a:lnTo>
                  <a:lnTo>
                    <a:pt x="161886" y="74879"/>
                  </a:lnTo>
                  <a:lnTo>
                    <a:pt x="155067" y="86690"/>
                  </a:lnTo>
                  <a:lnTo>
                    <a:pt x="152222" y="86690"/>
                  </a:lnTo>
                  <a:lnTo>
                    <a:pt x="161886" y="69951"/>
                  </a:lnTo>
                  <a:lnTo>
                    <a:pt x="161886" y="69621"/>
                  </a:lnTo>
                  <a:lnTo>
                    <a:pt x="152031" y="86690"/>
                  </a:lnTo>
                  <a:lnTo>
                    <a:pt x="149186" y="86690"/>
                  </a:lnTo>
                  <a:lnTo>
                    <a:pt x="161886" y="64693"/>
                  </a:lnTo>
                  <a:lnTo>
                    <a:pt x="161886" y="64363"/>
                  </a:lnTo>
                  <a:lnTo>
                    <a:pt x="148996" y="86690"/>
                  </a:lnTo>
                  <a:lnTo>
                    <a:pt x="146151" y="86690"/>
                  </a:lnTo>
                  <a:lnTo>
                    <a:pt x="161886" y="59436"/>
                  </a:lnTo>
                  <a:lnTo>
                    <a:pt x="161886" y="59105"/>
                  </a:lnTo>
                  <a:lnTo>
                    <a:pt x="145961" y="86690"/>
                  </a:lnTo>
                  <a:lnTo>
                    <a:pt x="143116" y="86690"/>
                  </a:lnTo>
                  <a:lnTo>
                    <a:pt x="161886" y="54178"/>
                  </a:lnTo>
                  <a:lnTo>
                    <a:pt x="161886" y="53848"/>
                  </a:lnTo>
                  <a:lnTo>
                    <a:pt x="142925" y="86690"/>
                  </a:lnTo>
                  <a:lnTo>
                    <a:pt x="140068" y="86690"/>
                  </a:lnTo>
                  <a:lnTo>
                    <a:pt x="160108" y="51993"/>
                  </a:lnTo>
                  <a:lnTo>
                    <a:pt x="159969" y="51904"/>
                  </a:lnTo>
                  <a:lnTo>
                    <a:pt x="139890" y="86690"/>
                  </a:lnTo>
                  <a:lnTo>
                    <a:pt x="137033" y="86690"/>
                  </a:lnTo>
                  <a:lnTo>
                    <a:pt x="157835" y="50673"/>
                  </a:lnTo>
                  <a:lnTo>
                    <a:pt x="161886" y="43649"/>
                  </a:lnTo>
                  <a:lnTo>
                    <a:pt x="161886" y="43332"/>
                  </a:lnTo>
                  <a:lnTo>
                    <a:pt x="157695" y="50584"/>
                  </a:lnTo>
                  <a:lnTo>
                    <a:pt x="136855" y="86690"/>
                  </a:lnTo>
                  <a:lnTo>
                    <a:pt x="133997" y="86690"/>
                  </a:lnTo>
                  <a:lnTo>
                    <a:pt x="155549" y="49352"/>
                  </a:lnTo>
                  <a:lnTo>
                    <a:pt x="161886" y="38392"/>
                  </a:lnTo>
                  <a:lnTo>
                    <a:pt x="161886" y="38061"/>
                  </a:lnTo>
                  <a:lnTo>
                    <a:pt x="155422" y="49263"/>
                  </a:lnTo>
                  <a:lnTo>
                    <a:pt x="133819" y="86690"/>
                  </a:lnTo>
                  <a:lnTo>
                    <a:pt x="130962" y="86690"/>
                  </a:lnTo>
                  <a:lnTo>
                    <a:pt x="153276" y="48044"/>
                  </a:lnTo>
                  <a:lnTo>
                    <a:pt x="160515" y="35496"/>
                  </a:lnTo>
                  <a:lnTo>
                    <a:pt x="161886" y="35496"/>
                  </a:lnTo>
                  <a:lnTo>
                    <a:pt x="161886" y="35140"/>
                  </a:lnTo>
                  <a:lnTo>
                    <a:pt x="160324" y="35140"/>
                  </a:lnTo>
                  <a:lnTo>
                    <a:pt x="160324" y="35496"/>
                  </a:lnTo>
                  <a:lnTo>
                    <a:pt x="153136" y="47955"/>
                  </a:lnTo>
                  <a:lnTo>
                    <a:pt x="130784" y="86690"/>
                  </a:lnTo>
                  <a:lnTo>
                    <a:pt x="127927" y="86690"/>
                  </a:lnTo>
                  <a:lnTo>
                    <a:pt x="151003" y="46736"/>
                  </a:lnTo>
                  <a:lnTo>
                    <a:pt x="150863" y="46647"/>
                  </a:lnTo>
                  <a:lnTo>
                    <a:pt x="127749" y="86690"/>
                  </a:lnTo>
                  <a:lnTo>
                    <a:pt x="124891" y="86690"/>
                  </a:lnTo>
                  <a:lnTo>
                    <a:pt x="148729" y="45415"/>
                  </a:lnTo>
                  <a:lnTo>
                    <a:pt x="154444" y="35509"/>
                  </a:lnTo>
                  <a:lnTo>
                    <a:pt x="154266" y="35509"/>
                  </a:lnTo>
                  <a:lnTo>
                    <a:pt x="148590" y="45326"/>
                  </a:lnTo>
                  <a:lnTo>
                    <a:pt x="124714" y="86690"/>
                  </a:lnTo>
                  <a:lnTo>
                    <a:pt x="121856" y="86690"/>
                  </a:lnTo>
                  <a:lnTo>
                    <a:pt x="146443" y="44094"/>
                  </a:lnTo>
                  <a:lnTo>
                    <a:pt x="146316" y="44018"/>
                  </a:lnTo>
                  <a:lnTo>
                    <a:pt x="121678" y="86690"/>
                  </a:lnTo>
                  <a:lnTo>
                    <a:pt x="118821" y="86690"/>
                  </a:lnTo>
                  <a:lnTo>
                    <a:pt x="144170" y="42786"/>
                  </a:lnTo>
                  <a:lnTo>
                    <a:pt x="144043" y="42710"/>
                  </a:lnTo>
                  <a:lnTo>
                    <a:pt x="118643" y="86690"/>
                  </a:lnTo>
                  <a:lnTo>
                    <a:pt x="115785" y="86690"/>
                  </a:lnTo>
                  <a:lnTo>
                    <a:pt x="141897" y="41478"/>
                  </a:lnTo>
                  <a:lnTo>
                    <a:pt x="141757" y="41389"/>
                  </a:lnTo>
                  <a:lnTo>
                    <a:pt x="115608" y="86690"/>
                  </a:lnTo>
                  <a:lnTo>
                    <a:pt x="112750" y="86690"/>
                  </a:lnTo>
                  <a:lnTo>
                    <a:pt x="139623" y="40157"/>
                  </a:lnTo>
                  <a:lnTo>
                    <a:pt x="139484" y="40081"/>
                  </a:lnTo>
                  <a:lnTo>
                    <a:pt x="112572" y="86690"/>
                  </a:lnTo>
                  <a:lnTo>
                    <a:pt x="109715" y="86690"/>
                  </a:lnTo>
                  <a:lnTo>
                    <a:pt x="137337" y="38836"/>
                  </a:lnTo>
                  <a:lnTo>
                    <a:pt x="139268" y="35496"/>
                  </a:lnTo>
                  <a:lnTo>
                    <a:pt x="145148" y="35496"/>
                  </a:lnTo>
                  <a:lnTo>
                    <a:pt x="141757" y="41389"/>
                  </a:lnTo>
                  <a:lnTo>
                    <a:pt x="141897" y="41465"/>
                  </a:lnTo>
                  <a:lnTo>
                    <a:pt x="145338" y="35496"/>
                  </a:lnTo>
                  <a:lnTo>
                    <a:pt x="151231" y="35496"/>
                  </a:lnTo>
                  <a:lnTo>
                    <a:pt x="146316" y="44005"/>
                  </a:lnTo>
                  <a:lnTo>
                    <a:pt x="146456" y="44081"/>
                  </a:lnTo>
                  <a:lnTo>
                    <a:pt x="151422" y="35496"/>
                  </a:lnTo>
                  <a:lnTo>
                    <a:pt x="157289" y="35496"/>
                  </a:lnTo>
                  <a:lnTo>
                    <a:pt x="150863" y="46634"/>
                  </a:lnTo>
                  <a:lnTo>
                    <a:pt x="151015" y="46723"/>
                  </a:lnTo>
                  <a:lnTo>
                    <a:pt x="157480" y="35496"/>
                  </a:lnTo>
                  <a:lnTo>
                    <a:pt x="160324" y="35496"/>
                  </a:lnTo>
                  <a:lnTo>
                    <a:pt x="160324" y="35140"/>
                  </a:lnTo>
                  <a:lnTo>
                    <a:pt x="139090" y="35140"/>
                  </a:lnTo>
                  <a:lnTo>
                    <a:pt x="139090" y="35496"/>
                  </a:lnTo>
                  <a:lnTo>
                    <a:pt x="137210" y="38760"/>
                  </a:lnTo>
                  <a:lnTo>
                    <a:pt x="109537" y="86690"/>
                  </a:lnTo>
                  <a:lnTo>
                    <a:pt x="106680" y="86690"/>
                  </a:lnTo>
                  <a:lnTo>
                    <a:pt x="135077" y="37528"/>
                  </a:lnTo>
                  <a:lnTo>
                    <a:pt x="134937" y="37452"/>
                  </a:lnTo>
                  <a:lnTo>
                    <a:pt x="106502" y="86690"/>
                  </a:lnTo>
                  <a:lnTo>
                    <a:pt x="103644" y="86690"/>
                  </a:lnTo>
                  <a:lnTo>
                    <a:pt x="132791" y="36220"/>
                  </a:lnTo>
                  <a:lnTo>
                    <a:pt x="132651" y="36131"/>
                  </a:lnTo>
                  <a:lnTo>
                    <a:pt x="103466" y="86690"/>
                  </a:lnTo>
                  <a:lnTo>
                    <a:pt x="100609" y="86690"/>
                  </a:lnTo>
                  <a:lnTo>
                    <a:pt x="130162" y="35509"/>
                  </a:lnTo>
                  <a:lnTo>
                    <a:pt x="129984" y="35509"/>
                  </a:lnTo>
                  <a:lnTo>
                    <a:pt x="100431" y="86690"/>
                  </a:lnTo>
                  <a:lnTo>
                    <a:pt x="97586" y="86690"/>
                  </a:lnTo>
                  <a:lnTo>
                    <a:pt x="127127" y="35509"/>
                  </a:lnTo>
                  <a:lnTo>
                    <a:pt x="126949" y="35509"/>
                  </a:lnTo>
                  <a:lnTo>
                    <a:pt x="97396" y="86690"/>
                  </a:lnTo>
                  <a:lnTo>
                    <a:pt x="94538" y="86690"/>
                  </a:lnTo>
                  <a:lnTo>
                    <a:pt x="124091" y="35509"/>
                  </a:lnTo>
                  <a:lnTo>
                    <a:pt x="123913" y="35509"/>
                  </a:lnTo>
                  <a:lnTo>
                    <a:pt x="94361" y="86690"/>
                  </a:lnTo>
                  <a:lnTo>
                    <a:pt x="91503" y="86690"/>
                  </a:lnTo>
                  <a:lnTo>
                    <a:pt x="121056" y="35509"/>
                  </a:lnTo>
                  <a:lnTo>
                    <a:pt x="120878" y="35509"/>
                  </a:lnTo>
                  <a:lnTo>
                    <a:pt x="91325" y="86690"/>
                  </a:lnTo>
                  <a:lnTo>
                    <a:pt x="88468" y="86690"/>
                  </a:lnTo>
                  <a:lnTo>
                    <a:pt x="118021" y="35509"/>
                  </a:lnTo>
                  <a:lnTo>
                    <a:pt x="117843" y="35509"/>
                  </a:lnTo>
                  <a:lnTo>
                    <a:pt x="88290" y="86690"/>
                  </a:lnTo>
                  <a:lnTo>
                    <a:pt x="85432" y="86690"/>
                  </a:lnTo>
                  <a:lnTo>
                    <a:pt x="114985" y="35509"/>
                  </a:lnTo>
                  <a:lnTo>
                    <a:pt x="114808" y="35509"/>
                  </a:lnTo>
                  <a:lnTo>
                    <a:pt x="85255" y="86690"/>
                  </a:lnTo>
                  <a:lnTo>
                    <a:pt x="82397" y="86690"/>
                  </a:lnTo>
                  <a:lnTo>
                    <a:pt x="111950" y="35509"/>
                  </a:lnTo>
                  <a:lnTo>
                    <a:pt x="111772" y="35509"/>
                  </a:lnTo>
                  <a:lnTo>
                    <a:pt x="82219" y="86690"/>
                  </a:lnTo>
                  <a:lnTo>
                    <a:pt x="79362" y="86690"/>
                  </a:lnTo>
                  <a:lnTo>
                    <a:pt x="108915" y="35509"/>
                  </a:lnTo>
                  <a:lnTo>
                    <a:pt x="108737" y="35509"/>
                  </a:lnTo>
                  <a:lnTo>
                    <a:pt x="79184" y="86690"/>
                  </a:lnTo>
                  <a:lnTo>
                    <a:pt x="76327" y="86690"/>
                  </a:lnTo>
                  <a:lnTo>
                    <a:pt x="105879" y="35509"/>
                  </a:lnTo>
                  <a:lnTo>
                    <a:pt x="105702" y="35509"/>
                  </a:lnTo>
                  <a:lnTo>
                    <a:pt x="76149" y="86690"/>
                  </a:lnTo>
                  <a:lnTo>
                    <a:pt x="73291" y="86690"/>
                  </a:lnTo>
                  <a:lnTo>
                    <a:pt x="102844" y="35509"/>
                  </a:lnTo>
                  <a:lnTo>
                    <a:pt x="102666" y="35509"/>
                  </a:lnTo>
                  <a:lnTo>
                    <a:pt x="73113" y="86690"/>
                  </a:lnTo>
                  <a:lnTo>
                    <a:pt x="70256" y="86690"/>
                  </a:lnTo>
                  <a:lnTo>
                    <a:pt x="99809" y="35509"/>
                  </a:lnTo>
                  <a:lnTo>
                    <a:pt x="99631" y="35509"/>
                  </a:lnTo>
                  <a:lnTo>
                    <a:pt x="70078" y="86690"/>
                  </a:lnTo>
                  <a:lnTo>
                    <a:pt x="67221" y="86690"/>
                  </a:lnTo>
                  <a:lnTo>
                    <a:pt x="96774" y="35509"/>
                  </a:lnTo>
                  <a:lnTo>
                    <a:pt x="96583" y="35509"/>
                  </a:lnTo>
                  <a:lnTo>
                    <a:pt x="67030" y="86690"/>
                  </a:lnTo>
                  <a:lnTo>
                    <a:pt x="66141" y="86690"/>
                  </a:lnTo>
                  <a:lnTo>
                    <a:pt x="66141" y="83286"/>
                  </a:lnTo>
                  <a:lnTo>
                    <a:pt x="93738" y="35509"/>
                  </a:lnTo>
                  <a:lnTo>
                    <a:pt x="93548" y="35509"/>
                  </a:lnTo>
                  <a:lnTo>
                    <a:pt x="66141" y="82981"/>
                  </a:lnTo>
                  <a:lnTo>
                    <a:pt x="66141" y="78041"/>
                  </a:lnTo>
                  <a:lnTo>
                    <a:pt x="90703" y="35496"/>
                  </a:lnTo>
                  <a:lnTo>
                    <a:pt x="133007" y="35496"/>
                  </a:lnTo>
                  <a:lnTo>
                    <a:pt x="132651" y="36131"/>
                  </a:lnTo>
                  <a:lnTo>
                    <a:pt x="132791" y="36207"/>
                  </a:lnTo>
                  <a:lnTo>
                    <a:pt x="133197" y="35496"/>
                  </a:lnTo>
                  <a:lnTo>
                    <a:pt x="139090" y="35496"/>
                  </a:lnTo>
                  <a:lnTo>
                    <a:pt x="139090" y="35140"/>
                  </a:lnTo>
                  <a:lnTo>
                    <a:pt x="90512" y="35140"/>
                  </a:lnTo>
                  <a:lnTo>
                    <a:pt x="90512" y="35496"/>
                  </a:lnTo>
                  <a:lnTo>
                    <a:pt x="66141" y="77724"/>
                  </a:lnTo>
                  <a:lnTo>
                    <a:pt x="66141" y="72783"/>
                  </a:lnTo>
                  <a:lnTo>
                    <a:pt x="87668" y="35509"/>
                  </a:lnTo>
                  <a:lnTo>
                    <a:pt x="87477" y="35509"/>
                  </a:lnTo>
                  <a:lnTo>
                    <a:pt x="66141" y="72466"/>
                  </a:lnTo>
                  <a:lnTo>
                    <a:pt x="66141" y="67525"/>
                  </a:lnTo>
                  <a:lnTo>
                    <a:pt x="84620" y="35509"/>
                  </a:lnTo>
                  <a:lnTo>
                    <a:pt x="84442" y="35509"/>
                  </a:lnTo>
                  <a:lnTo>
                    <a:pt x="66141" y="67208"/>
                  </a:lnTo>
                  <a:lnTo>
                    <a:pt x="66141" y="62268"/>
                  </a:lnTo>
                  <a:lnTo>
                    <a:pt x="81597" y="35509"/>
                  </a:lnTo>
                  <a:lnTo>
                    <a:pt x="81407" y="35509"/>
                  </a:lnTo>
                  <a:lnTo>
                    <a:pt x="66141" y="61950"/>
                  </a:lnTo>
                  <a:lnTo>
                    <a:pt x="66141" y="56997"/>
                  </a:lnTo>
                  <a:lnTo>
                    <a:pt x="78549" y="35509"/>
                  </a:lnTo>
                  <a:lnTo>
                    <a:pt x="78371" y="35509"/>
                  </a:lnTo>
                  <a:lnTo>
                    <a:pt x="66141" y="56692"/>
                  </a:lnTo>
                  <a:lnTo>
                    <a:pt x="66141" y="51752"/>
                  </a:lnTo>
                  <a:lnTo>
                    <a:pt x="75526" y="35496"/>
                  </a:lnTo>
                  <a:lnTo>
                    <a:pt x="90512" y="35496"/>
                  </a:lnTo>
                  <a:lnTo>
                    <a:pt x="90512" y="35140"/>
                  </a:lnTo>
                  <a:lnTo>
                    <a:pt x="75336" y="35140"/>
                  </a:lnTo>
                  <a:lnTo>
                    <a:pt x="75336" y="35496"/>
                  </a:lnTo>
                  <a:lnTo>
                    <a:pt x="66141" y="51422"/>
                  </a:lnTo>
                  <a:lnTo>
                    <a:pt x="66141" y="46482"/>
                  </a:lnTo>
                  <a:lnTo>
                    <a:pt x="72478" y="35496"/>
                  </a:lnTo>
                  <a:lnTo>
                    <a:pt x="75336" y="35496"/>
                  </a:lnTo>
                  <a:lnTo>
                    <a:pt x="75336" y="35140"/>
                  </a:lnTo>
                  <a:lnTo>
                    <a:pt x="72301" y="35140"/>
                  </a:lnTo>
                  <a:lnTo>
                    <a:pt x="72301" y="35496"/>
                  </a:lnTo>
                  <a:lnTo>
                    <a:pt x="66141" y="46164"/>
                  </a:lnTo>
                  <a:lnTo>
                    <a:pt x="66141" y="41224"/>
                  </a:lnTo>
                  <a:lnTo>
                    <a:pt x="69443" y="35496"/>
                  </a:lnTo>
                  <a:lnTo>
                    <a:pt x="72301" y="35496"/>
                  </a:lnTo>
                  <a:lnTo>
                    <a:pt x="72301" y="35140"/>
                  </a:lnTo>
                  <a:lnTo>
                    <a:pt x="69265" y="35140"/>
                  </a:lnTo>
                  <a:lnTo>
                    <a:pt x="69265" y="35496"/>
                  </a:lnTo>
                  <a:lnTo>
                    <a:pt x="66141" y="40906"/>
                  </a:lnTo>
                  <a:lnTo>
                    <a:pt x="66141" y="35979"/>
                  </a:lnTo>
                  <a:lnTo>
                    <a:pt x="66421" y="35496"/>
                  </a:lnTo>
                  <a:lnTo>
                    <a:pt x="69265" y="35496"/>
                  </a:lnTo>
                  <a:lnTo>
                    <a:pt x="69265" y="35140"/>
                  </a:lnTo>
                  <a:lnTo>
                    <a:pt x="66230" y="35140"/>
                  </a:lnTo>
                  <a:lnTo>
                    <a:pt x="66230" y="35496"/>
                  </a:lnTo>
                  <a:lnTo>
                    <a:pt x="66141" y="35648"/>
                  </a:lnTo>
                  <a:lnTo>
                    <a:pt x="66141" y="35496"/>
                  </a:lnTo>
                  <a:lnTo>
                    <a:pt x="66230" y="35140"/>
                  </a:lnTo>
                  <a:lnTo>
                    <a:pt x="65773" y="35140"/>
                  </a:lnTo>
                  <a:lnTo>
                    <a:pt x="65773" y="87045"/>
                  </a:lnTo>
                  <a:lnTo>
                    <a:pt x="162242" y="87045"/>
                  </a:lnTo>
                  <a:lnTo>
                    <a:pt x="162242" y="86868"/>
                  </a:lnTo>
                  <a:lnTo>
                    <a:pt x="162242" y="35496"/>
                  </a:lnTo>
                  <a:lnTo>
                    <a:pt x="162242" y="35140"/>
                  </a:lnTo>
                  <a:close/>
                </a:path>
              </a:pathLst>
            </a:custGeom>
            <a:solidFill>
              <a:srgbClr val="D48E7C"/>
            </a:solidFill>
          </p:spPr>
          <p:txBody>
            <a:bodyPr wrap="square" lIns="0" tIns="0" rIns="0" bIns="0" rtlCol="0"/>
            <a:lstStyle/>
            <a:p>
              <a:endParaRPr/>
            </a:p>
          </p:txBody>
        </p:sp>
        <p:sp>
          <p:nvSpPr>
            <p:cNvPr id="165" name="object 165"/>
            <p:cNvSpPr/>
            <p:nvPr/>
          </p:nvSpPr>
          <p:spPr>
            <a:xfrm>
              <a:off x="6485343" y="8795220"/>
              <a:ext cx="113664" cy="52705"/>
            </a:xfrm>
            <a:custGeom>
              <a:avLst/>
              <a:gdLst/>
              <a:ahLst/>
              <a:cxnLst/>
              <a:rect l="l" t="t" r="r" b="b"/>
              <a:pathLst>
                <a:path w="113665" h="52704">
                  <a:moveTo>
                    <a:pt x="17259" y="0"/>
                  </a:moveTo>
                  <a:lnTo>
                    <a:pt x="33324" y="0"/>
                  </a:lnTo>
                  <a:lnTo>
                    <a:pt x="33324" y="26098"/>
                  </a:lnTo>
                  <a:lnTo>
                    <a:pt x="17259" y="26098"/>
                  </a:lnTo>
                  <a:lnTo>
                    <a:pt x="17259" y="0"/>
                  </a:lnTo>
                  <a:close/>
                </a:path>
                <a:path w="113665" h="52704">
                  <a:moveTo>
                    <a:pt x="33312" y="0"/>
                  </a:moveTo>
                  <a:lnTo>
                    <a:pt x="49364" y="0"/>
                  </a:lnTo>
                  <a:lnTo>
                    <a:pt x="49364" y="26098"/>
                  </a:lnTo>
                  <a:lnTo>
                    <a:pt x="33312" y="26098"/>
                  </a:lnTo>
                  <a:lnTo>
                    <a:pt x="33312" y="0"/>
                  </a:lnTo>
                  <a:close/>
                </a:path>
                <a:path w="113665" h="52704">
                  <a:moveTo>
                    <a:pt x="49364" y="0"/>
                  </a:moveTo>
                  <a:lnTo>
                    <a:pt x="65430" y="0"/>
                  </a:lnTo>
                  <a:lnTo>
                    <a:pt x="65430" y="26098"/>
                  </a:lnTo>
                  <a:lnTo>
                    <a:pt x="49364" y="26098"/>
                  </a:lnTo>
                  <a:lnTo>
                    <a:pt x="49364" y="0"/>
                  </a:lnTo>
                  <a:close/>
                </a:path>
                <a:path w="113665" h="52704">
                  <a:moveTo>
                    <a:pt x="65430" y="0"/>
                  </a:moveTo>
                  <a:lnTo>
                    <a:pt x="81495" y="0"/>
                  </a:lnTo>
                  <a:lnTo>
                    <a:pt x="81495" y="26098"/>
                  </a:lnTo>
                  <a:lnTo>
                    <a:pt x="65430" y="26098"/>
                  </a:lnTo>
                  <a:lnTo>
                    <a:pt x="65430" y="0"/>
                  </a:lnTo>
                  <a:close/>
                </a:path>
                <a:path w="113665" h="52704">
                  <a:moveTo>
                    <a:pt x="81483" y="0"/>
                  </a:moveTo>
                  <a:lnTo>
                    <a:pt x="97548" y="0"/>
                  </a:lnTo>
                  <a:lnTo>
                    <a:pt x="97548" y="26098"/>
                  </a:lnTo>
                  <a:lnTo>
                    <a:pt x="81483" y="26098"/>
                  </a:lnTo>
                  <a:lnTo>
                    <a:pt x="81483" y="0"/>
                  </a:lnTo>
                  <a:close/>
                </a:path>
                <a:path w="113665" h="52704">
                  <a:moveTo>
                    <a:pt x="97548" y="0"/>
                  </a:moveTo>
                  <a:lnTo>
                    <a:pt x="113601" y="0"/>
                  </a:lnTo>
                  <a:lnTo>
                    <a:pt x="113601" y="26098"/>
                  </a:lnTo>
                  <a:lnTo>
                    <a:pt x="97548" y="26098"/>
                  </a:lnTo>
                  <a:lnTo>
                    <a:pt x="97548" y="0"/>
                  </a:lnTo>
                  <a:close/>
                </a:path>
                <a:path w="113665" h="52704">
                  <a:moveTo>
                    <a:pt x="17259" y="26098"/>
                  </a:moveTo>
                  <a:lnTo>
                    <a:pt x="33324" y="26098"/>
                  </a:lnTo>
                  <a:lnTo>
                    <a:pt x="33324" y="52184"/>
                  </a:lnTo>
                  <a:lnTo>
                    <a:pt x="17259" y="52184"/>
                  </a:lnTo>
                  <a:lnTo>
                    <a:pt x="17259" y="26098"/>
                  </a:lnTo>
                  <a:close/>
                </a:path>
                <a:path w="113665" h="52704">
                  <a:moveTo>
                    <a:pt x="33312" y="26098"/>
                  </a:moveTo>
                  <a:lnTo>
                    <a:pt x="49364" y="26098"/>
                  </a:lnTo>
                  <a:lnTo>
                    <a:pt x="49364" y="52184"/>
                  </a:lnTo>
                  <a:lnTo>
                    <a:pt x="33312" y="52184"/>
                  </a:lnTo>
                  <a:lnTo>
                    <a:pt x="33312" y="26098"/>
                  </a:lnTo>
                  <a:close/>
                </a:path>
                <a:path w="113665" h="52704">
                  <a:moveTo>
                    <a:pt x="49364" y="26098"/>
                  </a:moveTo>
                  <a:lnTo>
                    <a:pt x="65430" y="26098"/>
                  </a:lnTo>
                  <a:lnTo>
                    <a:pt x="65430" y="52184"/>
                  </a:lnTo>
                  <a:lnTo>
                    <a:pt x="49364" y="52184"/>
                  </a:lnTo>
                  <a:lnTo>
                    <a:pt x="49364" y="26098"/>
                  </a:lnTo>
                  <a:close/>
                </a:path>
                <a:path w="113665" h="52704">
                  <a:moveTo>
                    <a:pt x="65430" y="26098"/>
                  </a:moveTo>
                  <a:lnTo>
                    <a:pt x="81495" y="26098"/>
                  </a:lnTo>
                  <a:lnTo>
                    <a:pt x="81495" y="52184"/>
                  </a:lnTo>
                  <a:lnTo>
                    <a:pt x="65430" y="52184"/>
                  </a:lnTo>
                  <a:lnTo>
                    <a:pt x="65430" y="26098"/>
                  </a:lnTo>
                  <a:close/>
                </a:path>
                <a:path w="113665" h="52704">
                  <a:moveTo>
                    <a:pt x="81483" y="26098"/>
                  </a:moveTo>
                  <a:lnTo>
                    <a:pt x="97548" y="26098"/>
                  </a:lnTo>
                  <a:lnTo>
                    <a:pt x="97548" y="52184"/>
                  </a:lnTo>
                  <a:lnTo>
                    <a:pt x="81483" y="52184"/>
                  </a:lnTo>
                  <a:lnTo>
                    <a:pt x="81483" y="26098"/>
                  </a:lnTo>
                  <a:close/>
                </a:path>
                <a:path w="113665" h="52704">
                  <a:moveTo>
                    <a:pt x="97548" y="26098"/>
                  </a:moveTo>
                  <a:lnTo>
                    <a:pt x="113601" y="26098"/>
                  </a:lnTo>
                  <a:lnTo>
                    <a:pt x="113601" y="52184"/>
                  </a:lnTo>
                  <a:lnTo>
                    <a:pt x="97548" y="52184"/>
                  </a:lnTo>
                  <a:lnTo>
                    <a:pt x="97548" y="26098"/>
                  </a:lnTo>
                  <a:close/>
                </a:path>
                <a:path w="113665" h="52704">
                  <a:moveTo>
                    <a:pt x="17259" y="52171"/>
                  </a:moveTo>
                  <a:lnTo>
                    <a:pt x="0" y="52171"/>
                  </a:lnTo>
                  <a:lnTo>
                    <a:pt x="0" y="0"/>
                  </a:lnTo>
                  <a:lnTo>
                    <a:pt x="17259" y="0"/>
                  </a:lnTo>
                  <a:lnTo>
                    <a:pt x="17259" y="52171"/>
                  </a:lnTo>
                  <a:close/>
                </a:path>
              </a:pathLst>
            </a:custGeom>
            <a:ln w="3175">
              <a:solidFill>
                <a:srgbClr val="3E3C3C"/>
              </a:solidFill>
            </a:ln>
          </p:spPr>
          <p:txBody>
            <a:bodyPr wrap="square" lIns="0" tIns="0" rIns="0" bIns="0" rtlCol="0"/>
            <a:lstStyle/>
            <a:p>
              <a:endParaRPr/>
            </a:p>
          </p:txBody>
        </p:sp>
        <p:sp>
          <p:nvSpPr>
            <p:cNvPr id="166" name="object 166"/>
            <p:cNvSpPr/>
            <p:nvPr/>
          </p:nvSpPr>
          <p:spPr>
            <a:xfrm>
              <a:off x="6322390" y="8696820"/>
              <a:ext cx="31115" cy="20320"/>
            </a:xfrm>
            <a:custGeom>
              <a:avLst/>
              <a:gdLst/>
              <a:ahLst/>
              <a:cxnLst/>
              <a:rect l="l" t="t" r="r" b="b"/>
              <a:pathLst>
                <a:path w="31114" h="20320">
                  <a:moveTo>
                    <a:pt x="9436" y="14655"/>
                  </a:moveTo>
                  <a:lnTo>
                    <a:pt x="8178" y="14516"/>
                  </a:lnTo>
                  <a:lnTo>
                    <a:pt x="6972" y="14185"/>
                  </a:lnTo>
                  <a:lnTo>
                    <a:pt x="6845" y="14122"/>
                  </a:lnTo>
                  <a:lnTo>
                    <a:pt x="5829" y="13652"/>
                  </a:lnTo>
                  <a:lnTo>
                    <a:pt x="6223" y="13309"/>
                  </a:lnTo>
                  <a:lnTo>
                    <a:pt x="7594" y="12103"/>
                  </a:lnTo>
                  <a:lnTo>
                    <a:pt x="7594" y="11480"/>
                  </a:lnTo>
                  <a:lnTo>
                    <a:pt x="6591" y="11480"/>
                  </a:lnTo>
                  <a:lnTo>
                    <a:pt x="6591" y="12103"/>
                  </a:lnTo>
                  <a:lnTo>
                    <a:pt x="5130" y="13309"/>
                  </a:lnTo>
                  <a:lnTo>
                    <a:pt x="4406" y="12827"/>
                  </a:lnTo>
                  <a:lnTo>
                    <a:pt x="3594" y="12293"/>
                  </a:lnTo>
                  <a:lnTo>
                    <a:pt x="3746" y="12103"/>
                  </a:lnTo>
                  <a:lnTo>
                    <a:pt x="6591" y="12103"/>
                  </a:lnTo>
                  <a:lnTo>
                    <a:pt x="6591" y="11480"/>
                  </a:lnTo>
                  <a:lnTo>
                    <a:pt x="4216" y="11480"/>
                  </a:lnTo>
                  <a:lnTo>
                    <a:pt x="4508" y="11023"/>
                  </a:lnTo>
                  <a:lnTo>
                    <a:pt x="3746" y="10693"/>
                  </a:lnTo>
                  <a:lnTo>
                    <a:pt x="3009" y="11963"/>
                  </a:lnTo>
                  <a:lnTo>
                    <a:pt x="2044" y="12839"/>
                  </a:lnTo>
                  <a:lnTo>
                    <a:pt x="876" y="13284"/>
                  </a:lnTo>
                  <a:lnTo>
                    <a:pt x="1244" y="13982"/>
                  </a:lnTo>
                  <a:lnTo>
                    <a:pt x="3073" y="12827"/>
                  </a:lnTo>
                  <a:lnTo>
                    <a:pt x="4368" y="13716"/>
                  </a:lnTo>
                  <a:lnTo>
                    <a:pt x="3225" y="14274"/>
                  </a:lnTo>
                  <a:lnTo>
                    <a:pt x="1917" y="14592"/>
                  </a:lnTo>
                  <a:lnTo>
                    <a:pt x="419" y="14655"/>
                  </a:lnTo>
                  <a:lnTo>
                    <a:pt x="825" y="15455"/>
                  </a:lnTo>
                  <a:lnTo>
                    <a:pt x="2400" y="15303"/>
                  </a:lnTo>
                  <a:lnTo>
                    <a:pt x="3822" y="14871"/>
                  </a:lnTo>
                  <a:lnTo>
                    <a:pt x="5105" y="14122"/>
                  </a:lnTo>
                  <a:lnTo>
                    <a:pt x="6350" y="14795"/>
                  </a:lnTo>
                  <a:lnTo>
                    <a:pt x="7670" y="15240"/>
                  </a:lnTo>
                  <a:lnTo>
                    <a:pt x="9055" y="15455"/>
                  </a:lnTo>
                  <a:lnTo>
                    <a:pt x="9436" y="14655"/>
                  </a:lnTo>
                  <a:close/>
                </a:path>
                <a:path w="31114" h="20320">
                  <a:moveTo>
                    <a:pt x="9639" y="19177"/>
                  </a:moveTo>
                  <a:lnTo>
                    <a:pt x="8115" y="18719"/>
                  </a:lnTo>
                  <a:lnTo>
                    <a:pt x="6870" y="17970"/>
                  </a:lnTo>
                  <a:lnTo>
                    <a:pt x="6261" y="17284"/>
                  </a:lnTo>
                  <a:lnTo>
                    <a:pt x="5918" y="16916"/>
                  </a:lnTo>
                  <a:lnTo>
                    <a:pt x="9436" y="16916"/>
                  </a:lnTo>
                  <a:lnTo>
                    <a:pt x="9436" y="16281"/>
                  </a:lnTo>
                  <a:lnTo>
                    <a:pt x="5295" y="16281"/>
                  </a:lnTo>
                  <a:lnTo>
                    <a:pt x="5295" y="14947"/>
                  </a:lnTo>
                  <a:lnTo>
                    <a:pt x="4546" y="14947"/>
                  </a:lnTo>
                  <a:lnTo>
                    <a:pt x="4546" y="16281"/>
                  </a:lnTo>
                  <a:lnTo>
                    <a:pt x="419" y="16281"/>
                  </a:lnTo>
                  <a:lnTo>
                    <a:pt x="419" y="16916"/>
                  </a:lnTo>
                  <a:lnTo>
                    <a:pt x="3873" y="16916"/>
                  </a:lnTo>
                  <a:lnTo>
                    <a:pt x="3073" y="17995"/>
                  </a:lnTo>
                  <a:lnTo>
                    <a:pt x="1841" y="18745"/>
                  </a:lnTo>
                  <a:lnTo>
                    <a:pt x="203" y="19177"/>
                  </a:lnTo>
                  <a:lnTo>
                    <a:pt x="571" y="19913"/>
                  </a:lnTo>
                  <a:lnTo>
                    <a:pt x="2273" y="19418"/>
                  </a:lnTo>
                  <a:lnTo>
                    <a:pt x="3606" y="18542"/>
                  </a:lnTo>
                  <a:lnTo>
                    <a:pt x="4546" y="17284"/>
                  </a:lnTo>
                  <a:lnTo>
                    <a:pt x="4546" y="20218"/>
                  </a:lnTo>
                  <a:lnTo>
                    <a:pt x="5295" y="20218"/>
                  </a:lnTo>
                  <a:lnTo>
                    <a:pt x="5295" y="17284"/>
                  </a:lnTo>
                  <a:lnTo>
                    <a:pt x="6273" y="18542"/>
                  </a:lnTo>
                  <a:lnTo>
                    <a:pt x="7581" y="19418"/>
                  </a:lnTo>
                  <a:lnTo>
                    <a:pt x="9220" y="19913"/>
                  </a:lnTo>
                  <a:lnTo>
                    <a:pt x="9639" y="19177"/>
                  </a:lnTo>
                  <a:close/>
                </a:path>
                <a:path w="31114" h="20320">
                  <a:moveTo>
                    <a:pt x="9652" y="7175"/>
                  </a:moveTo>
                  <a:lnTo>
                    <a:pt x="8826" y="6972"/>
                  </a:lnTo>
                  <a:lnTo>
                    <a:pt x="8585" y="8216"/>
                  </a:lnTo>
                  <a:lnTo>
                    <a:pt x="8064" y="8597"/>
                  </a:lnTo>
                  <a:lnTo>
                    <a:pt x="6692" y="8597"/>
                  </a:lnTo>
                  <a:lnTo>
                    <a:pt x="6515" y="8420"/>
                  </a:lnTo>
                  <a:lnTo>
                    <a:pt x="6438" y="5803"/>
                  </a:lnTo>
                  <a:lnTo>
                    <a:pt x="8432" y="5803"/>
                  </a:lnTo>
                  <a:lnTo>
                    <a:pt x="8432" y="5168"/>
                  </a:lnTo>
                  <a:lnTo>
                    <a:pt x="8432" y="3505"/>
                  </a:lnTo>
                  <a:lnTo>
                    <a:pt x="8432" y="2870"/>
                  </a:lnTo>
                  <a:lnTo>
                    <a:pt x="7696" y="2870"/>
                  </a:lnTo>
                  <a:lnTo>
                    <a:pt x="7696" y="3505"/>
                  </a:lnTo>
                  <a:lnTo>
                    <a:pt x="7696" y="5168"/>
                  </a:lnTo>
                  <a:lnTo>
                    <a:pt x="5321" y="5168"/>
                  </a:lnTo>
                  <a:lnTo>
                    <a:pt x="5321" y="3505"/>
                  </a:lnTo>
                  <a:lnTo>
                    <a:pt x="7696" y="3505"/>
                  </a:lnTo>
                  <a:lnTo>
                    <a:pt x="7696" y="2870"/>
                  </a:lnTo>
                  <a:lnTo>
                    <a:pt x="6019" y="2870"/>
                  </a:lnTo>
                  <a:lnTo>
                    <a:pt x="6845" y="1714"/>
                  </a:lnTo>
                  <a:lnTo>
                    <a:pt x="6845" y="1079"/>
                  </a:lnTo>
                  <a:lnTo>
                    <a:pt x="5981" y="1079"/>
                  </a:lnTo>
                  <a:lnTo>
                    <a:pt x="5981" y="1714"/>
                  </a:lnTo>
                  <a:lnTo>
                    <a:pt x="5181" y="2870"/>
                  </a:lnTo>
                  <a:lnTo>
                    <a:pt x="4546" y="2870"/>
                  </a:lnTo>
                  <a:lnTo>
                    <a:pt x="4546" y="3505"/>
                  </a:lnTo>
                  <a:lnTo>
                    <a:pt x="4546" y="5168"/>
                  </a:lnTo>
                  <a:lnTo>
                    <a:pt x="2171" y="5168"/>
                  </a:lnTo>
                  <a:lnTo>
                    <a:pt x="2171" y="3975"/>
                  </a:lnTo>
                  <a:lnTo>
                    <a:pt x="2171" y="3505"/>
                  </a:lnTo>
                  <a:lnTo>
                    <a:pt x="4546" y="3505"/>
                  </a:lnTo>
                  <a:lnTo>
                    <a:pt x="4546" y="2870"/>
                  </a:lnTo>
                  <a:lnTo>
                    <a:pt x="2286" y="2870"/>
                  </a:lnTo>
                  <a:lnTo>
                    <a:pt x="2971" y="1714"/>
                  </a:lnTo>
                  <a:lnTo>
                    <a:pt x="5981" y="1714"/>
                  </a:lnTo>
                  <a:lnTo>
                    <a:pt x="5981" y="1079"/>
                  </a:lnTo>
                  <a:lnTo>
                    <a:pt x="3238" y="1079"/>
                  </a:lnTo>
                  <a:lnTo>
                    <a:pt x="3556" y="203"/>
                  </a:lnTo>
                  <a:lnTo>
                    <a:pt x="2806" y="0"/>
                  </a:lnTo>
                  <a:lnTo>
                    <a:pt x="2222" y="1778"/>
                  </a:lnTo>
                  <a:lnTo>
                    <a:pt x="1282" y="3149"/>
                  </a:lnTo>
                  <a:lnTo>
                    <a:pt x="0" y="4127"/>
                  </a:lnTo>
                  <a:lnTo>
                    <a:pt x="584" y="4800"/>
                  </a:lnTo>
                  <a:lnTo>
                    <a:pt x="1435" y="3975"/>
                  </a:lnTo>
                  <a:lnTo>
                    <a:pt x="1435" y="5803"/>
                  </a:lnTo>
                  <a:lnTo>
                    <a:pt x="3733" y="5803"/>
                  </a:lnTo>
                  <a:lnTo>
                    <a:pt x="3352" y="7454"/>
                  </a:lnTo>
                  <a:lnTo>
                    <a:pt x="2247" y="8420"/>
                  </a:lnTo>
                  <a:lnTo>
                    <a:pt x="419" y="8724"/>
                  </a:lnTo>
                  <a:lnTo>
                    <a:pt x="889" y="9525"/>
                  </a:lnTo>
                  <a:lnTo>
                    <a:pt x="2844" y="9118"/>
                  </a:lnTo>
                  <a:lnTo>
                    <a:pt x="4038" y="7874"/>
                  </a:lnTo>
                  <a:lnTo>
                    <a:pt x="4457" y="5803"/>
                  </a:lnTo>
                  <a:lnTo>
                    <a:pt x="5689" y="5803"/>
                  </a:lnTo>
                  <a:lnTo>
                    <a:pt x="5753" y="8420"/>
                  </a:lnTo>
                  <a:lnTo>
                    <a:pt x="6477" y="9258"/>
                  </a:lnTo>
                  <a:lnTo>
                    <a:pt x="8242" y="9258"/>
                  </a:lnTo>
                  <a:lnTo>
                    <a:pt x="9194" y="8763"/>
                  </a:lnTo>
                  <a:lnTo>
                    <a:pt x="9232" y="8597"/>
                  </a:lnTo>
                  <a:lnTo>
                    <a:pt x="9652" y="7175"/>
                  </a:lnTo>
                  <a:close/>
                </a:path>
                <a:path w="31114" h="20320">
                  <a:moveTo>
                    <a:pt x="13703" y="10909"/>
                  </a:moveTo>
                  <a:lnTo>
                    <a:pt x="12954" y="10693"/>
                  </a:lnTo>
                  <a:lnTo>
                    <a:pt x="12674" y="12649"/>
                  </a:lnTo>
                  <a:lnTo>
                    <a:pt x="11925" y="14211"/>
                  </a:lnTo>
                  <a:lnTo>
                    <a:pt x="10782" y="15328"/>
                  </a:lnTo>
                  <a:lnTo>
                    <a:pt x="11328" y="16002"/>
                  </a:lnTo>
                  <a:lnTo>
                    <a:pt x="12115" y="15011"/>
                  </a:lnTo>
                  <a:lnTo>
                    <a:pt x="12115" y="20218"/>
                  </a:lnTo>
                  <a:lnTo>
                    <a:pt x="12865" y="20218"/>
                  </a:lnTo>
                  <a:lnTo>
                    <a:pt x="12865" y="15011"/>
                  </a:lnTo>
                  <a:lnTo>
                    <a:pt x="12903" y="13538"/>
                  </a:lnTo>
                  <a:lnTo>
                    <a:pt x="13703" y="10909"/>
                  </a:lnTo>
                  <a:close/>
                </a:path>
                <a:path w="31114" h="20320">
                  <a:moveTo>
                    <a:pt x="14376" y="6299"/>
                  </a:moveTo>
                  <a:lnTo>
                    <a:pt x="13614" y="6299"/>
                  </a:lnTo>
                  <a:lnTo>
                    <a:pt x="13614" y="6896"/>
                  </a:lnTo>
                  <a:lnTo>
                    <a:pt x="13614" y="8356"/>
                  </a:lnTo>
                  <a:lnTo>
                    <a:pt x="12026" y="8356"/>
                  </a:lnTo>
                  <a:lnTo>
                    <a:pt x="12026" y="6896"/>
                  </a:lnTo>
                  <a:lnTo>
                    <a:pt x="13614" y="6896"/>
                  </a:lnTo>
                  <a:lnTo>
                    <a:pt x="13614" y="6299"/>
                  </a:lnTo>
                  <a:lnTo>
                    <a:pt x="11277" y="6299"/>
                  </a:lnTo>
                  <a:lnTo>
                    <a:pt x="11277" y="9525"/>
                  </a:lnTo>
                  <a:lnTo>
                    <a:pt x="12026" y="9525"/>
                  </a:lnTo>
                  <a:lnTo>
                    <a:pt x="12026" y="8978"/>
                  </a:lnTo>
                  <a:lnTo>
                    <a:pt x="14376" y="8978"/>
                  </a:lnTo>
                  <a:lnTo>
                    <a:pt x="14376" y="8356"/>
                  </a:lnTo>
                  <a:lnTo>
                    <a:pt x="14376" y="6896"/>
                  </a:lnTo>
                  <a:lnTo>
                    <a:pt x="14376" y="6299"/>
                  </a:lnTo>
                  <a:close/>
                </a:path>
                <a:path w="31114" h="20320">
                  <a:moveTo>
                    <a:pt x="14376" y="4711"/>
                  </a:moveTo>
                  <a:lnTo>
                    <a:pt x="11277" y="4711"/>
                  </a:lnTo>
                  <a:lnTo>
                    <a:pt x="11277" y="5346"/>
                  </a:lnTo>
                  <a:lnTo>
                    <a:pt x="14376" y="5346"/>
                  </a:lnTo>
                  <a:lnTo>
                    <a:pt x="14376" y="4711"/>
                  </a:lnTo>
                  <a:close/>
                </a:path>
                <a:path w="31114" h="20320">
                  <a:moveTo>
                    <a:pt x="14376" y="3213"/>
                  </a:moveTo>
                  <a:lnTo>
                    <a:pt x="11277" y="3213"/>
                  </a:lnTo>
                  <a:lnTo>
                    <a:pt x="11277" y="3835"/>
                  </a:lnTo>
                  <a:lnTo>
                    <a:pt x="14376" y="3835"/>
                  </a:lnTo>
                  <a:lnTo>
                    <a:pt x="14376" y="3213"/>
                  </a:lnTo>
                  <a:close/>
                </a:path>
                <a:path w="31114" h="20320">
                  <a:moveTo>
                    <a:pt x="14376" y="292"/>
                  </a:moveTo>
                  <a:lnTo>
                    <a:pt x="11277" y="292"/>
                  </a:lnTo>
                  <a:lnTo>
                    <a:pt x="11277" y="927"/>
                  </a:lnTo>
                  <a:lnTo>
                    <a:pt x="14376" y="927"/>
                  </a:lnTo>
                  <a:lnTo>
                    <a:pt x="14376" y="292"/>
                  </a:lnTo>
                  <a:close/>
                </a:path>
                <a:path w="31114" h="20320">
                  <a:moveTo>
                    <a:pt x="14655" y="1714"/>
                  </a:moveTo>
                  <a:lnTo>
                    <a:pt x="10985" y="1714"/>
                  </a:lnTo>
                  <a:lnTo>
                    <a:pt x="10985" y="2336"/>
                  </a:lnTo>
                  <a:lnTo>
                    <a:pt x="14655" y="2336"/>
                  </a:lnTo>
                  <a:lnTo>
                    <a:pt x="14655" y="1714"/>
                  </a:lnTo>
                  <a:close/>
                </a:path>
                <a:path w="31114" h="20320">
                  <a:moveTo>
                    <a:pt x="20129" y="16040"/>
                  </a:moveTo>
                  <a:lnTo>
                    <a:pt x="17500" y="16040"/>
                  </a:lnTo>
                  <a:lnTo>
                    <a:pt x="17500" y="13538"/>
                  </a:lnTo>
                  <a:lnTo>
                    <a:pt x="19469" y="13538"/>
                  </a:lnTo>
                  <a:lnTo>
                    <a:pt x="19469" y="12903"/>
                  </a:lnTo>
                  <a:lnTo>
                    <a:pt x="17500" y="12903"/>
                  </a:lnTo>
                  <a:lnTo>
                    <a:pt x="17500" y="10693"/>
                  </a:lnTo>
                  <a:lnTo>
                    <a:pt x="16751" y="10693"/>
                  </a:lnTo>
                  <a:lnTo>
                    <a:pt x="16751" y="12903"/>
                  </a:lnTo>
                  <a:lnTo>
                    <a:pt x="15354" y="12903"/>
                  </a:lnTo>
                  <a:lnTo>
                    <a:pt x="15582" y="11493"/>
                  </a:lnTo>
                  <a:lnTo>
                    <a:pt x="14833" y="11366"/>
                  </a:lnTo>
                  <a:lnTo>
                    <a:pt x="14681" y="12954"/>
                  </a:lnTo>
                  <a:lnTo>
                    <a:pt x="14224" y="14211"/>
                  </a:lnTo>
                  <a:lnTo>
                    <a:pt x="13462" y="15125"/>
                  </a:lnTo>
                  <a:lnTo>
                    <a:pt x="14109" y="15671"/>
                  </a:lnTo>
                  <a:lnTo>
                    <a:pt x="15176" y="13538"/>
                  </a:lnTo>
                  <a:lnTo>
                    <a:pt x="16751" y="13538"/>
                  </a:lnTo>
                  <a:lnTo>
                    <a:pt x="16751" y="16040"/>
                  </a:lnTo>
                  <a:lnTo>
                    <a:pt x="13614" y="16040"/>
                  </a:lnTo>
                  <a:lnTo>
                    <a:pt x="13614" y="16662"/>
                  </a:lnTo>
                  <a:lnTo>
                    <a:pt x="16751" y="16662"/>
                  </a:lnTo>
                  <a:lnTo>
                    <a:pt x="16751" y="20218"/>
                  </a:lnTo>
                  <a:lnTo>
                    <a:pt x="17500" y="20218"/>
                  </a:lnTo>
                  <a:lnTo>
                    <a:pt x="17500" y="16662"/>
                  </a:lnTo>
                  <a:lnTo>
                    <a:pt x="20129" y="16662"/>
                  </a:lnTo>
                  <a:lnTo>
                    <a:pt x="20129" y="16040"/>
                  </a:lnTo>
                  <a:close/>
                </a:path>
                <a:path w="31114" h="20320">
                  <a:moveTo>
                    <a:pt x="20421" y="4635"/>
                  </a:moveTo>
                  <a:lnTo>
                    <a:pt x="18046" y="4635"/>
                  </a:lnTo>
                  <a:lnTo>
                    <a:pt x="18046" y="2082"/>
                  </a:lnTo>
                  <a:lnTo>
                    <a:pt x="19799" y="2082"/>
                  </a:lnTo>
                  <a:lnTo>
                    <a:pt x="19799" y="1460"/>
                  </a:lnTo>
                  <a:lnTo>
                    <a:pt x="16535" y="1460"/>
                  </a:lnTo>
                  <a:lnTo>
                    <a:pt x="16878" y="165"/>
                  </a:lnTo>
                  <a:lnTo>
                    <a:pt x="16116" y="0"/>
                  </a:lnTo>
                  <a:lnTo>
                    <a:pt x="15963" y="927"/>
                  </a:lnTo>
                  <a:lnTo>
                    <a:pt x="15862" y="1460"/>
                  </a:lnTo>
                  <a:lnTo>
                    <a:pt x="15354" y="2501"/>
                  </a:lnTo>
                  <a:lnTo>
                    <a:pt x="14503" y="3378"/>
                  </a:lnTo>
                  <a:lnTo>
                    <a:pt x="15163" y="3924"/>
                  </a:lnTo>
                  <a:lnTo>
                    <a:pt x="16294" y="2082"/>
                  </a:lnTo>
                  <a:lnTo>
                    <a:pt x="17284" y="2082"/>
                  </a:lnTo>
                  <a:lnTo>
                    <a:pt x="17284" y="4635"/>
                  </a:lnTo>
                  <a:lnTo>
                    <a:pt x="14871" y="4635"/>
                  </a:lnTo>
                  <a:lnTo>
                    <a:pt x="14871" y="5257"/>
                  </a:lnTo>
                  <a:lnTo>
                    <a:pt x="17284" y="5257"/>
                  </a:lnTo>
                  <a:lnTo>
                    <a:pt x="17284" y="9525"/>
                  </a:lnTo>
                  <a:lnTo>
                    <a:pt x="18046" y="9525"/>
                  </a:lnTo>
                  <a:lnTo>
                    <a:pt x="18046" y="5257"/>
                  </a:lnTo>
                  <a:lnTo>
                    <a:pt x="20421" y="5257"/>
                  </a:lnTo>
                  <a:lnTo>
                    <a:pt x="20421" y="4635"/>
                  </a:lnTo>
                  <a:close/>
                </a:path>
                <a:path w="31114" h="20320">
                  <a:moveTo>
                    <a:pt x="25946" y="19342"/>
                  </a:moveTo>
                  <a:lnTo>
                    <a:pt x="24612" y="17957"/>
                  </a:lnTo>
                  <a:lnTo>
                    <a:pt x="24180" y="18389"/>
                  </a:lnTo>
                  <a:lnTo>
                    <a:pt x="25311" y="19837"/>
                  </a:lnTo>
                  <a:lnTo>
                    <a:pt x="25946" y="19342"/>
                  </a:lnTo>
                  <a:close/>
                </a:path>
                <a:path w="31114" h="20320">
                  <a:moveTo>
                    <a:pt x="26479" y="11772"/>
                  </a:moveTo>
                  <a:lnTo>
                    <a:pt x="23545" y="11772"/>
                  </a:lnTo>
                  <a:lnTo>
                    <a:pt x="23850" y="10947"/>
                  </a:lnTo>
                  <a:lnTo>
                    <a:pt x="23101" y="10693"/>
                  </a:lnTo>
                  <a:lnTo>
                    <a:pt x="21590" y="13106"/>
                  </a:lnTo>
                  <a:lnTo>
                    <a:pt x="22263" y="13652"/>
                  </a:lnTo>
                  <a:lnTo>
                    <a:pt x="23215" y="12407"/>
                  </a:lnTo>
                  <a:lnTo>
                    <a:pt x="23774" y="12407"/>
                  </a:lnTo>
                  <a:lnTo>
                    <a:pt x="24142" y="13690"/>
                  </a:lnTo>
                  <a:lnTo>
                    <a:pt x="24942" y="13449"/>
                  </a:lnTo>
                  <a:lnTo>
                    <a:pt x="24536" y="12407"/>
                  </a:lnTo>
                  <a:lnTo>
                    <a:pt x="26479" y="12407"/>
                  </a:lnTo>
                  <a:lnTo>
                    <a:pt x="26479" y="11772"/>
                  </a:lnTo>
                  <a:close/>
                </a:path>
                <a:path w="31114" h="20320">
                  <a:moveTo>
                    <a:pt x="30708" y="4813"/>
                  </a:moveTo>
                  <a:lnTo>
                    <a:pt x="30137" y="2794"/>
                  </a:lnTo>
                  <a:lnTo>
                    <a:pt x="28968" y="1879"/>
                  </a:lnTo>
                  <a:lnTo>
                    <a:pt x="28613" y="1600"/>
                  </a:lnTo>
                  <a:lnTo>
                    <a:pt x="26619" y="1168"/>
                  </a:lnTo>
                  <a:lnTo>
                    <a:pt x="25996" y="1346"/>
                  </a:lnTo>
                  <a:lnTo>
                    <a:pt x="25996" y="1917"/>
                  </a:lnTo>
                  <a:lnTo>
                    <a:pt x="25717" y="4559"/>
                  </a:lnTo>
                  <a:lnTo>
                    <a:pt x="24879" y="6692"/>
                  </a:lnTo>
                  <a:lnTo>
                    <a:pt x="23647" y="7607"/>
                  </a:lnTo>
                  <a:lnTo>
                    <a:pt x="22910" y="7188"/>
                  </a:lnTo>
                  <a:lnTo>
                    <a:pt x="22644" y="6184"/>
                  </a:lnTo>
                  <a:lnTo>
                    <a:pt x="23114" y="4051"/>
                  </a:lnTo>
                  <a:lnTo>
                    <a:pt x="24460" y="2463"/>
                  </a:lnTo>
                  <a:lnTo>
                    <a:pt x="25996" y="1917"/>
                  </a:lnTo>
                  <a:lnTo>
                    <a:pt x="25996" y="1346"/>
                  </a:lnTo>
                  <a:lnTo>
                    <a:pt x="23964" y="1879"/>
                  </a:lnTo>
                  <a:lnTo>
                    <a:pt x="22415" y="3746"/>
                  </a:lnTo>
                  <a:lnTo>
                    <a:pt x="21894" y="6184"/>
                  </a:lnTo>
                  <a:lnTo>
                    <a:pt x="22352" y="7708"/>
                  </a:lnTo>
                  <a:lnTo>
                    <a:pt x="23647" y="8356"/>
                  </a:lnTo>
                  <a:lnTo>
                    <a:pt x="24853" y="7607"/>
                  </a:lnTo>
                  <a:lnTo>
                    <a:pt x="25400" y="7277"/>
                  </a:lnTo>
                  <a:lnTo>
                    <a:pt x="26441" y="4813"/>
                  </a:lnTo>
                  <a:lnTo>
                    <a:pt x="26593" y="4025"/>
                  </a:lnTo>
                  <a:lnTo>
                    <a:pt x="26708" y="2794"/>
                  </a:lnTo>
                  <a:lnTo>
                    <a:pt x="26746" y="1917"/>
                  </a:lnTo>
                  <a:lnTo>
                    <a:pt x="28333" y="2209"/>
                  </a:lnTo>
                  <a:lnTo>
                    <a:pt x="29514" y="3251"/>
                  </a:lnTo>
                  <a:lnTo>
                    <a:pt x="29959" y="4813"/>
                  </a:lnTo>
                  <a:lnTo>
                    <a:pt x="29578" y="6477"/>
                  </a:lnTo>
                  <a:lnTo>
                    <a:pt x="28409" y="7645"/>
                  </a:lnTo>
                  <a:lnTo>
                    <a:pt x="26111" y="8356"/>
                  </a:lnTo>
                  <a:lnTo>
                    <a:pt x="26441" y="9105"/>
                  </a:lnTo>
                  <a:lnTo>
                    <a:pt x="28930" y="8229"/>
                  </a:lnTo>
                  <a:lnTo>
                    <a:pt x="30264" y="6819"/>
                  </a:lnTo>
                  <a:lnTo>
                    <a:pt x="30708" y="4813"/>
                  </a:lnTo>
                  <a:close/>
                </a:path>
                <a:path w="31114" h="20320">
                  <a:moveTo>
                    <a:pt x="30835" y="11772"/>
                  </a:moveTo>
                  <a:lnTo>
                    <a:pt x="28079" y="11772"/>
                  </a:lnTo>
                  <a:lnTo>
                    <a:pt x="28359" y="10947"/>
                  </a:lnTo>
                  <a:lnTo>
                    <a:pt x="27609" y="10693"/>
                  </a:lnTo>
                  <a:lnTo>
                    <a:pt x="26352" y="12827"/>
                  </a:lnTo>
                  <a:lnTo>
                    <a:pt x="27025" y="13360"/>
                  </a:lnTo>
                  <a:lnTo>
                    <a:pt x="27762" y="12407"/>
                  </a:lnTo>
                  <a:lnTo>
                    <a:pt x="28333" y="12407"/>
                  </a:lnTo>
                  <a:lnTo>
                    <a:pt x="28702" y="13690"/>
                  </a:lnTo>
                  <a:lnTo>
                    <a:pt x="29489" y="13449"/>
                  </a:lnTo>
                  <a:lnTo>
                    <a:pt x="29095" y="12407"/>
                  </a:lnTo>
                  <a:lnTo>
                    <a:pt x="30835" y="12407"/>
                  </a:lnTo>
                  <a:lnTo>
                    <a:pt x="30835" y="11772"/>
                  </a:lnTo>
                  <a:close/>
                </a:path>
                <a:path w="31114" h="20320">
                  <a:moveTo>
                    <a:pt x="30873" y="15582"/>
                  </a:moveTo>
                  <a:lnTo>
                    <a:pt x="26695" y="15582"/>
                  </a:lnTo>
                  <a:lnTo>
                    <a:pt x="26695" y="14693"/>
                  </a:lnTo>
                  <a:lnTo>
                    <a:pt x="30162" y="14693"/>
                  </a:lnTo>
                  <a:lnTo>
                    <a:pt x="30162" y="14084"/>
                  </a:lnTo>
                  <a:lnTo>
                    <a:pt x="26695" y="14084"/>
                  </a:lnTo>
                  <a:lnTo>
                    <a:pt x="26695" y="13284"/>
                  </a:lnTo>
                  <a:lnTo>
                    <a:pt x="25946" y="13284"/>
                  </a:lnTo>
                  <a:lnTo>
                    <a:pt x="25946" y="14084"/>
                  </a:lnTo>
                  <a:lnTo>
                    <a:pt x="22352" y="14084"/>
                  </a:lnTo>
                  <a:lnTo>
                    <a:pt x="22352" y="14693"/>
                  </a:lnTo>
                  <a:lnTo>
                    <a:pt x="25946" y="14693"/>
                  </a:lnTo>
                  <a:lnTo>
                    <a:pt x="25946" y="15582"/>
                  </a:lnTo>
                  <a:lnTo>
                    <a:pt x="21767" y="15582"/>
                  </a:lnTo>
                  <a:lnTo>
                    <a:pt x="21767" y="16205"/>
                  </a:lnTo>
                  <a:lnTo>
                    <a:pt x="28028" y="16205"/>
                  </a:lnTo>
                  <a:lnTo>
                    <a:pt x="28028" y="17170"/>
                  </a:lnTo>
                  <a:lnTo>
                    <a:pt x="22047" y="17170"/>
                  </a:lnTo>
                  <a:lnTo>
                    <a:pt x="22047" y="17792"/>
                  </a:lnTo>
                  <a:lnTo>
                    <a:pt x="28028" y="17792"/>
                  </a:lnTo>
                  <a:lnTo>
                    <a:pt x="27901" y="19342"/>
                  </a:lnTo>
                  <a:lnTo>
                    <a:pt x="27698" y="19545"/>
                  </a:lnTo>
                  <a:lnTo>
                    <a:pt x="26568" y="19545"/>
                  </a:lnTo>
                  <a:lnTo>
                    <a:pt x="26746" y="20218"/>
                  </a:lnTo>
                  <a:lnTo>
                    <a:pt x="27863" y="20218"/>
                  </a:lnTo>
                  <a:lnTo>
                    <a:pt x="28663" y="19342"/>
                  </a:lnTo>
                  <a:lnTo>
                    <a:pt x="28790" y="17792"/>
                  </a:lnTo>
                  <a:lnTo>
                    <a:pt x="30581" y="17792"/>
                  </a:lnTo>
                  <a:lnTo>
                    <a:pt x="30581" y="17170"/>
                  </a:lnTo>
                  <a:lnTo>
                    <a:pt x="28790" y="17170"/>
                  </a:lnTo>
                  <a:lnTo>
                    <a:pt x="28790" y="16205"/>
                  </a:lnTo>
                  <a:lnTo>
                    <a:pt x="30873" y="16205"/>
                  </a:lnTo>
                  <a:lnTo>
                    <a:pt x="30873" y="15582"/>
                  </a:lnTo>
                  <a:close/>
                </a:path>
              </a:pathLst>
            </a:custGeom>
            <a:solidFill>
              <a:srgbClr val="050100"/>
            </a:solidFill>
          </p:spPr>
          <p:txBody>
            <a:bodyPr wrap="square" lIns="0" tIns="0" rIns="0" bIns="0" rtlCol="0"/>
            <a:lstStyle/>
            <a:p>
              <a:endParaRPr/>
            </a:p>
          </p:txBody>
        </p:sp>
        <p:sp>
          <p:nvSpPr>
            <p:cNvPr id="167" name="object 167"/>
            <p:cNvSpPr/>
            <p:nvPr/>
          </p:nvSpPr>
          <p:spPr>
            <a:xfrm>
              <a:off x="6603301" y="8671786"/>
              <a:ext cx="15875" cy="118745"/>
            </a:xfrm>
            <a:custGeom>
              <a:avLst/>
              <a:gdLst/>
              <a:ahLst/>
              <a:cxnLst/>
              <a:rect l="l" t="t" r="r" b="b"/>
              <a:pathLst>
                <a:path w="15875" h="118745">
                  <a:moveTo>
                    <a:pt x="3987" y="2628"/>
                  </a:moveTo>
                  <a:lnTo>
                    <a:pt x="2032" y="0"/>
                  </a:lnTo>
                  <a:lnTo>
                    <a:pt x="1143" y="673"/>
                  </a:lnTo>
                  <a:lnTo>
                    <a:pt x="2768" y="3378"/>
                  </a:lnTo>
                  <a:lnTo>
                    <a:pt x="3987" y="2628"/>
                  </a:lnTo>
                  <a:close/>
                </a:path>
                <a:path w="15875" h="118745">
                  <a:moveTo>
                    <a:pt x="5727" y="113982"/>
                  </a:moveTo>
                  <a:lnTo>
                    <a:pt x="4508" y="113982"/>
                  </a:lnTo>
                  <a:lnTo>
                    <a:pt x="4508" y="114947"/>
                  </a:lnTo>
                  <a:lnTo>
                    <a:pt x="4508" y="116827"/>
                  </a:lnTo>
                  <a:lnTo>
                    <a:pt x="1892" y="116827"/>
                  </a:lnTo>
                  <a:lnTo>
                    <a:pt x="1892" y="114947"/>
                  </a:lnTo>
                  <a:lnTo>
                    <a:pt x="4508" y="114947"/>
                  </a:lnTo>
                  <a:lnTo>
                    <a:pt x="4508" y="113982"/>
                  </a:lnTo>
                  <a:lnTo>
                    <a:pt x="685" y="113982"/>
                  </a:lnTo>
                  <a:lnTo>
                    <a:pt x="685" y="118516"/>
                  </a:lnTo>
                  <a:lnTo>
                    <a:pt x="1892" y="118516"/>
                  </a:lnTo>
                  <a:lnTo>
                    <a:pt x="1892" y="117830"/>
                  </a:lnTo>
                  <a:lnTo>
                    <a:pt x="5727" y="117830"/>
                  </a:lnTo>
                  <a:lnTo>
                    <a:pt x="5727" y="116827"/>
                  </a:lnTo>
                  <a:lnTo>
                    <a:pt x="5727" y="114947"/>
                  </a:lnTo>
                  <a:lnTo>
                    <a:pt x="5727" y="113982"/>
                  </a:lnTo>
                  <a:close/>
                </a:path>
                <a:path w="15875" h="118745">
                  <a:moveTo>
                    <a:pt x="5727" y="111353"/>
                  </a:moveTo>
                  <a:lnTo>
                    <a:pt x="685" y="111353"/>
                  </a:lnTo>
                  <a:lnTo>
                    <a:pt x="685" y="112369"/>
                  </a:lnTo>
                  <a:lnTo>
                    <a:pt x="5727" y="112369"/>
                  </a:lnTo>
                  <a:lnTo>
                    <a:pt x="5727" y="111353"/>
                  </a:lnTo>
                  <a:close/>
                </a:path>
                <a:path w="15875" h="118745">
                  <a:moveTo>
                    <a:pt x="5727" y="108737"/>
                  </a:moveTo>
                  <a:lnTo>
                    <a:pt x="685" y="108737"/>
                  </a:lnTo>
                  <a:lnTo>
                    <a:pt x="685" y="109740"/>
                  </a:lnTo>
                  <a:lnTo>
                    <a:pt x="5727" y="109740"/>
                  </a:lnTo>
                  <a:lnTo>
                    <a:pt x="5727" y="108737"/>
                  </a:lnTo>
                  <a:close/>
                </a:path>
                <a:path w="15875" h="118745">
                  <a:moveTo>
                    <a:pt x="5727" y="103543"/>
                  </a:moveTo>
                  <a:lnTo>
                    <a:pt x="685" y="103543"/>
                  </a:lnTo>
                  <a:lnTo>
                    <a:pt x="685" y="104559"/>
                  </a:lnTo>
                  <a:lnTo>
                    <a:pt x="5727" y="104559"/>
                  </a:lnTo>
                  <a:lnTo>
                    <a:pt x="5727" y="103543"/>
                  </a:lnTo>
                  <a:close/>
                </a:path>
                <a:path w="15875" h="118745">
                  <a:moveTo>
                    <a:pt x="5943" y="87363"/>
                  </a:moveTo>
                  <a:lnTo>
                    <a:pt x="4724" y="87363"/>
                  </a:lnTo>
                  <a:lnTo>
                    <a:pt x="4724" y="88303"/>
                  </a:lnTo>
                  <a:lnTo>
                    <a:pt x="4724" y="90665"/>
                  </a:lnTo>
                  <a:lnTo>
                    <a:pt x="2159" y="90665"/>
                  </a:lnTo>
                  <a:lnTo>
                    <a:pt x="2159" y="88303"/>
                  </a:lnTo>
                  <a:lnTo>
                    <a:pt x="4724" y="88303"/>
                  </a:lnTo>
                  <a:lnTo>
                    <a:pt x="4724" y="87363"/>
                  </a:lnTo>
                  <a:lnTo>
                    <a:pt x="939" y="87363"/>
                  </a:lnTo>
                  <a:lnTo>
                    <a:pt x="939" y="92544"/>
                  </a:lnTo>
                  <a:lnTo>
                    <a:pt x="2159" y="92544"/>
                  </a:lnTo>
                  <a:lnTo>
                    <a:pt x="2159" y="91668"/>
                  </a:lnTo>
                  <a:lnTo>
                    <a:pt x="5943" y="91668"/>
                  </a:lnTo>
                  <a:lnTo>
                    <a:pt x="5943" y="90665"/>
                  </a:lnTo>
                  <a:lnTo>
                    <a:pt x="5943" y="88303"/>
                  </a:lnTo>
                  <a:lnTo>
                    <a:pt x="5943" y="87363"/>
                  </a:lnTo>
                  <a:close/>
                </a:path>
                <a:path w="15875" h="118745">
                  <a:moveTo>
                    <a:pt x="5943" y="84797"/>
                  </a:moveTo>
                  <a:lnTo>
                    <a:pt x="939" y="84797"/>
                  </a:lnTo>
                  <a:lnTo>
                    <a:pt x="939" y="85813"/>
                  </a:lnTo>
                  <a:lnTo>
                    <a:pt x="5943" y="85813"/>
                  </a:lnTo>
                  <a:lnTo>
                    <a:pt x="5943" y="84797"/>
                  </a:lnTo>
                  <a:close/>
                </a:path>
                <a:path w="15875" h="118745">
                  <a:moveTo>
                    <a:pt x="5943" y="82372"/>
                  </a:moveTo>
                  <a:lnTo>
                    <a:pt x="939" y="82372"/>
                  </a:lnTo>
                  <a:lnTo>
                    <a:pt x="939" y="83388"/>
                  </a:lnTo>
                  <a:lnTo>
                    <a:pt x="5943" y="83388"/>
                  </a:lnTo>
                  <a:lnTo>
                    <a:pt x="5943" y="82372"/>
                  </a:lnTo>
                  <a:close/>
                </a:path>
                <a:path w="15875" h="118745">
                  <a:moveTo>
                    <a:pt x="5943" y="77660"/>
                  </a:moveTo>
                  <a:lnTo>
                    <a:pt x="939" y="77660"/>
                  </a:lnTo>
                  <a:lnTo>
                    <a:pt x="939" y="78676"/>
                  </a:lnTo>
                  <a:lnTo>
                    <a:pt x="5943" y="78676"/>
                  </a:lnTo>
                  <a:lnTo>
                    <a:pt x="5943" y="77660"/>
                  </a:lnTo>
                  <a:close/>
                </a:path>
                <a:path w="15875" h="118745">
                  <a:moveTo>
                    <a:pt x="6210" y="106108"/>
                  </a:moveTo>
                  <a:lnTo>
                    <a:pt x="279" y="106108"/>
                  </a:lnTo>
                  <a:lnTo>
                    <a:pt x="279" y="107111"/>
                  </a:lnTo>
                  <a:lnTo>
                    <a:pt x="6210" y="107111"/>
                  </a:lnTo>
                  <a:lnTo>
                    <a:pt x="6210" y="106108"/>
                  </a:lnTo>
                  <a:close/>
                </a:path>
                <a:path w="15875" h="118745">
                  <a:moveTo>
                    <a:pt x="6413" y="79946"/>
                  </a:moveTo>
                  <a:lnTo>
                    <a:pt x="469" y="79946"/>
                  </a:lnTo>
                  <a:lnTo>
                    <a:pt x="469" y="80949"/>
                  </a:lnTo>
                  <a:lnTo>
                    <a:pt x="6413" y="80949"/>
                  </a:lnTo>
                  <a:lnTo>
                    <a:pt x="6413" y="79946"/>
                  </a:lnTo>
                  <a:close/>
                </a:path>
                <a:path w="15875" h="118745">
                  <a:moveTo>
                    <a:pt x="8153" y="36931"/>
                  </a:moveTo>
                  <a:lnTo>
                    <a:pt x="4737" y="36931"/>
                  </a:lnTo>
                  <a:lnTo>
                    <a:pt x="4737" y="35725"/>
                  </a:lnTo>
                  <a:lnTo>
                    <a:pt x="7289" y="35725"/>
                  </a:lnTo>
                  <a:lnTo>
                    <a:pt x="7289" y="34721"/>
                  </a:lnTo>
                  <a:lnTo>
                    <a:pt x="7289" y="33108"/>
                  </a:lnTo>
                  <a:lnTo>
                    <a:pt x="7289" y="32092"/>
                  </a:lnTo>
                  <a:lnTo>
                    <a:pt x="7289" y="30480"/>
                  </a:lnTo>
                  <a:lnTo>
                    <a:pt x="7289" y="29464"/>
                  </a:lnTo>
                  <a:lnTo>
                    <a:pt x="6070" y="29464"/>
                  </a:lnTo>
                  <a:lnTo>
                    <a:pt x="6070" y="30480"/>
                  </a:lnTo>
                  <a:lnTo>
                    <a:pt x="6070" y="32092"/>
                  </a:lnTo>
                  <a:lnTo>
                    <a:pt x="6070" y="33108"/>
                  </a:lnTo>
                  <a:lnTo>
                    <a:pt x="6070" y="34721"/>
                  </a:lnTo>
                  <a:lnTo>
                    <a:pt x="4737" y="34721"/>
                  </a:lnTo>
                  <a:lnTo>
                    <a:pt x="4737" y="33108"/>
                  </a:lnTo>
                  <a:lnTo>
                    <a:pt x="6070" y="33108"/>
                  </a:lnTo>
                  <a:lnTo>
                    <a:pt x="6070" y="32092"/>
                  </a:lnTo>
                  <a:lnTo>
                    <a:pt x="4737" y="32092"/>
                  </a:lnTo>
                  <a:lnTo>
                    <a:pt x="4737" y="30480"/>
                  </a:lnTo>
                  <a:lnTo>
                    <a:pt x="6070" y="30480"/>
                  </a:lnTo>
                  <a:lnTo>
                    <a:pt x="6070" y="29464"/>
                  </a:lnTo>
                  <a:lnTo>
                    <a:pt x="4737" y="29464"/>
                  </a:lnTo>
                  <a:lnTo>
                    <a:pt x="4737" y="28244"/>
                  </a:lnTo>
                  <a:lnTo>
                    <a:pt x="7835" y="28244"/>
                  </a:lnTo>
                  <a:lnTo>
                    <a:pt x="7835" y="27241"/>
                  </a:lnTo>
                  <a:lnTo>
                    <a:pt x="4737" y="27241"/>
                  </a:lnTo>
                  <a:lnTo>
                    <a:pt x="4737" y="25412"/>
                  </a:lnTo>
                  <a:lnTo>
                    <a:pt x="3517" y="25412"/>
                  </a:lnTo>
                  <a:lnTo>
                    <a:pt x="3517" y="27241"/>
                  </a:lnTo>
                  <a:lnTo>
                    <a:pt x="546" y="27241"/>
                  </a:lnTo>
                  <a:lnTo>
                    <a:pt x="546" y="28244"/>
                  </a:lnTo>
                  <a:lnTo>
                    <a:pt x="3517" y="28244"/>
                  </a:lnTo>
                  <a:lnTo>
                    <a:pt x="3517" y="29464"/>
                  </a:lnTo>
                  <a:lnTo>
                    <a:pt x="3517" y="30480"/>
                  </a:lnTo>
                  <a:lnTo>
                    <a:pt x="3517" y="32092"/>
                  </a:lnTo>
                  <a:lnTo>
                    <a:pt x="3517" y="33108"/>
                  </a:lnTo>
                  <a:lnTo>
                    <a:pt x="3517" y="34721"/>
                  </a:lnTo>
                  <a:lnTo>
                    <a:pt x="2171" y="34721"/>
                  </a:lnTo>
                  <a:lnTo>
                    <a:pt x="2171" y="33108"/>
                  </a:lnTo>
                  <a:lnTo>
                    <a:pt x="3517" y="33108"/>
                  </a:lnTo>
                  <a:lnTo>
                    <a:pt x="3517" y="32092"/>
                  </a:lnTo>
                  <a:lnTo>
                    <a:pt x="2171" y="32092"/>
                  </a:lnTo>
                  <a:lnTo>
                    <a:pt x="2171" y="30480"/>
                  </a:lnTo>
                  <a:lnTo>
                    <a:pt x="3517" y="30480"/>
                  </a:lnTo>
                  <a:lnTo>
                    <a:pt x="3517" y="29464"/>
                  </a:lnTo>
                  <a:lnTo>
                    <a:pt x="952" y="29464"/>
                  </a:lnTo>
                  <a:lnTo>
                    <a:pt x="952" y="35725"/>
                  </a:lnTo>
                  <a:lnTo>
                    <a:pt x="3517" y="35725"/>
                  </a:lnTo>
                  <a:lnTo>
                    <a:pt x="3517" y="36931"/>
                  </a:lnTo>
                  <a:lnTo>
                    <a:pt x="215" y="36931"/>
                  </a:lnTo>
                  <a:lnTo>
                    <a:pt x="215" y="37947"/>
                  </a:lnTo>
                  <a:lnTo>
                    <a:pt x="3517" y="37947"/>
                  </a:lnTo>
                  <a:lnTo>
                    <a:pt x="3517" y="40779"/>
                  </a:lnTo>
                  <a:lnTo>
                    <a:pt x="4737" y="40779"/>
                  </a:lnTo>
                  <a:lnTo>
                    <a:pt x="4737" y="37947"/>
                  </a:lnTo>
                  <a:lnTo>
                    <a:pt x="8153" y="37947"/>
                  </a:lnTo>
                  <a:lnTo>
                    <a:pt x="8153" y="36931"/>
                  </a:lnTo>
                  <a:close/>
                </a:path>
                <a:path w="15875" h="118745">
                  <a:moveTo>
                    <a:pt x="14973" y="26631"/>
                  </a:moveTo>
                  <a:lnTo>
                    <a:pt x="8432" y="26631"/>
                  </a:lnTo>
                  <a:lnTo>
                    <a:pt x="8432" y="27711"/>
                  </a:lnTo>
                  <a:lnTo>
                    <a:pt x="14973" y="27711"/>
                  </a:lnTo>
                  <a:lnTo>
                    <a:pt x="14973" y="26631"/>
                  </a:lnTo>
                  <a:close/>
                </a:path>
                <a:path w="15875" h="118745">
                  <a:moveTo>
                    <a:pt x="15240" y="10922"/>
                  </a:moveTo>
                  <a:lnTo>
                    <a:pt x="10718" y="10922"/>
                  </a:lnTo>
                  <a:lnTo>
                    <a:pt x="10718" y="9639"/>
                  </a:lnTo>
                  <a:lnTo>
                    <a:pt x="14566" y="9639"/>
                  </a:lnTo>
                  <a:lnTo>
                    <a:pt x="14566" y="8699"/>
                  </a:lnTo>
                  <a:lnTo>
                    <a:pt x="14566" y="7480"/>
                  </a:lnTo>
                  <a:lnTo>
                    <a:pt x="14566" y="6540"/>
                  </a:lnTo>
                  <a:lnTo>
                    <a:pt x="14566" y="5321"/>
                  </a:lnTo>
                  <a:lnTo>
                    <a:pt x="14566" y="4381"/>
                  </a:lnTo>
                  <a:lnTo>
                    <a:pt x="13347" y="4381"/>
                  </a:lnTo>
                  <a:lnTo>
                    <a:pt x="13347" y="5321"/>
                  </a:lnTo>
                  <a:lnTo>
                    <a:pt x="13347" y="6540"/>
                  </a:lnTo>
                  <a:lnTo>
                    <a:pt x="13347" y="7480"/>
                  </a:lnTo>
                  <a:lnTo>
                    <a:pt x="13347" y="8699"/>
                  </a:lnTo>
                  <a:lnTo>
                    <a:pt x="10718" y="8699"/>
                  </a:lnTo>
                  <a:lnTo>
                    <a:pt x="10718" y="7480"/>
                  </a:lnTo>
                  <a:lnTo>
                    <a:pt x="13347" y="7480"/>
                  </a:lnTo>
                  <a:lnTo>
                    <a:pt x="13347" y="6540"/>
                  </a:lnTo>
                  <a:lnTo>
                    <a:pt x="10718" y="6540"/>
                  </a:lnTo>
                  <a:lnTo>
                    <a:pt x="10718" y="5321"/>
                  </a:lnTo>
                  <a:lnTo>
                    <a:pt x="13347" y="5321"/>
                  </a:lnTo>
                  <a:lnTo>
                    <a:pt x="13347" y="4381"/>
                  </a:lnTo>
                  <a:lnTo>
                    <a:pt x="10718" y="4381"/>
                  </a:lnTo>
                  <a:lnTo>
                    <a:pt x="10718" y="3098"/>
                  </a:lnTo>
                  <a:lnTo>
                    <a:pt x="13474" y="3098"/>
                  </a:lnTo>
                  <a:lnTo>
                    <a:pt x="13474" y="2082"/>
                  </a:lnTo>
                  <a:lnTo>
                    <a:pt x="10718" y="2082"/>
                  </a:lnTo>
                  <a:lnTo>
                    <a:pt x="10718" y="1079"/>
                  </a:lnTo>
                  <a:lnTo>
                    <a:pt x="9499" y="1079"/>
                  </a:lnTo>
                  <a:lnTo>
                    <a:pt x="9499" y="2082"/>
                  </a:lnTo>
                  <a:lnTo>
                    <a:pt x="6756" y="2082"/>
                  </a:lnTo>
                  <a:lnTo>
                    <a:pt x="6756" y="3098"/>
                  </a:lnTo>
                  <a:lnTo>
                    <a:pt x="9499" y="3098"/>
                  </a:lnTo>
                  <a:lnTo>
                    <a:pt x="9499" y="4381"/>
                  </a:lnTo>
                  <a:lnTo>
                    <a:pt x="9499" y="5321"/>
                  </a:lnTo>
                  <a:lnTo>
                    <a:pt x="9499" y="6540"/>
                  </a:lnTo>
                  <a:lnTo>
                    <a:pt x="9499" y="7480"/>
                  </a:lnTo>
                  <a:lnTo>
                    <a:pt x="9499" y="8699"/>
                  </a:lnTo>
                  <a:lnTo>
                    <a:pt x="6807" y="8699"/>
                  </a:lnTo>
                  <a:lnTo>
                    <a:pt x="6807" y="7480"/>
                  </a:lnTo>
                  <a:lnTo>
                    <a:pt x="9499" y="7480"/>
                  </a:lnTo>
                  <a:lnTo>
                    <a:pt x="9499" y="6540"/>
                  </a:lnTo>
                  <a:lnTo>
                    <a:pt x="6807" y="6540"/>
                  </a:lnTo>
                  <a:lnTo>
                    <a:pt x="6807" y="5321"/>
                  </a:lnTo>
                  <a:lnTo>
                    <a:pt x="9499" y="5321"/>
                  </a:lnTo>
                  <a:lnTo>
                    <a:pt x="9499" y="4381"/>
                  </a:lnTo>
                  <a:lnTo>
                    <a:pt x="5588" y="4381"/>
                  </a:lnTo>
                  <a:lnTo>
                    <a:pt x="5588" y="9639"/>
                  </a:lnTo>
                  <a:lnTo>
                    <a:pt x="9499" y="9639"/>
                  </a:lnTo>
                  <a:lnTo>
                    <a:pt x="9499" y="10922"/>
                  </a:lnTo>
                  <a:lnTo>
                    <a:pt x="5003" y="10922"/>
                  </a:lnTo>
                  <a:lnTo>
                    <a:pt x="5003" y="11938"/>
                  </a:lnTo>
                  <a:lnTo>
                    <a:pt x="9499" y="11938"/>
                  </a:lnTo>
                  <a:lnTo>
                    <a:pt x="9499" y="13411"/>
                  </a:lnTo>
                  <a:lnTo>
                    <a:pt x="10718" y="13411"/>
                  </a:lnTo>
                  <a:lnTo>
                    <a:pt x="10718" y="11938"/>
                  </a:lnTo>
                  <a:lnTo>
                    <a:pt x="15240" y="11938"/>
                  </a:lnTo>
                  <a:lnTo>
                    <a:pt x="15240" y="10922"/>
                  </a:lnTo>
                  <a:close/>
                </a:path>
                <a:path w="15875" h="118745">
                  <a:moveTo>
                    <a:pt x="15240" y="0"/>
                  </a:moveTo>
                  <a:lnTo>
                    <a:pt x="5003" y="0"/>
                  </a:lnTo>
                  <a:lnTo>
                    <a:pt x="5003" y="3708"/>
                  </a:lnTo>
                  <a:lnTo>
                    <a:pt x="6197" y="3708"/>
                  </a:lnTo>
                  <a:lnTo>
                    <a:pt x="6197" y="939"/>
                  </a:lnTo>
                  <a:lnTo>
                    <a:pt x="14020" y="939"/>
                  </a:lnTo>
                  <a:lnTo>
                    <a:pt x="14020" y="3708"/>
                  </a:lnTo>
                  <a:lnTo>
                    <a:pt x="15240" y="3708"/>
                  </a:lnTo>
                  <a:lnTo>
                    <a:pt x="15240" y="939"/>
                  </a:lnTo>
                  <a:lnTo>
                    <a:pt x="15240" y="0"/>
                  </a:lnTo>
                  <a:close/>
                </a:path>
                <a:path w="15875" h="118745">
                  <a:moveTo>
                    <a:pt x="15430" y="13817"/>
                  </a:moveTo>
                  <a:lnTo>
                    <a:pt x="6451" y="13817"/>
                  </a:lnTo>
                  <a:lnTo>
                    <a:pt x="4978" y="13258"/>
                  </a:lnTo>
                  <a:lnTo>
                    <a:pt x="4102" y="12268"/>
                  </a:lnTo>
                  <a:lnTo>
                    <a:pt x="3987" y="6197"/>
                  </a:lnTo>
                  <a:lnTo>
                    <a:pt x="685" y="6197"/>
                  </a:lnTo>
                  <a:lnTo>
                    <a:pt x="685" y="7213"/>
                  </a:lnTo>
                  <a:lnTo>
                    <a:pt x="2768" y="7213"/>
                  </a:lnTo>
                  <a:lnTo>
                    <a:pt x="2768" y="12268"/>
                  </a:lnTo>
                  <a:lnTo>
                    <a:pt x="342" y="13614"/>
                  </a:lnTo>
                  <a:lnTo>
                    <a:pt x="889" y="14897"/>
                  </a:lnTo>
                  <a:lnTo>
                    <a:pt x="3454" y="13144"/>
                  </a:lnTo>
                  <a:lnTo>
                    <a:pt x="4559" y="14312"/>
                  </a:lnTo>
                  <a:lnTo>
                    <a:pt x="6146" y="14897"/>
                  </a:lnTo>
                  <a:lnTo>
                    <a:pt x="15240" y="14897"/>
                  </a:lnTo>
                  <a:lnTo>
                    <a:pt x="15430" y="13817"/>
                  </a:lnTo>
                  <a:close/>
                </a:path>
                <a:path w="15875" h="118745">
                  <a:moveTo>
                    <a:pt x="15506" y="116687"/>
                  </a:moveTo>
                  <a:lnTo>
                    <a:pt x="11798" y="116687"/>
                  </a:lnTo>
                  <a:lnTo>
                    <a:pt x="11798" y="111290"/>
                  </a:lnTo>
                  <a:lnTo>
                    <a:pt x="14503" y="111290"/>
                  </a:lnTo>
                  <a:lnTo>
                    <a:pt x="14503" y="110286"/>
                  </a:lnTo>
                  <a:lnTo>
                    <a:pt x="11798" y="110286"/>
                  </a:lnTo>
                  <a:lnTo>
                    <a:pt x="11798" y="105029"/>
                  </a:lnTo>
                  <a:lnTo>
                    <a:pt x="14973" y="105029"/>
                  </a:lnTo>
                  <a:lnTo>
                    <a:pt x="14973" y="103949"/>
                  </a:lnTo>
                  <a:lnTo>
                    <a:pt x="6743" y="103949"/>
                  </a:lnTo>
                  <a:lnTo>
                    <a:pt x="6743" y="105029"/>
                  </a:lnTo>
                  <a:lnTo>
                    <a:pt x="10591" y="105029"/>
                  </a:lnTo>
                  <a:lnTo>
                    <a:pt x="10591" y="116687"/>
                  </a:lnTo>
                  <a:lnTo>
                    <a:pt x="8763" y="116687"/>
                  </a:lnTo>
                  <a:lnTo>
                    <a:pt x="8763" y="108800"/>
                  </a:lnTo>
                  <a:lnTo>
                    <a:pt x="7556" y="108800"/>
                  </a:lnTo>
                  <a:lnTo>
                    <a:pt x="7556" y="116687"/>
                  </a:lnTo>
                  <a:lnTo>
                    <a:pt x="6007" y="116687"/>
                  </a:lnTo>
                  <a:lnTo>
                    <a:pt x="6007" y="117767"/>
                  </a:lnTo>
                  <a:lnTo>
                    <a:pt x="15506" y="117767"/>
                  </a:lnTo>
                  <a:lnTo>
                    <a:pt x="15506" y="116687"/>
                  </a:lnTo>
                  <a:close/>
                </a:path>
                <a:path w="15875" h="118745">
                  <a:moveTo>
                    <a:pt x="15582" y="62890"/>
                  </a:moveTo>
                  <a:lnTo>
                    <a:pt x="14236" y="62560"/>
                  </a:lnTo>
                  <a:lnTo>
                    <a:pt x="13843" y="64579"/>
                  </a:lnTo>
                  <a:lnTo>
                    <a:pt x="13017" y="65189"/>
                  </a:lnTo>
                  <a:lnTo>
                    <a:pt x="10782" y="65189"/>
                  </a:lnTo>
                  <a:lnTo>
                    <a:pt x="10515" y="64909"/>
                  </a:lnTo>
                  <a:lnTo>
                    <a:pt x="10388" y="60667"/>
                  </a:lnTo>
                  <a:lnTo>
                    <a:pt x="13627" y="60667"/>
                  </a:lnTo>
                  <a:lnTo>
                    <a:pt x="13627" y="59664"/>
                  </a:lnTo>
                  <a:lnTo>
                    <a:pt x="13627" y="56959"/>
                  </a:lnTo>
                  <a:lnTo>
                    <a:pt x="13627" y="55943"/>
                  </a:lnTo>
                  <a:lnTo>
                    <a:pt x="12407" y="55943"/>
                  </a:lnTo>
                  <a:lnTo>
                    <a:pt x="12407" y="56959"/>
                  </a:lnTo>
                  <a:lnTo>
                    <a:pt x="12407" y="59664"/>
                  </a:lnTo>
                  <a:lnTo>
                    <a:pt x="8572" y="59664"/>
                  </a:lnTo>
                  <a:lnTo>
                    <a:pt x="8572" y="56959"/>
                  </a:lnTo>
                  <a:lnTo>
                    <a:pt x="12407" y="56959"/>
                  </a:lnTo>
                  <a:lnTo>
                    <a:pt x="12407" y="55943"/>
                  </a:lnTo>
                  <a:lnTo>
                    <a:pt x="9715" y="55943"/>
                  </a:lnTo>
                  <a:lnTo>
                    <a:pt x="11074" y="54063"/>
                  </a:lnTo>
                  <a:lnTo>
                    <a:pt x="11074" y="53047"/>
                  </a:lnTo>
                  <a:lnTo>
                    <a:pt x="9652" y="53047"/>
                  </a:lnTo>
                  <a:lnTo>
                    <a:pt x="9652" y="54063"/>
                  </a:lnTo>
                  <a:lnTo>
                    <a:pt x="8369" y="55943"/>
                  </a:lnTo>
                  <a:lnTo>
                    <a:pt x="7366" y="55943"/>
                  </a:lnTo>
                  <a:lnTo>
                    <a:pt x="7366" y="56946"/>
                  </a:lnTo>
                  <a:lnTo>
                    <a:pt x="7366" y="59651"/>
                  </a:lnTo>
                  <a:lnTo>
                    <a:pt x="3517" y="59651"/>
                  </a:lnTo>
                  <a:lnTo>
                    <a:pt x="3517" y="57734"/>
                  </a:lnTo>
                  <a:lnTo>
                    <a:pt x="3517" y="56946"/>
                  </a:lnTo>
                  <a:lnTo>
                    <a:pt x="7366" y="56946"/>
                  </a:lnTo>
                  <a:lnTo>
                    <a:pt x="7366" y="55943"/>
                  </a:lnTo>
                  <a:lnTo>
                    <a:pt x="3695" y="55943"/>
                  </a:lnTo>
                  <a:lnTo>
                    <a:pt x="4775" y="54063"/>
                  </a:lnTo>
                  <a:lnTo>
                    <a:pt x="9652" y="54063"/>
                  </a:lnTo>
                  <a:lnTo>
                    <a:pt x="9652" y="53047"/>
                  </a:lnTo>
                  <a:lnTo>
                    <a:pt x="5232" y="53047"/>
                  </a:lnTo>
                  <a:lnTo>
                    <a:pt x="5740" y="51638"/>
                  </a:lnTo>
                  <a:lnTo>
                    <a:pt x="4521" y="51295"/>
                  </a:lnTo>
                  <a:lnTo>
                    <a:pt x="3581" y="54178"/>
                  </a:lnTo>
                  <a:lnTo>
                    <a:pt x="2082" y="56400"/>
                  </a:lnTo>
                  <a:lnTo>
                    <a:pt x="0" y="57975"/>
                  </a:lnTo>
                  <a:lnTo>
                    <a:pt x="952" y="59055"/>
                  </a:lnTo>
                  <a:lnTo>
                    <a:pt x="2298" y="57734"/>
                  </a:lnTo>
                  <a:lnTo>
                    <a:pt x="2298" y="60667"/>
                  </a:lnTo>
                  <a:lnTo>
                    <a:pt x="6045" y="60667"/>
                  </a:lnTo>
                  <a:lnTo>
                    <a:pt x="5410" y="63334"/>
                  </a:lnTo>
                  <a:lnTo>
                    <a:pt x="3632" y="64909"/>
                  </a:lnTo>
                  <a:lnTo>
                    <a:pt x="685" y="65392"/>
                  </a:lnTo>
                  <a:lnTo>
                    <a:pt x="1422" y="66662"/>
                  </a:lnTo>
                  <a:lnTo>
                    <a:pt x="4597" y="66001"/>
                  </a:lnTo>
                  <a:lnTo>
                    <a:pt x="6502" y="64008"/>
                  </a:lnTo>
                  <a:lnTo>
                    <a:pt x="7188" y="60667"/>
                  </a:lnTo>
                  <a:lnTo>
                    <a:pt x="9182" y="60667"/>
                  </a:lnTo>
                  <a:lnTo>
                    <a:pt x="9296" y="64922"/>
                  </a:lnTo>
                  <a:lnTo>
                    <a:pt x="10464" y="66255"/>
                  </a:lnTo>
                  <a:lnTo>
                    <a:pt x="13284" y="66255"/>
                  </a:lnTo>
                  <a:lnTo>
                    <a:pt x="14833" y="65455"/>
                  </a:lnTo>
                  <a:lnTo>
                    <a:pt x="15011" y="65189"/>
                  </a:lnTo>
                  <a:lnTo>
                    <a:pt x="15201" y="64922"/>
                  </a:lnTo>
                  <a:lnTo>
                    <a:pt x="15430" y="64058"/>
                  </a:lnTo>
                  <a:lnTo>
                    <a:pt x="15582" y="62890"/>
                  </a:lnTo>
                  <a:close/>
                </a:path>
                <a:path w="15875" h="118745">
                  <a:moveTo>
                    <a:pt x="15709" y="84658"/>
                  </a:moveTo>
                  <a:lnTo>
                    <a:pt x="11861" y="84658"/>
                  </a:lnTo>
                  <a:lnTo>
                    <a:pt x="11861" y="80556"/>
                  </a:lnTo>
                  <a:lnTo>
                    <a:pt x="14693" y="80556"/>
                  </a:lnTo>
                  <a:lnTo>
                    <a:pt x="14693" y="79540"/>
                  </a:lnTo>
                  <a:lnTo>
                    <a:pt x="9423" y="79540"/>
                  </a:lnTo>
                  <a:lnTo>
                    <a:pt x="9982" y="77457"/>
                  </a:lnTo>
                  <a:lnTo>
                    <a:pt x="8763" y="77190"/>
                  </a:lnTo>
                  <a:lnTo>
                    <a:pt x="8407" y="79375"/>
                  </a:lnTo>
                  <a:lnTo>
                    <a:pt x="7531" y="81203"/>
                  </a:lnTo>
                  <a:lnTo>
                    <a:pt x="6134" y="82638"/>
                  </a:lnTo>
                  <a:lnTo>
                    <a:pt x="7213" y="83527"/>
                  </a:lnTo>
                  <a:lnTo>
                    <a:pt x="9042" y="80556"/>
                  </a:lnTo>
                  <a:lnTo>
                    <a:pt x="10655" y="80556"/>
                  </a:lnTo>
                  <a:lnTo>
                    <a:pt x="10655" y="84658"/>
                  </a:lnTo>
                  <a:lnTo>
                    <a:pt x="6743" y="84658"/>
                  </a:lnTo>
                  <a:lnTo>
                    <a:pt x="6743" y="85674"/>
                  </a:lnTo>
                  <a:lnTo>
                    <a:pt x="10655" y="85674"/>
                  </a:lnTo>
                  <a:lnTo>
                    <a:pt x="10655" y="92544"/>
                  </a:lnTo>
                  <a:lnTo>
                    <a:pt x="11861" y="92544"/>
                  </a:lnTo>
                  <a:lnTo>
                    <a:pt x="11861" y="85674"/>
                  </a:lnTo>
                  <a:lnTo>
                    <a:pt x="15709" y="85674"/>
                  </a:lnTo>
                  <a:lnTo>
                    <a:pt x="15709" y="84658"/>
                  </a:lnTo>
                  <a:close/>
                </a:path>
                <a:path w="15875" h="118745">
                  <a:moveTo>
                    <a:pt x="15786" y="40246"/>
                  </a:moveTo>
                  <a:lnTo>
                    <a:pt x="15379" y="38823"/>
                  </a:lnTo>
                  <a:lnTo>
                    <a:pt x="15201" y="38176"/>
                  </a:lnTo>
                  <a:lnTo>
                    <a:pt x="14414" y="36245"/>
                  </a:lnTo>
                  <a:lnTo>
                    <a:pt x="13411" y="34442"/>
                  </a:lnTo>
                  <a:lnTo>
                    <a:pt x="12280" y="34912"/>
                  </a:lnTo>
                  <a:lnTo>
                    <a:pt x="13500" y="37757"/>
                  </a:lnTo>
                  <a:lnTo>
                    <a:pt x="12242" y="38214"/>
                  </a:lnTo>
                  <a:lnTo>
                    <a:pt x="10960" y="38569"/>
                  </a:lnTo>
                  <a:lnTo>
                    <a:pt x="9601" y="38862"/>
                  </a:lnTo>
                  <a:lnTo>
                    <a:pt x="10528" y="36664"/>
                  </a:lnTo>
                  <a:lnTo>
                    <a:pt x="11023" y="34912"/>
                  </a:lnTo>
                  <a:lnTo>
                    <a:pt x="11137" y="34442"/>
                  </a:lnTo>
                  <a:lnTo>
                    <a:pt x="11455" y="32499"/>
                  </a:lnTo>
                  <a:lnTo>
                    <a:pt x="15506" y="32499"/>
                  </a:lnTo>
                  <a:lnTo>
                    <a:pt x="15506" y="31419"/>
                  </a:lnTo>
                  <a:lnTo>
                    <a:pt x="7835" y="31419"/>
                  </a:lnTo>
                  <a:lnTo>
                    <a:pt x="7835" y="32499"/>
                  </a:lnTo>
                  <a:lnTo>
                    <a:pt x="10172" y="32499"/>
                  </a:lnTo>
                  <a:lnTo>
                    <a:pt x="9918" y="34442"/>
                  </a:lnTo>
                  <a:lnTo>
                    <a:pt x="9258" y="36664"/>
                  </a:lnTo>
                  <a:lnTo>
                    <a:pt x="8191" y="39116"/>
                  </a:lnTo>
                  <a:lnTo>
                    <a:pt x="6819" y="39293"/>
                  </a:lnTo>
                  <a:lnTo>
                    <a:pt x="7150" y="40589"/>
                  </a:lnTo>
                  <a:lnTo>
                    <a:pt x="9499" y="40233"/>
                  </a:lnTo>
                  <a:lnTo>
                    <a:pt x="11747" y="39649"/>
                  </a:lnTo>
                  <a:lnTo>
                    <a:pt x="13754" y="38862"/>
                  </a:lnTo>
                  <a:lnTo>
                    <a:pt x="14363" y="40779"/>
                  </a:lnTo>
                  <a:lnTo>
                    <a:pt x="15786" y="40246"/>
                  </a:lnTo>
                  <a:close/>
                </a:path>
              </a:pathLst>
            </a:custGeom>
            <a:solidFill>
              <a:srgbClr val="2199D6"/>
            </a:solidFill>
          </p:spPr>
          <p:txBody>
            <a:bodyPr wrap="square" lIns="0" tIns="0" rIns="0" bIns="0" rtlCol="0"/>
            <a:lstStyle/>
            <a:p>
              <a:endParaRPr/>
            </a:p>
          </p:txBody>
        </p:sp>
        <p:sp>
          <p:nvSpPr>
            <p:cNvPr id="168" name="object 168"/>
            <p:cNvSpPr/>
            <p:nvPr/>
          </p:nvSpPr>
          <p:spPr>
            <a:xfrm>
              <a:off x="6346441" y="8618309"/>
              <a:ext cx="0" cy="43815"/>
            </a:xfrm>
            <a:custGeom>
              <a:avLst/>
              <a:gdLst/>
              <a:ahLst/>
              <a:cxnLst/>
              <a:rect l="l" t="t" r="r" b="b"/>
              <a:pathLst>
                <a:path h="43815">
                  <a:moveTo>
                    <a:pt x="0" y="43522"/>
                  </a:moveTo>
                  <a:lnTo>
                    <a:pt x="0" y="0"/>
                  </a:lnTo>
                </a:path>
              </a:pathLst>
            </a:custGeom>
            <a:ln w="3175">
              <a:solidFill>
                <a:srgbClr val="231A16"/>
              </a:solidFill>
            </a:ln>
          </p:spPr>
          <p:txBody>
            <a:bodyPr wrap="square" lIns="0" tIns="0" rIns="0" bIns="0" rtlCol="0"/>
            <a:lstStyle/>
            <a:p>
              <a:endParaRPr/>
            </a:p>
          </p:txBody>
        </p:sp>
        <p:sp>
          <p:nvSpPr>
            <p:cNvPr id="169" name="object 169"/>
            <p:cNvSpPr/>
            <p:nvPr/>
          </p:nvSpPr>
          <p:spPr>
            <a:xfrm>
              <a:off x="6316294" y="8579434"/>
              <a:ext cx="434975" cy="78105"/>
            </a:xfrm>
            <a:custGeom>
              <a:avLst/>
              <a:gdLst/>
              <a:ahLst/>
              <a:cxnLst/>
              <a:rect l="l" t="t" r="r" b="b"/>
              <a:pathLst>
                <a:path w="434975" h="78104">
                  <a:moveTo>
                    <a:pt x="3581" y="43497"/>
                  </a:moveTo>
                  <a:lnTo>
                    <a:pt x="2730" y="43180"/>
                  </a:lnTo>
                  <a:lnTo>
                    <a:pt x="2324" y="45847"/>
                  </a:lnTo>
                  <a:lnTo>
                    <a:pt x="1409" y="47752"/>
                  </a:lnTo>
                  <a:lnTo>
                    <a:pt x="0" y="48895"/>
                  </a:lnTo>
                  <a:lnTo>
                    <a:pt x="711" y="49707"/>
                  </a:lnTo>
                  <a:lnTo>
                    <a:pt x="1866" y="48272"/>
                  </a:lnTo>
                  <a:lnTo>
                    <a:pt x="1866" y="54762"/>
                  </a:lnTo>
                  <a:lnTo>
                    <a:pt x="2781" y="54762"/>
                  </a:lnTo>
                  <a:lnTo>
                    <a:pt x="2781" y="48272"/>
                  </a:lnTo>
                  <a:lnTo>
                    <a:pt x="2794" y="46418"/>
                  </a:lnTo>
                  <a:lnTo>
                    <a:pt x="3581" y="43497"/>
                  </a:lnTo>
                  <a:close/>
                </a:path>
                <a:path w="434975" h="78104">
                  <a:moveTo>
                    <a:pt x="4597" y="68008"/>
                  </a:moveTo>
                  <a:lnTo>
                    <a:pt x="3886" y="67398"/>
                  </a:lnTo>
                  <a:lnTo>
                    <a:pt x="2921" y="68808"/>
                  </a:lnTo>
                  <a:lnTo>
                    <a:pt x="1727" y="69862"/>
                  </a:lnTo>
                  <a:lnTo>
                    <a:pt x="546" y="70472"/>
                  </a:lnTo>
                  <a:lnTo>
                    <a:pt x="419" y="70688"/>
                  </a:lnTo>
                  <a:lnTo>
                    <a:pt x="863" y="71386"/>
                  </a:lnTo>
                  <a:lnTo>
                    <a:pt x="2273" y="70612"/>
                  </a:lnTo>
                  <a:lnTo>
                    <a:pt x="3517" y="69481"/>
                  </a:lnTo>
                  <a:lnTo>
                    <a:pt x="4597" y="68008"/>
                  </a:lnTo>
                  <a:close/>
                </a:path>
                <a:path w="434975" h="78104">
                  <a:moveTo>
                    <a:pt x="11328" y="66433"/>
                  </a:moveTo>
                  <a:lnTo>
                    <a:pt x="6324" y="66433"/>
                  </a:lnTo>
                  <a:lnTo>
                    <a:pt x="6324" y="64719"/>
                  </a:lnTo>
                  <a:lnTo>
                    <a:pt x="5410" y="64719"/>
                  </a:lnTo>
                  <a:lnTo>
                    <a:pt x="5410" y="66433"/>
                  </a:lnTo>
                  <a:lnTo>
                    <a:pt x="406" y="66433"/>
                  </a:lnTo>
                  <a:lnTo>
                    <a:pt x="406" y="67183"/>
                  </a:lnTo>
                  <a:lnTo>
                    <a:pt x="11328" y="67183"/>
                  </a:lnTo>
                  <a:lnTo>
                    <a:pt x="11328" y="66433"/>
                  </a:lnTo>
                  <a:close/>
                </a:path>
                <a:path w="434975" h="78104">
                  <a:moveTo>
                    <a:pt x="11404" y="8966"/>
                  </a:moveTo>
                  <a:lnTo>
                    <a:pt x="11353" y="8585"/>
                  </a:lnTo>
                  <a:lnTo>
                    <a:pt x="10502" y="8229"/>
                  </a:lnTo>
                  <a:lnTo>
                    <a:pt x="10261" y="9652"/>
                  </a:lnTo>
                  <a:lnTo>
                    <a:pt x="10147" y="10007"/>
                  </a:lnTo>
                  <a:lnTo>
                    <a:pt x="7124" y="5715"/>
                  </a:lnTo>
                  <a:lnTo>
                    <a:pt x="11328" y="5715"/>
                  </a:lnTo>
                  <a:lnTo>
                    <a:pt x="11328" y="4940"/>
                  </a:lnTo>
                  <a:lnTo>
                    <a:pt x="7010" y="4940"/>
                  </a:lnTo>
                  <a:lnTo>
                    <a:pt x="6883" y="4038"/>
                  </a:lnTo>
                  <a:lnTo>
                    <a:pt x="6781" y="2895"/>
                  </a:lnTo>
                  <a:lnTo>
                    <a:pt x="6731" y="1727"/>
                  </a:lnTo>
                  <a:lnTo>
                    <a:pt x="6718" y="1587"/>
                  </a:lnTo>
                  <a:lnTo>
                    <a:pt x="9550" y="901"/>
                  </a:lnTo>
                  <a:lnTo>
                    <a:pt x="9042" y="50"/>
                  </a:lnTo>
                  <a:lnTo>
                    <a:pt x="6985" y="787"/>
                  </a:lnTo>
                  <a:lnTo>
                    <a:pt x="6007" y="952"/>
                  </a:lnTo>
                  <a:lnTo>
                    <a:pt x="6007" y="4940"/>
                  </a:lnTo>
                  <a:lnTo>
                    <a:pt x="2222" y="4940"/>
                  </a:lnTo>
                  <a:lnTo>
                    <a:pt x="2222" y="1968"/>
                  </a:lnTo>
                  <a:lnTo>
                    <a:pt x="3441" y="1968"/>
                  </a:lnTo>
                  <a:lnTo>
                    <a:pt x="4622" y="1892"/>
                  </a:lnTo>
                  <a:lnTo>
                    <a:pt x="5778" y="1727"/>
                  </a:lnTo>
                  <a:lnTo>
                    <a:pt x="5905" y="4013"/>
                  </a:lnTo>
                  <a:lnTo>
                    <a:pt x="6007" y="4940"/>
                  </a:lnTo>
                  <a:lnTo>
                    <a:pt x="6007" y="952"/>
                  </a:lnTo>
                  <a:lnTo>
                    <a:pt x="4711" y="1168"/>
                  </a:lnTo>
                  <a:lnTo>
                    <a:pt x="1308" y="1168"/>
                  </a:lnTo>
                  <a:lnTo>
                    <a:pt x="1308" y="9893"/>
                  </a:lnTo>
                  <a:lnTo>
                    <a:pt x="152" y="9956"/>
                  </a:lnTo>
                  <a:lnTo>
                    <a:pt x="393" y="10972"/>
                  </a:lnTo>
                  <a:lnTo>
                    <a:pt x="2362" y="10896"/>
                  </a:lnTo>
                  <a:lnTo>
                    <a:pt x="4165" y="10579"/>
                  </a:lnTo>
                  <a:lnTo>
                    <a:pt x="5854" y="10007"/>
                  </a:lnTo>
                  <a:lnTo>
                    <a:pt x="5854" y="9804"/>
                  </a:lnTo>
                  <a:lnTo>
                    <a:pt x="5854" y="9105"/>
                  </a:lnTo>
                  <a:lnTo>
                    <a:pt x="4673" y="9423"/>
                  </a:lnTo>
                  <a:lnTo>
                    <a:pt x="3479" y="9652"/>
                  </a:lnTo>
                  <a:lnTo>
                    <a:pt x="2222" y="9804"/>
                  </a:lnTo>
                  <a:lnTo>
                    <a:pt x="2222" y="5715"/>
                  </a:lnTo>
                  <a:lnTo>
                    <a:pt x="6108" y="5715"/>
                  </a:lnTo>
                  <a:lnTo>
                    <a:pt x="6362" y="7366"/>
                  </a:lnTo>
                  <a:lnTo>
                    <a:pt x="6819" y="8636"/>
                  </a:lnTo>
                  <a:lnTo>
                    <a:pt x="8115" y="10972"/>
                  </a:lnTo>
                  <a:lnTo>
                    <a:pt x="8902" y="11569"/>
                  </a:lnTo>
                  <a:lnTo>
                    <a:pt x="9855" y="11569"/>
                  </a:lnTo>
                  <a:lnTo>
                    <a:pt x="10985" y="10807"/>
                  </a:lnTo>
                  <a:lnTo>
                    <a:pt x="11074" y="10414"/>
                  </a:lnTo>
                  <a:lnTo>
                    <a:pt x="11404" y="8966"/>
                  </a:lnTo>
                  <a:close/>
                </a:path>
                <a:path w="434975" h="78104">
                  <a:moveTo>
                    <a:pt x="11582" y="75387"/>
                  </a:moveTo>
                  <a:lnTo>
                    <a:pt x="9664" y="75082"/>
                  </a:lnTo>
                  <a:lnTo>
                    <a:pt x="8001" y="74409"/>
                  </a:lnTo>
                  <a:lnTo>
                    <a:pt x="7416" y="73977"/>
                  </a:lnTo>
                  <a:lnTo>
                    <a:pt x="6578" y="73342"/>
                  </a:lnTo>
                  <a:lnTo>
                    <a:pt x="7226" y="72720"/>
                  </a:lnTo>
                  <a:lnTo>
                    <a:pt x="7454" y="72504"/>
                  </a:lnTo>
                  <a:lnTo>
                    <a:pt x="8204" y="71526"/>
                  </a:lnTo>
                  <a:lnTo>
                    <a:pt x="8851" y="70370"/>
                  </a:lnTo>
                  <a:lnTo>
                    <a:pt x="8089" y="69811"/>
                  </a:lnTo>
                  <a:lnTo>
                    <a:pt x="5842" y="72720"/>
                  </a:lnTo>
                  <a:lnTo>
                    <a:pt x="3543" y="69862"/>
                  </a:lnTo>
                  <a:lnTo>
                    <a:pt x="2946" y="70370"/>
                  </a:lnTo>
                  <a:lnTo>
                    <a:pt x="2908" y="70573"/>
                  </a:lnTo>
                  <a:lnTo>
                    <a:pt x="5118" y="73342"/>
                  </a:lnTo>
                  <a:lnTo>
                    <a:pt x="3708" y="74422"/>
                  </a:lnTo>
                  <a:lnTo>
                    <a:pt x="2032" y="75120"/>
                  </a:lnTo>
                  <a:lnTo>
                    <a:pt x="101" y="75438"/>
                  </a:lnTo>
                  <a:lnTo>
                    <a:pt x="558" y="76339"/>
                  </a:lnTo>
                  <a:lnTo>
                    <a:pt x="2616" y="75971"/>
                  </a:lnTo>
                  <a:lnTo>
                    <a:pt x="4368" y="75171"/>
                  </a:lnTo>
                  <a:lnTo>
                    <a:pt x="5867" y="73977"/>
                  </a:lnTo>
                  <a:lnTo>
                    <a:pt x="7378" y="75171"/>
                  </a:lnTo>
                  <a:lnTo>
                    <a:pt x="9131" y="75971"/>
                  </a:lnTo>
                  <a:lnTo>
                    <a:pt x="11176" y="76339"/>
                  </a:lnTo>
                  <a:lnTo>
                    <a:pt x="11582" y="75387"/>
                  </a:lnTo>
                  <a:close/>
                </a:path>
                <a:path w="434975" h="78104">
                  <a:moveTo>
                    <a:pt x="11582" y="70688"/>
                  </a:moveTo>
                  <a:lnTo>
                    <a:pt x="10452" y="69481"/>
                  </a:lnTo>
                  <a:lnTo>
                    <a:pt x="9182" y="68389"/>
                  </a:lnTo>
                  <a:lnTo>
                    <a:pt x="7734" y="67348"/>
                  </a:lnTo>
                  <a:lnTo>
                    <a:pt x="7124" y="68008"/>
                  </a:lnTo>
                  <a:lnTo>
                    <a:pt x="8534" y="69075"/>
                  </a:lnTo>
                  <a:lnTo>
                    <a:pt x="9779" y="70218"/>
                  </a:lnTo>
                  <a:lnTo>
                    <a:pt x="10820" y="71386"/>
                  </a:lnTo>
                  <a:lnTo>
                    <a:pt x="11582" y="70688"/>
                  </a:lnTo>
                  <a:close/>
                </a:path>
                <a:path w="434975" h="78104">
                  <a:moveTo>
                    <a:pt x="11671" y="53594"/>
                  </a:moveTo>
                  <a:lnTo>
                    <a:pt x="8089" y="53594"/>
                  </a:lnTo>
                  <a:lnTo>
                    <a:pt x="8089" y="50266"/>
                  </a:lnTo>
                  <a:lnTo>
                    <a:pt x="10718" y="50266"/>
                  </a:lnTo>
                  <a:lnTo>
                    <a:pt x="10718" y="49453"/>
                  </a:lnTo>
                  <a:lnTo>
                    <a:pt x="8089" y="49453"/>
                  </a:lnTo>
                  <a:lnTo>
                    <a:pt x="8089" y="46418"/>
                  </a:lnTo>
                  <a:lnTo>
                    <a:pt x="11328" y="46418"/>
                  </a:lnTo>
                  <a:lnTo>
                    <a:pt x="11328" y="45618"/>
                  </a:lnTo>
                  <a:lnTo>
                    <a:pt x="8064" y="45618"/>
                  </a:lnTo>
                  <a:lnTo>
                    <a:pt x="8585" y="45148"/>
                  </a:lnTo>
                  <a:lnTo>
                    <a:pt x="6616" y="43180"/>
                  </a:lnTo>
                  <a:lnTo>
                    <a:pt x="5905" y="43789"/>
                  </a:lnTo>
                  <a:lnTo>
                    <a:pt x="7607" y="45618"/>
                  </a:lnTo>
                  <a:lnTo>
                    <a:pt x="4051" y="45618"/>
                  </a:lnTo>
                  <a:lnTo>
                    <a:pt x="4051" y="46418"/>
                  </a:lnTo>
                  <a:lnTo>
                    <a:pt x="7175" y="46418"/>
                  </a:lnTo>
                  <a:lnTo>
                    <a:pt x="7175" y="49453"/>
                  </a:lnTo>
                  <a:lnTo>
                    <a:pt x="4495" y="49453"/>
                  </a:lnTo>
                  <a:lnTo>
                    <a:pt x="4495" y="50266"/>
                  </a:lnTo>
                  <a:lnTo>
                    <a:pt x="7175" y="50266"/>
                  </a:lnTo>
                  <a:lnTo>
                    <a:pt x="7175" y="53594"/>
                  </a:lnTo>
                  <a:lnTo>
                    <a:pt x="3390" y="53594"/>
                  </a:lnTo>
                  <a:lnTo>
                    <a:pt x="3390" y="54406"/>
                  </a:lnTo>
                  <a:lnTo>
                    <a:pt x="11671" y="54406"/>
                  </a:lnTo>
                  <a:lnTo>
                    <a:pt x="11671" y="53594"/>
                  </a:lnTo>
                  <a:close/>
                </a:path>
                <a:path w="434975" h="78104">
                  <a:moveTo>
                    <a:pt x="16522" y="65062"/>
                  </a:moveTo>
                  <a:lnTo>
                    <a:pt x="15671" y="64757"/>
                  </a:lnTo>
                  <a:lnTo>
                    <a:pt x="15265" y="67411"/>
                  </a:lnTo>
                  <a:lnTo>
                    <a:pt x="14351" y="69329"/>
                  </a:lnTo>
                  <a:lnTo>
                    <a:pt x="12941" y="70472"/>
                  </a:lnTo>
                  <a:lnTo>
                    <a:pt x="13639" y="71272"/>
                  </a:lnTo>
                  <a:lnTo>
                    <a:pt x="14808" y="69850"/>
                  </a:lnTo>
                  <a:lnTo>
                    <a:pt x="14808" y="76288"/>
                  </a:lnTo>
                  <a:lnTo>
                    <a:pt x="15709" y="76288"/>
                  </a:lnTo>
                  <a:lnTo>
                    <a:pt x="15709" y="69850"/>
                  </a:lnTo>
                  <a:lnTo>
                    <a:pt x="15709" y="68033"/>
                  </a:lnTo>
                  <a:lnTo>
                    <a:pt x="16522" y="65062"/>
                  </a:lnTo>
                  <a:close/>
                </a:path>
                <a:path w="434975" h="78104">
                  <a:moveTo>
                    <a:pt x="18351" y="46126"/>
                  </a:moveTo>
                  <a:lnTo>
                    <a:pt x="17437" y="46126"/>
                  </a:lnTo>
                  <a:lnTo>
                    <a:pt x="17437" y="46837"/>
                  </a:lnTo>
                  <a:lnTo>
                    <a:pt x="17437" y="49212"/>
                  </a:lnTo>
                  <a:lnTo>
                    <a:pt x="14808" y="49212"/>
                  </a:lnTo>
                  <a:lnTo>
                    <a:pt x="14808" y="46837"/>
                  </a:lnTo>
                  <a:lnTo>
                    <a:pt x="17437" y="46837"/>
                  </a:lnTo>
                  <a:lnTo>
                    <a:pt x="17437" y="46126"/>
                  </a:lnTo>
                  <a:lnTo>
                    <a:pt x="13893" y="46126"/>
                  </a:lnTo>
                  <a:lnTo>
                    <a:pt x="13817" y="51866"/>
                  </a:lnTo>
                  <a:lnTo>
                    <a:pt x="13512" y="52997"/>
                  </a:lnTo>
                  <a:lnTo>
                    <a:pt x="12738" y="54216"/>
                  </a:lnTo>
                  <a:lnTo>
                    <a:pt x="13703" y="54724"/>
                  </a:lnTo>
                  <a:lnTo>
                    <a:pt x="14439" y="53467"/>
                  </a:lnTo>
                  <a:lnTo>
                    <a:pt x="14808" y="51866"/>
                  </a:lnTo>
                  <a:lnTo>
                    <a:pt x="14808" y="49923"/>
                  </a:lnTo>
                  <a:lnTo>
                    <a:pt x="18351" y="49923"/>
                  </a:lnTo>
                  <a:lnTo>
                    <a:pt x="18351" y="49212"/>
                  </a:lnTo>
                  <a:lnTo>
                    <a:pt x="18351" y="46837"/>
                  </a:lnTo>
                  <a:lnTo>
                    <a:pt x="18351" y="46126"/>
                  </a:lnTo>
                  <a:close/>
                </a:path>
                <a:path w="434975" h="78104">
                  <a:moveTo>
                    <a:pt x="18707" y="43548"/>
                  </a:moveTo>
                  <a:lnTo>
                    <a:pt x="13347" y="43548"/>
                  </a:lnTo>
                  <a:lnTo>
                    <a:pt x="13347" y="44310"/>
                  </a:lnTo>
                  <a:lnTo>
                    <a:pt x="18707" y="44310"/>
                  </a:lnTo>
                  <a:lnTo>
                    <a:pt x="18707" y="43548"/>
                  </a:lnTo>
                  <a:close/>
                </a:path>
                <a:path w="434975" h="78104">
                  <a:moveTo>
                    <a:pt x="20015" y="72999"/>
                  </a:moveTo>
                  <a:lnTo>
                    <a:pt x="18300" y="70218"/>
                  </a:lnTo>
                  <a:lnTo>
                    <a:pt x="17538" y="70827"/>
                  </a:lnTo>
                  <a:lnTo>
                    <a:pt x="19050" y="73507"/>
                  </a:lnTo>
                  <a:lnTo>
                    <a:pt x="20015" y="72999"/>
                  </a:lnTo>
                  <a:close/>
                </a:path>
                <a:path w="434975" h="78104">
                  <a:moveTo>
                    <a:pt x="23368" y="6311"/>
                  </a:moveTo>
                  <a:lnTo>
                    <a:pt x="22491" y="6311"/>
                  </a:lnTo>
                  <a:lnTo>
                    <a:pt x="22491" y="7073"/>
                  </a:lnTo>
                  <a:lnTo>
                    <a:pt x="22491" y="10248"/>
                  </a:lnTo>
                  <a:lnTo>
                    <a:pt x="17449" y="10248"/>
                  </a:lnTo>
                  <a:lnTo>
                    <a:pt x="17449" y="7327"/>
                  </a:lnTo>
                  <a:lnTo>
                    <a:pt x="17449" y="7073"/>
                  </a:lnTo>
                  <a:lnTo>
                    <a:pt x="22491" y="7073"/>
                  </a:lnTo>
                  <a:lnTo>
                    <a:pt x="22491" y="6311"/>
                  </a:lnTo>
                  <a:lnTo>
                    <a:pt x="18224" y="6311"/>
                  </a:lnTo>
                  <a:lnTo>
                    <a:pt x="19964" y="5118"/>
                  </a:lnTo>
                  <a:lnTo>
                    <a:pt x="20256" y="4826"/>
                  </a:lnTo>
                  <a:lnTo>
                    <a:pt x="21361" y="3708"/>
                  </a:lnTo>
                  <a:lnTo>
                    <a:pt x="22390" y="2171"/>
                  </a:lnTo>
                  <a:lnTo>
                    <a:pt x="22390" y="1358"/>
                  </a:lnTo>
                  <a:lnTo>
                    <a:pt x="17780" y="1358"/>
                  </a:lnTo>
                  <a:lnTo>
                    <a:pt x="18249" y="342"/>
                  </a:lnTo>
                  <a:lnTo>
                    <a:pt x="17297" y="50"/>
                  </a:lnTo>
                  <a:lnTo>
                    <a:pt x="16484" y="2171"/>
                  </a:lnTo>
                  <a:lnTo>
                    <a:pt x="15163" y="3708"/>
                  </a:lnTo>
                  <a:lnTo>
                    <a:pt x="13360" y="4648"/>
                  </a:lnTo>
                  <a:lnTo>
                    <a:pt x="14008" y="5499"/>
                  </a:lnTo>
                  <a:lnTo>
                    <a:pt x="15367" y="4622"/>
                  </a:lnTo>
                  <a:lnTo>
                    <a:pt x="16459" y="3517"/>
                  </a:lnTo>
                  <a:lnTo>
                    <a:pt x="17310" y="2171"/>
                  </a:lnTo>
                  <a:lnTo>
                    <a:pt x="21247" y="2171"/>
                  </a:lnTo>
                  <a:lnTo>
                    <a:pt x="18745" y="4826"/>
                  </a:lnTo>
                  <a:lnTo>
                    <a:pt x="17043" y="3238"/>
                  </a:lnTo>
                  <a:lnTo>
                    <a:pt x="16383" y="4038"/>
                  </a:lnTo>
                  <a:lnTo>
                    <a:pt x="18008" y="5384"/>
                  </a:lnTo>
                  <a:lnTo>
                    <a:pt x="16586" y="6337"/>
                  </a:lnTo>
                  <a:lnTo>
                    <a:pt x="14884" y="7162"/>
                  </a:lnTo>
                  <a:lnTo>
                    <a:pt x="12852" y="7886"/>
                  </a:lnTo>
                  <a:lnTo>
                    <a:pt x="13360" y="8839"/>
                  </a:lnTo>
                  <a:lnTo>
                    <a:pt x="14516" y="8394"/>
                  </a:lnTo>
                  <a:lnTo>
                    <a:pt x="15595" y="7886"/>
                  </a:lnTo>
                  <a:lnTo>
                    <a:pt x="16586" y="7327"/>
                  </a:lnTo>
                  <a:lnTo>
                    <a:pt x="16586" y="11569"/>
                  </a:lnTo>
                  <a:lnTo>
                    <a:pt x="17449" y="11569"/>
                  </a:lnTo>
                  <a:lnTo>
                    <a:pt x="17449" y="11023"/>
                  </a:lnTo>
                  <a:lnTo>
                    <a:pt x="22491" y="11023"/>
                  </a:lnTo>
                  <a:lnTo>
                    <a:pt x="22491" y="11569"/>
                  </a:lnTo>
                  <a:lnTo>
                    <a:pt x="23368" y="11569"/>
                  </a:lnTo>
                  <a:lnTo>
                    <a:pt x="23368" y="11023"/>
                  </a:lnTo>
                  <a:lnTo>
                    <a:pt x="23368" y="10248"/>
                  </a:lnTo>
                  <a:lnTo>
                    <a:pt x="23368" y="7073"/>
                  </a:lnTo>
                  <a:lnTo>
                    <a:pt x="23368" y="6311"/>
                  </a:lnTo>
                  <a:close/>
                </a:path>
                <a:path w="434975" h="78104">
                  <a:moveTo>
                    <a:pt x="24257" y="67843"/>
                  </a:moveTo>
                  <a:lnTo>
                    <a:pt x="22555" y="67843"/>
                  </a:lnTo>
                  <a:lnTo>
                    <a:pt x="22555" y="64757"/>
                  </a:lnTo>
                  <a:lnTo>
                    <a:pt x="21628" y="64757"/>
                  </a:lnTo>
                  <a:lnTo>
                    <a:pt x="21628" y="67843"/>
                  </a:lnTo>
                  <a:lnTo>
                    <a:pt x="16687" y="67843"/>
                  </a:lnTo>
                  <a:lnTo>
                    <a:pt x="16687" y="68656"/>
                  </a:lnTo>
                  <a:lnTo>
                    <a:pt x="21628" y="68656"/>
                  </a:lnTo>
                  <a:lnTo>
                    <a:pt x="21628" y="75069"/>
                  </a:lnTo>
                  <a:lnTo>
                    <a:pt x="21234" y="75476"/>
                  </a:lnTo>
                  <a:lnTo>
                    <a:pt x="19608" y="75476"/>
                  </a:lnTo>
                  <a:lnTo>
                    <a:pt x="19710" y="76288"/>
                  </a:lnTo>
                  <a:lnTo>
                    <a:pt x="21526" y="76288"/>
                  </a:lnTo>
                  <a:lnTo>
                    <a:pt x="22555" y="75069"/>
                  </a:lnTo>
                  <a:lnTo>
                    <a:pt x="22555" y="68656"/>
                  </a:lnTo>
                  <a:lnTo>
                    <a:pt x="24257" y="68656"/>
                  </a:lnTo>
                  <a:lnTo>
                    <a:pt x="24257" y="67843"/>
                  </a:lnTo>
                  <a:close/>
                </a:path>
                <a:path w="434975" h="78104">
                  <a:moveTo>
                    <a:pt x="24460" y="47028"/>
                  </a:moveTo>
                  <a:lnTo>
                    <a:pt x="20167" y="47028"/>
                  </a:lnTo>
                  <a:lnTo>
                    <a:pt x="20167" y="45008"/>
                  </a:lnTo>
                  <a:lnTo>
                    <a:pt x="21678" y="45008"/>
                  </a:lnTo>
                  <a:lnTo>
                    <a:pt x="23050" y="44729"/>
                  </a:lnTo>
                  <a:lnTo>
                    <a:pt x="24269" y="44157"/>
                  </a:lnTo>
                  <a:lnTo>
                    <a:pt x="23761" y="43192"/>
                  </a:lnTo>
                  <a:lnTo>
                    <a:pt x="22555" y="43865"/>
                  </a:lnTo>
                  <a:lnTo>
                    <a:pt x="21361" y="44208"/>
                  </a:lnTo>
                  <a:lnTo>
                    <a:pt x="19265" y="44208"/>
                  </a:lnTo>
                  <a:lnTo>
                    <a:pt x="19151" y="50761"/>
                  </a:lnTo>
                  <a:lnTo>
                    <a:pt x="18542" y="52565"/>
                  </a:lnTo>
                  <a:lnTo>
                    <a:pt x="17132" y="54216"/>
                  </a:lnTo>
                  <a:lnTo>
                    <a:pt x="18097" y="54724"/>
                  </a:lnTo>
                  <a:lnTo>
                    <a:pt x="19481" y="53073"/>
                  </a:lnTo>
                  <a:lnTo>
                    <a:pt x="20167" y="50761"/>
                  </a:lnTo>
                  <a:lnTo>
                    <a:pt x="20167" y="47790"/>
                  </a:lnTo>
                  <a:lnTo>
                    <a:pt x="22098" y="47790"/>
                  </a:lnTo>
                  <a:lnTo>
                    <a:pt x="22098" y="54724"/>
                  </a:lnTo>
                  <a:lnTo>
                    <a:pt x="22999" y="54724"/>
                  </a:lnTo>
                  <a:lnTo>
                    <a:pt x="22999" y="47790"/>
                  </a:lnTo>
                  <a:lnTo>
                    <a:pt x="24460" y="47790"/>
                  </a:lnTo>
                  <a:lnTo>
                    <a:pt x="24460" y="47028"/>
                  </a:lnTo>
                  <a:close/>
                </a:path>
                <a:path w="434975" h="78104">
                  <a:moveTo>
                    <a:pt x="47561" y="71716"/>
                  </a:moveTo>
                  <a:lnTo>
                    <a:pt x="46101" y="68592"/>
                  </a:lnTo>
                  <a:lnTo>
                    <a:pt x="45250" y="69138"/>
                  </a:lnTo>
                  <a:lnTo>
                    <a:pt x="46710" y="72174"/>
                  </a:lnTo>
                  <a:lnTo>
                    <a:pt x="47561" y="71716"/>
                  </a:lnTo>
                  <a:close/>
                </a:path>
                <a:path w="434975" h="78104">
                  <a:moveTo>
                    <a:pt x="53886" y="68935"/>
                  </a:moveTo>
                  <a:lnTo>
                    <a:pt x="52920" y="68478"/>
                  </a:lnTo>
                  <a:lnTo>
                    <a:pt x="52628" y="69697"/>
                  </a:lnTo>
                  <a:lnTo>
                    <a:pt x="52120" y="70764"/>
                  </a:lnTo>
                  <a:lnTo>
                    <a:pt x="51409" y="71666"/>
                  </a:lnTo>
                  <a:lnTo>
                    <a:pt x="52158" y="72224"/>
                  </a:lnTo>
                  <a:lnTo>
                    <a:pt x="52908" y="71285"/>
                  </a:lnTo>
                  <a:lnTo>
                    <a:pt x="53479" y="70192"/>
                  </a:lnTo>
                  <a:lnTo>
                    <a:pt x="53886" y="68935"/>
                  </a:lnTo>
                  <a:close/>
                </a:path>
                <a:path w="434975" h="78104">
                  <a:moveTo>
                    <a:pt x="55206" y="72885"/>
                  </a:moveTo>
                  <a:lnTo>
                    <a:pt x="49999" y="72885"/>
                  </a:lnTo>
                  <a:lnTo>
                    <a:pt x="49999" y="67881"/>
                  </a:lnTo>
                  <a:lnTo>
                    <a:pt x="54394" y="67881"/>
                  </a:lnTo>
                  <a:lnTo>
                    <a:pt x="54394" y="67119"/>
                  </a:lnTo>
                  <a:lnTo>
                    <a:pt x="44691" y="67119"/>
                  </a:lnTo>
                  <a:lnTo>
                    <a:pt x="44691" y="67881"/>
                  </a:lnTo>
                  <a:lnTo>
                    <a:pt x="49085" y="67881"/>
                  </a:lnTo>
                  <a:lnTo>
                    <a:pt x="49085" y="72885"/>
                  </a:lnTo>
                  <a:lnTo>
                    <a:pt x="43878" y="72885"/>
                  </a:lnTo>
                  <a:lnTo>
                    <a:pt x="43878" y="73634"/>
                  </a:lnTo>
                  <a:lnTo>
                    <a:pt x="49085" y="73634"/>
                  </a:lnTo>
                  <a:lnTo>
                    <a:pt x="49085" y="77990"/>
                  </a:lnTo>
                  <a:lnTo>
                    <a:pt x="49999" y="77990"/>
                  </a:lnTo>
                  <a:lnTo>
                    <a:pt x="49999" y="73634"/>
                  </a:lnTo>
                  <a:lnTo>
                    <a:pt x="55206" y="73634"/>
                  </a:lnTo>
                  <a:lnTo>
                    <a:pt x="55206" y="72885"/>
                  </a:lnTo>
                  <a:close/>
                </a:path>
                <a:path w="434975" h="78104">
                  <a:moveTo>
                    <a:pt x="68275" y="67932"/>
                  </a:moveTo>
                  <a:lnTo>
                    <a:pt x="66865" y="66459"/>
                  </a:lnTo>
                  <a:lnTo>
                    <a:pt x="66205" y="67017"/>
                  </a:lnTo>
                  <a:lnTo>
                    <a:pt x="67475" y="68529"/>
                  </a:lnTo>
                  <a:lnTo>
                    <a:pt x="68275" y="67932"/>
                  </a:lnTo>
                  <a:close/>
                </a:path>
                <a:path w="434975" h="78104">
                  <a:moveTo>
                    <a:pt x="69596" y="75666"/>
                  </a:moveTo>
                  <a:lnTo>
                    <a:pt x="68618" y="75158"/>
                  </a:lnTo>
                  <a:lnTo>
                    <a:pt x="68326" y="76339"/>
                  </a:lnTo>
                  <a:lnTo>
                    <a:pt x="67818" y="76784"/>
                  </a:lnTo>
                  <a:lnTo>
                    <a:pt x="66700" y="75768"/>
                  </a:lnTo>
                  <a:lnTo>
                    <a:pt x="66382" y="75158"/>
                  </a:lnTo>
                  <a:lnTo>
                    <a:pt x="66395" y="74803"/>
                  </a:lnTo>
                  <a:lnTo>
                    <a:pt x="67081" y="73914"/>
                  </a:lnTo>
                  <a:lnTo>
                    <a:pt x="67894" y="72478"/>
                  </a:lnTo>
                  <a:lnTo>
                    <a:pt x="68529" y="70916"/>
                  </a:lnTo>
                  <a:lnTo>
                    <a:pt x="67665" y="70459"/>
                  </a:lnTo>
                  <a:lnTo>
                    <a:pt x="67208" y="71767"/>
                  </a:lnTo>
                  <a:lnTo>
                    <a:pt x="66624" y="72923"/>
                  </a:lnTo>
                  <a:lnTo>
                    <a:pt x="65938" y="73914"/>
                  </a:lnTo>
                  <a:lnTo>
                    <a:pt x="65760" y="72898"/>
                  </a:lnTo>
                  <a:lnTo>
                    <a:pt x="65633" y="71767"/>
                  </a:lnTo>
                  <a:lnTo>
                    <a:pt x="65595" y="69392"/>
                  </a:lnTo>
                  <a:lnTo>
                    <a:pt x="69227" y="69392"/>
                  </a:lnTo>
                  <a:lnTo>
                    <a:pt x="69227" y="68643"/>
                  </a:lnTo>
                  <a:lnTo>
                    <a:pt x="65595" y="68643"/>
                  </a:lnTo>
                  <a:lnTo>
                    <a:pt x="65595" y="66459"/>
                  </a:lnTo>
                  <a:lnTo>
                    <a:pt x="64681" y="66459"/>
                  </a:lnTo>
                  <a:lnTo>
                    <a:pt x="64681" y="68643"/>
                  </a:lnTo>
                  <a:lnTo>
                    <a:pt x="59169" y="68643"/>
                  </a:lnTo>
                  <a:lnTo>
                    <a:pt x="59131" y="74955"/>
                  </a:lnTo>
                  <a:lnTo>
                    <a:pt x="58775" y="76301"/>
                  </a:lnTo>
                  <a:lnTo>
                    <a:pt x="57962" y="77381"/>
                  </a:lnTo>
                  <a:lnTo>
                    <a:pt x="58775" y="77990"/>
                  </a:lnTo>
                  <a:lnTo>
                    <a:pt x="59639" y="76682"/>
                  </a:lnTo>
                  <a:lnTo>
                    <a:pt x="59994" y="75387"/>
                  </a:lnTo>
                  <a:lnTo>
                    <a:pt x="60096" y="72174"/>
                  </a:lnTo>
                  <a:lnTo>
                    <a:pt x="62560" y="72174"/>
                  </a:lnTo>
                  <a:lnTo>
                    <a:pt x="62522" y="73825"/>
                  </a:lnTo>
                  <a:lnTo>
                    <a:pt x="62407" y="74637"/>
                  </a:lnTo>
                  <a:lnTo>
                    <a:pt x="61658" y="75107"/>
                  </a:lnTo>
                  <a:lnTo>
                    <a:pt x="60947" y="75107"/>
                  </a:lnTo>
                  <a:lnTo>
                    <a:pt x="61048" y="75920"/>
                  </a:lnTo>
                  <a:lnTo>
                    <a:pt x="61798" y="75920"/>
                  </a:lnTo>
                  <a:lnTo>
                    <a:pt x="63068" y="75387"/>
                  </a:lnTo>
                  <a:lnTo>
                    <a:pt x="63385" y="73926"/>
                  </a:lnTo>
                  <a:lnTo>
                    <a:pt x="63474" y="72174"/>
                  </a:lnTo>
                  <a:lnTo>
                    <a:pt x="63474" y="71424"/>
                  </a:lnTo>
                  <a:lnTo>
                    <a:pt x="60096" y="71424"/>
                  </a:lnTo>
                  <a:lnTo>
                    <a:pt x="60096" y="69392"/>
                  </a:lnTo>
                  <a:lnTo>
                    <a:pt x="64681" y="69392"/>
                  </a:lnTo>
                  <a:lnTo>
                    <a:pt x="64795" y="72898"/>
                  </a:lnTo>
                  <a:lnTo>
                    <a:pt x="64985" y="73926"/>
                  </a:lnTo>
                  <a:lnTo>
                    <a:pt x="65227" y="74841"/>
                  </a:lnTo>
                  <a:lnTo>
                    <a:pt x="62217" y="77241"/>
                  </a:lnTo>
                  <a:lnTo>
                    <a:pt x="62865" y="77990"/>
                  </a:lnTo>
                  <a:lnTo>
                    <a:pt x="65595" y="75768"/>
                  </a:lnTo>
                  <a:lnTo>
                    <a:pt x="66103" y="76682"/>
                  </a:lnTo>
                  <a:lnTo>
                    <a:pt x="67919" y="77990"/>
                  </a:lnTo>
                  <a:lnTo>
                    <a:pt x="69113" y="77266"/>
                  </a:lnTo>
                  <a:lnTo>
                    <a:pt x="69265" y="76784"/>
                  </a:lnTo>
                  <a:lnTo>
                    <a:pt x="69596" y="75666"/>
                  </a:lnTo>
                  <a:close/>
                </a:path>
                <a:path w="434975" h="78104">
                  <a:moveTo>
                    <a:pt x="91389" y="70916"/>
                  </a:moveTo>
                  <a:lnTo>
                    <a:pt x="90830" y="69583"/>
                  </a:lnTo>
                  <a:lnTo>
                    <a:pt x="90385" y="69138"/>
                  </a:lnTo>
                  <a:lnTo>
                    <a:pt x="90385" y="70916"/>
                  </a:lnTo>
                  <a:lnTo>
                    <a:pt x="90360" y="74091"/>
                  </a:lnTo>
                  <a:lnTo>
                    <a:pt x="90017" y="74942"/>
                  </a:lnTo>
                  <a:lnTo>
                    <a:pt x="89115" y="75869"/>
                  </a:lnTo>
                  <a:lnTo>
                    <a:pt x="88201" y="76771"/>
                  </a:lnTo>
                  <a:lnTo>
                    <a:pt x="87083" y="77228"/>
                  </a:lnTo>
                  <a:lnTo>
                    <a:pt x="84455" y="77228"/>
                  </a:lnTo>
                  <a:lnTo>
                    <a:pt x="81076" y="70916"/>
                  </a:lnTo>
                  <a:lnTo>
                    <a:pt x="81432" y="70027"/>
                  </a:lnTo>
                  <a:lnTo>
                    <a:pt x="82359" y="69049"/>
                  </a:lnTo>
                  <a:lnTo>
                    <a:pt x="83299" y="68097"/>
                  </a:lnTo>
                  <a:lnTo>
                    <a:pt x="84416" y="67614"/>
                  </a:lnTo>
                  <a:lnTo>
                    <a:pt x="87083" y="67614"/>
                  </a:lnTo>
                  <a:lnTo>
                    <a:pt x="88201" y="68097"/>
                  </a:lnTo>
                  <a:lnTo>
                    <a:pt x="89115" y="69049"/>
                  </a:lnTo>
                  <a:lnTo>
                    <a:pt x="90017" y="70027"/>
                  </a:lnTo>
                  <a:lnTo>
                    <a:pt x="90385" y="70916"/>
                  </a:lnTo>
                  <a:lnTo>
                    <a:pt x="90385" y="69138"/>
                  </a:lnTo>
                  <a:lnTo>
                    <a:pt x="88887" y="67614"/>
                  </a:lnTo>
                  <a:lnTo>
                    <a:pt x="88646" y="67373"/>
                  </a:lnTo>
                  <a:lnTo>
                    <a:pt x="87325" y="66814"/>
                  </a:lnTo>
                  <a:lnTo>
                    <a:pt x="84188" y="66814"/>
                  </a:lnTo>
                  <a:lnTo>
                    <a:pt x="82842" y="67373"/>
                  </a:lnTo>
                  <a:lnTo>
                    <a:pt x="80670" y="69583"/>
                  </a:lnTo>
                  <a:lnTo>
                    <a:pt x="80124" y="70916"/>
                  </a:lnTo>
                  <a:lnTo>
                    <a:pt x="80124" y="74091"/>
                  </a:lnTo>
                  <a:lnTo>
                    <a:pt x="80670" y="75412"/>
                  </a:lnTo>
                  <a:lnTo>
                    <a:pt x="82892" y="77508"/>
                  </a:lnTo>
                  <a:lnTo>
                    <a:pt x="84226" y="78028"/>
                  </a:lnTo>
                  <a:lnTo>
                    <a:pt x="87325" y="78028"/>
                  </a:lnTo>
                  <a:lnTo>
                    <a:pt x="88646" y="77508"/>
                  </a:lnTo>
                  <a:lnTo>
                    <a:pt x="88938" y="77228"/>
                  </a:lnTo>
                  <a:lnTo>
                    <a:pt x="90830" y="75412"/>
                  </a:lnTo>
                  <a:lnTo>
                    <a:pt x="91389" y="74091"/>
                  </a:lnTo>
                  <a:lnTo>
                    <a:pt x="91389" y="70916"/>
                  </a:lnTo>
                  <a:close/>
                </a:path>
                <a:path w="434975" h="78104">
                  <a:moveTo>
                    <a:pt x="105613" y="70916"/>
                  </a:moveTo>
                  <a:lnTo>
                    <a:pt x="105067" y="69583"/>
                  </a:lnTo>
                  <a:lnTo>
                    <a:pt x="104622" y="69138"/>
                  </a:lnTo>
                  <a:lnTo>
                    <a:pt x="104622" y="70916"/>
                  </a:lnTo>
                  <a:lnTo>
                    <a:pt x="104597" y="74091"/>
                  </a:lnTo>
                  <a:lnTo>
                    <a:pt x="104254" y="74942"/>
                  </a:lnTo>
                  <a:lnTo>
                    <a:pt x="103352" y="75869"/>
                  </a:lnTo>
                  <a:lnTo>
                    <a:pt x="102438" y="76771"/>
                  </a:lnTo>
                  <a:lnTo>
                    <a:pt x="101320" y="77228"/>
                  </a:lnTo>
                  <a:lnTo>
                    <a:pt x="98691" y="77228"/>
                  </a:lnTo>
                  <a:lnTo>
                    <a:pt x="95313" y="70916"/>
                  </a:lnTo>
                  <a:lnTo>
                    <a:pt x="95669" y="70027"/>
                  </a:lnTo>
                  <a:lnTo>
                    <a:pt x="96596" y="69049"/>
                  </a:lnTo>
                  <a:lnTo>
                    <a:pt x="97536" y="68097"/>
                  </a:lnTo>
                  <a:lnTo>
                    <a:pt x="98653" y="67614"/>
                  </a:lnTo>
                  <a:lnTo>
                    <a:pt x="101320" y="67614"/>
                  </a:lnTo>
                  <a:lnTo>
                    <a:pt x="102438" y="68097"/>
                  </a:lnTo>
                  <a:lnTo>
                    <a:pt x="103352" y="69049"/>
                  </a:lnTo>
                  <a:lnTo>
                    <a:pt x="104254" y="70027"/>
                  </a:lnTo>
                  <a:lnTo>
                    <a:pt x="104622" y="70916"/>
                  </a:lnTo>
                  <a:lnTo>
                    <a:pt x="104622" y="69138"/>
                  </a:lnTo>
                  <a:lnTo>
                    <a:pt x="103124" y="67614"/>
                  </a:lnTo>
                  <a:lnTo>
                    <a:pt x="102882" y="67373"/>
                  </a:lnTo>
                  <a:lnTo>
                    <a:pt x="101561" y="66814"/>
                  </a:lnTo>
                  <a:lnTo>
                    <a:pt x="98425" y="66814"/>
                  </a:lnTo>
                  <a:lnTo>
                    <a:pt x="97078" y="67373"/>
                  </a:lnTo>
                  <a:lnTo>
                    <a:pt x="94907" y="69583"/>
                  </a:lnTo>
                  <a:lnTo>
                    <a:pt x="94348" y="70916"/>
                  </a:lnTo>
                  <a:lnTo>
                    <a:pt x="94348" y="74091"/>
                  </a:lnTo>
                  <a:lnTo>
                    <a:pt x="94907" y="75412"/>
                  </a:lnTo>
                  <a:lnTo>
                    <a:pt x="97129" y="77508"/>
                  </a:lnTo>
                  <a:lnTo>
                    <a:pt x="98463" y="78028"/>
                  </a:lnTo>
                  <a:lnTo>
                    <a:pt x="101561" y="78028"/>
                  </a:lnTo>
                  <a:lnTo>
                    <a:pt x="102882" y="77508"/>
                  </a:lnTo>
                  <a:lnTo>
                    <a:pt x="103174" y="77228"/>
                  </a:lnTo>
                  <a:lnTo>
                    <a:pt x="105067" y="75412"/>
                  </a:lnTo>
                  <a:lnTo>
                    <a:pt x="105613" y="74091"/>
                  </a:lnTo>
                  <a:lnTo>
                    <a:pt x="105613" y="70916"/>
                  </a:lnTo>
                  <a:close/>
                </a:path>
                <a:path w="434975" h="78104">
                  <a:moveTo>
                    <a:pt x="119722" y="74041"/>
                  </a:moveTo>
                  <a:lnTo>
                    <a:pt x="115163" y="74041"/>
                  </a:lnTo>
                  <a:lnTo>
                    <a:pt x="115163" y="71653"/>
                  </a:lnTo>
                  <a:lnTo>
                    <a:pt x="118452" y="71653"/>
                  </a:lnTo>
                  <a:lnTo>
                    <a:pt x="118452" y="70904"/>
                  </a:lnTo>
                  <a:lnTo>
                    <a:pt x="115163" y="70904"/>
                  </a:lnTo>
                  <a:lnTo>
                    <a:pt x="115163" y="68681"/>
                  </a:lnTo>
                  <a:lnTo>
                    <a:pt x="119062" y="68681"/>
                  </a:lnTo>
                  <a:lnTo>
                    <a:pt x="119062" y="67868"/>
                  </a:lnTo>
                  <a:lnTo>
                    <a:pt x="112026" y="67868"/>
                  </a:lnTo>
                  <a:lnTo>
                    <a:pt x="112433" y="66713"/>
                  </a:lnTo>
                  <a:lnTo>
                    <a:pt x="111480" y="66446"/>
                  </a:lnTo>
                  <a:lnTo>
                    <a:pt x="110896" y="68465"/>
                  </a:lnTo>
                  <a:lnTo>
                    <a:pt x="109855" y="69926"/>
                  </a:lnTo>
                  <a:lnTo>
                    <a:pt x="108343" y="70802"/>
                  </a:lnTo>
                  <a:lnTo>
                    <a:pt x="108953" y="71653"/>
                  </a:lnTo>
                  <a:lnTo>
                    <a:pt x="110070" y="70993"/>
                  </a:lnTo>
                  <a:lnTo>
                    <a:pt x="110959" y="69989"/>
                  </a:lnTo>
                  <a:lnTo>
                    <a:pt x="111645" y="68681"/>
                  </a:lnTo>
                  <a:lnTo>
                    <a:pt x="114261" y="68681"/>
                  </a:lnTo>
                  <a:lnTo>
                    <a:pt x="114261" y="70904"/>
                  </a:lnTo>
                  <a:lnTo>
                    <a:pt x="114261" y="71653"/>
                  </a:lnTo>
                  <a:lnTo>
                    <a:pt x="114261" y="74028"/>
                  </a:lnTo>
                  <a:lnTo>
                    <a:pt x="111836" y="74028"/>
                  </a:lnTo>
                  <a:lnTo>
                    <a:pt x="111836" y="71653"/>
                  </a:lnTo>
                  <a:lnTo>
                    <a:pt x="114261" y="71653"/>
                  </a:lnTo>
                  <a:lnTo>
                    <a:pt x="114261" y="70904"/>
                  </a:lnTo>
                  <a:lnTo>
                    <a:pt x="110921" y="70904"/>
                  </a:lnTo>
                  <a:lnTo>
                    <a:pt x="110921" y="74041"/>
                  </a:lnTo>
                  <a:lnTo>
                    <a:pt x="108800" y="74041"/>
                  </a:lnTo>
                  <a:lnTo>
                    <a:pt x="108800" y="74790"/>
                  </a:lnTo>
                  <a:lnTo>
                    <a:pt x="114261" y="74790"/>
                  </a:lnTo>
                  <a:lnTo>
                    <a:pt x="114261" y="77978"/>
                  </a:lnTo>
                  <a:lnTo>
                    <a:pt x="115163" y="77978"/>
                  </a:lnTo>
                  <a:lnTo>
                    <a:pt x="115163" y="74790"/>
                  </a:lnTo>
                  <a:lnTo>
                    <a:pt x="119722" y="74790"/>
                  </a:lnTo>
                  <a:lnTo>
                    <a:pt x="119722" y="74041"/>
                  </a:lnTo>
                  <a:close/>
                </a:path>
                <a:path w="434975" h="78104">
                  <a:moveTo>
                    <a:pt x="141859" y="70916"/>
                  </a:moveTo>
                  <a:lnTo>
                    <a:pt x="141312" y="69583"/>
                  </a:lnTo>
                  <a:lnTo>
                    <a:pt x="140868" y="69138"/>
                  </a:lnTo>
                  <a:lnTo>
                    <a:pt x="140868" y="70916"/>
                  </a:lnTo>
                  <a:lnTo>
                    <a:pt x="140843" y="74091"/>
                  </a:lnTo>
                  <a:lnTo>
                    <a:pt x="140500" y="74942"/>
                  </a:lnTo>
                  <a:lnTo>
                    <a:pt x="139598" y="75869"/>
                  </a:lnTo>
                  <a:lnTo>
                    <a:pt x="138684" y="76771"/>
                  </a:lnTo>
                  <a:lnTo>
                    <a:pt x="137566" y="77228"/>
                  </a:lnTo>
                  <a:lnTo>
                    <a:pt x="134937" y="77228"/>
                  </a:lnTo>
                  <a:lnTo>
                    <a:pt x="131546" y="70916"/>
                  </a:lnTo>
                  <a:lnTo>
                    <a:pt x="131914" y="70027"/>
                  </a:lnTo>
                  <a:lnTo>
                    <a:pt x="133769" y="68097"/>
                  </a:lnTo>
                  <a:lnTo>
                    <a:pt x="134899" y="67614"/>
                  </a:lnTo>
                  <a:lnTo>
                    <a:pt x="137566" y="67614"/>
                  </a:lnTo>
                  <a:lnTo>
                    <a:pt x="138684" y="68097"/>
                  </a:lnTo>
                  <a:lnTo>
                    <a:pt x="139598" y="69049"/>
                  </a:lnTo>
                  <a:lnTo>
                    <a:pt x="140500" y="70027"/>
                  </a:lnTo>
                  <a:lnTo>
                    <a:pt x="140868" y="70916"/>
                  </a:lnTo>
                  <a:lnTo>
                    <a:pt x="140868" y="69138"/>
                  </a:lnTo>
                  <a:lnTo>
                    <a:pt x="139369" y="67614"/>
                  </a:lnTo>
                  <a:lnTo>
                    <a:pt x="139128" y="67373"/>
                  </a:lnTo>
                  <a:lnTo>
                    <a:pt x="137807" y="66814"/>
                  </a:lnTo>
                  <a:lnTo>
                    <a:pt x="134670" y="66814"/>
                  </a:lnTo>
                  <a:lnTo>
                    <a:pt x="133324" y="67373"/>
                  </a:lnTo>
                  <a:lnTo>
                    <a:pt x="131140" y="69583"/>
                  </a:lnTo>
                  <a:lnTo>
                    <a:pt x="130594" y="70916"/>
                  </a:lnTo>
                  <a:lnTo>
                    <a:pt x="130594" y="74091"/>
                  </a:lnTo>
                  <a:lnTo>
                    <a:pt x="131152" y="75412"/>
                  </a:lnTo>
                  <a:lnTo>
                    <a:pt x="133362" y="77508"/>
                  </a:lnTo>
                  <a:lnTo>
                    <a:pt x="134708" y="78028"/>
                  </a:lnTo>
                  <a:lnTo>
                    <a:pt x="137807" y="78028"/>
                  </a:lnTo>
                  <a:lnTo>
                    <a:pt x="139128" y="77508"/>
                  </a:lnTo>
                  <a:lnTo>
                    <a:pt x="139420" y="77228"/>
                  </a:lnTo>
                  <a:lnTo>
                    <a:pt x="141312" y="75412"/>
                  </a:lnTo>
                  <a:lnTo>
                    <a:pt x="141859" y="74091"/>
                  </a:lnTo>
                  <a:lnTo>
                    <a:pt x="141859" y="70916"/>
                  </a:lnTo>
                  <a:close/>
                </a:path>
                <a:path w="434975" h="78104">
                  <a:moveTo>
                    <a:pt x="156095" y="70916"/>
                  </a:moveTo>
                  <a:lnTo>
                    <a:pt x="155549" y="69583"/>
                  </a:lnTo>
                  <a:lnTo>
                    <a:pt x="155105" y="69138"/>
                  </a:lnTo>
                  <a:lnTo>
                    <a:pt x="155105" y="70916"/>
                  </a:lnTo>
                  <a:lnTo>
                    <a:pt x="155079" y="74091"/>
                  </a:lnTo>
                  <a:lnTo>
                    <a:pt x="154736" y="74942"/>
                  </a:lnTo>
                  <a:lnTo>
                    <a:pt x="153835" y="75869"/>
                  </a:lnTo>
                  <a:lnTo>
                    <a:pt x="152908" y="76771"/>
                  </a:lnTo>
                  <a:lnTo>
                    <a:pt x="151803" y="77228"/>
                  </a:lnTo>
                  <a:lnTo>
                    <a:pt x="149174" y="77228"/>
                  </a:lnTo>
                  <a:lnTo>
                    <a:pt x="145783" y="70916"/>
                  </a:lnTo>
                  <a:lnTo>
                    <a:pt x="146151" y="70027"/>
                  </a:lnTo>
                  <a:lnTo>
                    <a:pt x="148005" y="68097"/>
                  </a:lnTo>
                  <a:lnTo>
                    <a:pt x="149136" y="67614"/>
                  </a:lnTo>
                  <a:lnTo>
                    <a:pt x="151803" y="67614"/>
                  </a:lnTo>
                  <a:lnTo>
                    <a:pt x="152908" y="68097"/>
                  </a:lnTo>
                  <a:lnTo>
                    <a:pt x="153835" y="69049"/>
                  </a:lnTo>
                  <a:lnTo>
                    <a:pt x="154736" y="70027"/>
                  </a:lnTo>
                  <a:lnTo>
                    <a:pt x="155105" y="70916"/>
                  </a:lnTo>
                  <a:lnTo>
                    <a:pt x="155105" y="69138"/>
                  </a:lnTo>
                  <a:lnTo>
                    <a:pt x="153593" y="67614"/>
                  </a:lnTo>
                  <a:lnTo>
                    <a:pt x="153352" y="67373"/>
                  </a:lnTo>
                  <a:lnTo>
                    <a:pt x="152044" y="66814"/>
                  </a:lnTo>
                  <a:lnTo>
                    <a:pt x="148907" y="66814"/>
                  </a:lnTo>
                  <a:lnTo>
                    <a:pt x="147561" y="67373"/>
                  </a:lnTo>
                  <a:lnTo>
                    <a:pt x="145376" y="69583"/>
                  </a:lnTo>
                  <a:lnTo>
                    <a:pt x="144830" y="70916"/>
                  </a:lnTo>
                  <a:lnTo>
                    <a:pt x="144830" y="74091"/>
                  </a:lnTo>
                  <a:lnTo>
                    <a:pt x="145389" y="75412"/>
                  </a:lnTo>
                  <a:lnTo>
                    <a:pt x="147599" y="77508"/>
                  </a:lnTo>
                  <a:lnTo>
                    <a:pt x="148945" y="78028"/>
                  </a:lnTo>
                  <a:lnTo>
                    <a:pt x="152044" y="78028"/>
                  </a:lnTo>
                  <a:lnTo>
                    <a:pt x="153352" y="77508"/>
                  </a:lnTo>
                  <a:lnTo>
                    <a:pt x="153644" y="77228"/>
                  </a:lnTo>
                  <a:lnTo>
                    <a:pt x="155549" y="75412"/>
                  </a:lnTo>
                  <a:lnTo>
                    <a:pt x="156095" y="74091"/>
                  </a:lnTo>
                  <a:lnTo>
                    <a:pt x="156095" y="70916"/>
                  </a:lnTo>
                  <a:close/>
                </a:path>
                <a:path w="434975" h="78104">
                  <a:moveTo>
                    <a:pt x="168376" y="66802"/>
                  </a:moveTo>
                  <a:lnTo>
                    <a:pt x="167462" y="66802"/>
                  </a:lnTo>
                  <a:lnTo>
                    <a:pt x="167462" y="67564"/>
                  </a:lnTo>
                  <a:lnTo>
                    <a:pt x="167462" y="69900"/>
                  </a:lnTo>
                  <a:lnTo>
                    <a:pt x="167462" y="70650"/>
                  </a:lnTo>
                  <a:lnTo>
                    <a:pt x="167462" y="73075"/>
                  </a:lnTo>
                  <a:lnTo>
                    <a:pt x="162039" y="73075"/>
                  </a:lnTo>
                  <a:lnTo>
                    <a:pt x="162102" y="70650"/>
                  </a:lnTo>
                  <a:lnTo>
                    <a:pt x="167462" y="70650"/>
                  </a:lnTo>
                  <a:lnTo>
                    <a:pt x="167462" y="69900"/>
                  </a:lnTo>
                  <a:lnTo>
                    <a:pt x="162102" y="69900"/>
                  </a:lnTo>
                  <a:lnTo>
                    <a:pt x="162102" y="67564"/>
                  </a:lnTo>
                  <a:lnTo>
                    <a:pt x="167462" y="67564"/>
                  </a:lnTo>
                  <a:lnTo>
                    <a:pt x="167462" y="66802"/>
                  </a:lnTo>
                  <a:lnTo>
                    <a:pt x="161188" y="66802"/>
                  </a:lnTo>
                  <a:lnTo>
                    <a:pt x="161188" y="73990"/>
                  </a:lnTo>
                  <a:lnTo>
                    <a:pt x="160553" y="75882"/>
                  </a:lnTo>
                  <a:lnTo>
                    <a:pt x="159270" y="77381"/>
                  </a:lnTo>
                  <a:lnTo>
                    <a:pt x="160083" y="77978"/>
                  </a:lnTo>
                  <a:lnTo>
                    <a:pt x="161036" y="76873"/>
                  </a:lnTo>
                  <a:lnTo>
                    <a:pt x="161658" y="75501"/>
                  </a:lnTo>
                  <a:lnTo>
                    <a:pt x="161937" y="73837"/>
                  </a:lnTo>
                  <a:lnTo>
                    <a:pt x="167462" y="73837"/>
                  </a:lnTo>
                  <a:lnTo>
                    <a:pt x="167411" y="76873"/>
                  </a:lnTo>
                  <a:lnTo>
                    <a:pt x="167157" y="77177"/>
                  </a:lnTo>
                  <a:lnTo>
                    <a:pt x="165277" y="77177"/>
                  </a:lnTo>
                  <a:lnTo>
                    <a:pt x="165442" y="77978"/>
                  </a:lnTo>
                  <a:lnTo>
                    <a:pt x="167309" y="77978"/>
                  </a:lnTo>
                  <a:lnTo>
                    <a:pt x="168325" y="76873"/>
                  </a:lnTo>
                  <a:lnTo>
                    <a:pt x="168376" y="73837"/>
                  </a:lnTo>
                  <a:lnTo>
                    <a:pt x="168376" y="73075"/>
                  </a:lnTo>
                  <a:lnTo>
                    <a:pt x="168376" y="70650"/>
                  </a:lnTo>
                  <a:lnTo>
                    <a:pt x="168376" y="69900"/>
                  </a:lnTo>
                  <a:lnTo>
                    <a:pt x="168376" y="67564"/>
                  </a:lnTo>
                  <a:lnTo>
                    <a:pt x="168376" y="66802"/>
                  </a:lnTo>
                  <a:close/>
                </a:path>
                <a:path w="434975" h="78104">
                  <a:moveTo>
                    <a:pt x="192341" y="70916"/>
                  </a:moveTo>
                  <a:lnTo>
                    <a:pt x="191795" y="69583"/>
                  </a:lnTo>
                  <a:lnTo>
                    <a:pt x="191338" y="69126"/>
                  </a:lnTo>
                  <a:lnTo>
                    <a:pt x="191338" y="70916"/>
                  </a:lnTo>
                  <a:lnTo>
                    <a:pt x="191325" y="74091"/>
                  </a:lnTo>
                  <a:lnTo>
                    <a:pt x="190982" y="74942"/>
                  </a:lnTo>
                  <a:lnTo>
                    <a:pt x="190080" y="75869"/>
                  </a:lnTo>
                  <a:lnTo>
                    <a:pt x="189153" y="76771"/>
                  </a:lnTo>
                  <a:lnTo>
                    <a:pt x="188048" y="77228"/>
                  </a:lnTo>
                  <a:lnTo>
                    <a:pt x="185420" y="77228"/>
                  </a:lnTo>
                  <a:lnTo>
                    <a:pt x="182016" y="70916"/>
                  </a:lnTo>
                  <a:lnTo>
                    <a:pt x="182397" y="70027"/>
                  </a:lnTo>
                  <a:lnTo>
                    <a:pt x="183311" y="69049"/>
                  </a:lnTo>
                  <a:lnTo>
                    <a:pt x="184251" y="68097"/>
                  </a:lnTo>
                  <a:lnTo>
                    <a:pt x="185381" y="67614"/>
                  </a:lnTo>
                  <a:lnTo>
                    <a:pt x="188048" y="67614"/>
                  </a:lnTo>
                  <a:lnTo>
                    <a:pt x="189153" y="68097"/>
                  </a:lnTo>
                  <a:lnTo>
                    <a:pt x="190080" y="69049"/>
                  </a:lnTo>
                  <a:lnTo>
                    <a:pt x="190982" y="70027"/>
                  </a:lnTo>
                  <a:lnTo>
                    <a:pt x="191338" y="70916"/>
                  </a:lnTo>
                  <a:lnTo>
                    <a:pt x="191338" y="69126"/>
                  </a:lnTo>
                  <a:lnTo>
                    <a:pt x="189839" y="67614"/>
                  </a:lnTo>
                  <a:lnTo>
                    <a:pt x="189611" y="67373"/>
                  </a:lnTo>
                  <a:lnTo>
                    <a:pt x="188290" y="66814"/>
                  </a:lnTo>
                  <a:lnTo>
                    <a:pt x="185153" y="66814"/>
                  </a:lnTo>
                  <a:lnTo>
                    <a:pt x="183807" y="67373"/>
                  </a:lnTo>
                  <a:lnTo>
                    <a:pt x="181622" y="69583"/>
                  </a:lnTo>
                  <a:lnTo>
                    <a:pt x="181076" y="70916"/>
                  </a:lnTo>
                  <a:lnTo>
                    <a:pt x="181076" y="74091"/>
                  </a:lnTo>
                  <a:lnTo>
                    <a:pt x="181635" y="75412"/>
                  </a:lnTo>
                  <a:lnTo>
                    <a:pt x="183845" y="77508"/>
                  </a:lnTo>
                  <a:lnTo>
                    <a:pt x="185191" y="78028"/>
                  </a:lnTo>
                  <a:lnTo>
                    <a:pt x="188290" y="78028"/>
                  </a:lnTo>
                  <a:lnTo>
                    <a:pt x="189611" y="77508"/>
                  </a:lnTo>
                  <a:lnTo>
                    <a:pt x="189890" y="77228"/>
                  </a:lnTo>
                  <a:lnTo>
                    <a:pt x="191795" y="75412"/>
                  </a:lnTo>
                  <a:lnTo>
                    <a:pt x="192341" y="74091"/>
                  </a:lnTo>
                  <a:lnTo>
                    <a:pt x="192341" y="70916"/>
                  </a:lnTo>
                  <a:close/>
                </a:path>
                <a:path w="434975" h="78104">
                  <a:moveTo>
                    <a:pt x="206578" y="70916"/>
                  </a:moveTo>
                  <a:lnTo>
                    <a:pt x="206032" y="69583"/>
                  </a:lnTo>
                  <a:lnTo>
                    <a:pt x="205574" y="69126"/>
                  </a:lnTo>
                  <a:lnTo>
                    <a:pt x="205574" y="70916"/>
                  </a:lnTo>
                  <a:lnTo>
                    <a:pt x="205562" y="74091"/>
                  </a:lnTo>
                  <a:lnTo>
                    <a:pt x="205219" y="74942"/>
                  </a:lnTo>
                  <a:lnTo>
                    <a:pt x="203390" y="76771"/>
                  </a:lnTo>
                  <a:lnTo>
                    <a:pt x="202272" y="77228"/>
                  </a:lnTo>
                  <a:lnTo>
                    <a:pt x="199644" y="77228"/>
                  </a:lnTo>
                  <a:lnTo>
                    <a:pt x="196253" y="70916"/>
                  </a:lnTo>
                  <a:lnTo>
                    <a:pt x="196634" y="70027"/>
                  </a:lnTo>
                  <a:lnTo>
                    <a:pt x="197548" y="69049"/>
                  </a:lnTo>
                  <a:lnTo>
                    <a:pt x="198488" y="68097"/>
                  </a:lnTo>
                  <a:lnTo>
                    <a:pt x="199618" y="67614"/>
                  </a:lnTo>
                  <a:lnTo>
                    <a:pt x="202272" y="67614"/>
                  </a:lnTo>
                  <a:lnTo>
                    <a:pt x="203390" y="68097"/>
                  </a:lnTo>
                  <a:lnTo>
                    <a:pt x="205219" y="70027"/>
                  </a:lnTo>
                  <a:lnTo>
                    <a:pt x="205574" y="70916"/>
                  </a:lnTo>
                  <a:lnTo>
                    <a:pt x="205574" y="69126"/>
                  </a:lnTo>
                  <a:lnTo>
                    <a:pt x="204063" y="67614"/>
                  </a:lnTo>
                  <a:lnTo>
                    <a:pt x="203835" y="67373"/>
                  </a:lnTo>
                  <a:lnTo>
                    <a:pt x="202514" y="66814"/>
                  </a:lnTo>
                  <a:lnTo>
                    <a:pt x="199390" y="66814"/>
                  </a:lnTo>
                  <a:lnTo>
                    <a:pt x="198043" y="67373"/>
                  </a:lnTo>
                  <a:lnTo>
                    <a:pt x="195859" y="69583"/>
                  </a:lnTo>
                  <a:lnTo>
                    <a:pt x="195313" y="70916"/>
                  </a:lnTo>
                  <a:lnTo>
                    <a:pt x="195313" y="74091"/>
                  </a:lnTo>
                  <a:lnTo>
                    <a:pt x="195872" y="75412"/>
                  </a:lnTo>
                  <a:lnTo>
                    <a:pt x="198081" y="77508"/>
                  </a:lnTo>
                  <a:lnTo>
                    <a:pt x="199415" y="78028"/>
                  </a:lnTo>
                  <a:lnTo>
                    <a:pt x="202514" y="78028"/>
                  </a:lnTo>
                  <a:lnTo>
                    <a:pt x="203835" y="77508"/>
                  </a:lnTo>
                  <a:lnTo>
                    <a:pt x="204127" y="77228"/>
                  </a:lnTo>
                  <a:lnTo>
                    <a:pt x="206032" y="75412"/>
                  </a:lnTo>
                  <a:lnTo>
                    <a:pt x="206578" y="74091"/>
                  </a:lnTo>
                  <a:lnTo>
                    <a:pt x="206578" y="70916"/>
                  </a:lnTo>
                  <a:close/>
                </a:path>
                <a:path w="434975" h="78104">
                  <a:moveTo>
                    <a:pt x="219760" y="67271"/>
                  </a:moveTo>
                  <a:lnTo>
                    <a:pt x="218846" y="67271"/>
                  </a:lnTo>
                  <a:lnTo>
                    <a:pt x="218846" y="68021"/>
                  </a:lnTo>
                  <a:lnTo>
                    <a:pt x="218846" y="71970"/>
                  </a:lnTo>
                  <a:lnTo>
                    <a:pt x="218846" y="72720"/>
                  </a:lnTo>
                  <a:lnTo>
                    <a:pt x="218846" y="76517"/>
                  </a:lnTo>
                  <a:lnTo>
                    <a:pt x="211569" y="76517"/>
                  </a:lnTo>
                  <a:lnTo>
                    <a:pt x="211569" y="72720"/>
                  </a:lnTo>
                  <a:lnTo>
                    <a:pt x="218846" y="72720"/>
                  </a:lnTo>
                  <a:lnTo>
                    <a:pt x="218846" y="71970"/>
                  </a:lnTo>
                  <a:lnTo>
                    <a:pt x="211569" y="71970"/>
                  </a:lnTo>
                  <a:lnTo>
                    <a:pt x="211569" y="68021"/>
                  </a:lnTo>
                  <a:lnTo>
                    <a:pt x="218846" y="68021"/>
                  </a:lnTo>
                  <a:lnTo>
                    <a:pt x="218846" y="67271"/>
                  </a:lnTo>
                  <a:lnTo>
                    <a:pt x="210654" y="67271"/>
                  </a:lnTo>
                  <a:lnTo>
                    <a:pt x="210654" y="77978"/>
                  </a:lnTo>
                  <a:lnTo>
                    <a:pt x="211569" y="77978"/>
                  </a:lnTo>
                  <a:lnTo>
                    <a:pt x="211569" y="77279"/>
                  </a:lnTo>
                  <a:lnTo>
                    <a:pt x="218846" y="77279"/>
                  </a:lnTo>
                  <a:lnTo>
                    <a:pt x="218846" y="77978"/>
                  </a:lnTo>
                  <a:lnTo>
                    <a:pt x="219760" y="77978"/>
                  </a:lnTo>
                  <a:lnTo>
                    <a:pt x="219760" y="77279"/>
                  </a:lnTo>
                  <a:lnTo>
                    <a:pt x="219760" y="76517"/>
                  </a:lnTo>
                  <a:lnTo>
                    <a:pt x="219760" y="72720"/>
                  </a:lnTo>
                  <a:lnTo>
                    <a:pt x="219760" y="71970"/>
                  </a:lnTo>
                  <a:lnTo>
                    <a:pt x="219760" y="68021"/>
                  </a:lnTo>
                  <a:lnTo>
                    <a:pt x="219760" y="67271"/>
                  </a:lnTo>
                  <a:close/>
                </a:path>
                <a:path w="434975" h="78104">
                  <a:moveTo>
                    <a:pt x="291617" y="850"/>
                  </a:moveTo>
                  <a:lnTo>
                    <a:pt x="290830" y="850"/>
                  </a:lnTo>
                  <a:lnTo>
                    <a:pt x="290830" y="1562"/>
                  </a:lnTo>
                  <a:lnTo>
                    <a:pt x="290830" y="5105"/>
                  </a:lnTo>
                  <a:lnTo>
                    <a:pt x="290830" y="5816"/>
                  </a:lnTo>
                  <a:lnTo>
                    <a:pt x="290830" y="9398"/>
                  </a:lnTo>
                  <a:lnTo>
                    <a:pt x="289242" y="9398"/>
                  </a:lnTo>
                  <a:lnTo>
                    <a:pt x="289242" y="5816"/>
                  </a:lnTo>
                  <a:lnTo>
                    <a:pt x="290830" y="5816"/>
                  </a:lnTo>
                  <a:lnTo>
                    <a:pt x="290830" y="5105"/>
                  </a:lnTo>
                  <a:lnTo>
                    <a:pt x="289242" y="5105"/>
                  </a:lnTo>
                  <a:lnTo>
                    <a:pt x="289242" y="1562"/>
                  </a:lnTo>
                  <a:lnTo>
                    <a:pt x="290830" y="1562"/>
                  </a:lnTo>
                  <a:lnTo>
                    <a:pt x="290830" y="850"/>
                  </a:lnTo>
                  <a:lnTo>
                    <a:pt x="288493" y="850"/>
                  </a:lnTo>
                  <a:lnTo>
                    <a:pt x="288493" y="10858"/>
                  </a:lnTo>
                  <a:lnTo>
                    <a:pt x="289242" y="10858"/>
                  </a:lnTo>
                  <a:lnTo>
                    <a:pt x="289242" y="10109"/>
                  </a:lnTo>
                  <a:lnTo>
                    <a:pt x="290830" y="10109"/>
                  </a:lnTo>
                  <a:lnTo>
                    <a:pt x="290830" y="10414"/>
                  </a:lnTo>
                  <a:lnTo>
                    <a:pt x="291617" y="10414"/>
                  </a:lnTo>
                  <a:lnTo>
                    <a:pt x="291617" y="10109"/>
                  </a:lnTo>
                  <a:lnTo>
                    <a:pt x="291617" y="9398"/>
                  </a:lnTo>
                  <a:lnTo>
                    <a:pt x="291617" y="5816"/>
                  </a:lnTo>
                  <a:lnTo>
                    <a:pt x="291617" y="5105"/>
                  </a:lnTo>
                  <a:lnTo>
                    <a:pt x="291617" y="1562"/>
                  </a:lnTo>
                  <a:lnTo>
                    <a:pt x="291617" y="850"/>
                  </a:lnTo>
                  <a:close/>
                </a:path>
                <a:path w="434975" h="78104">
                  <a:moveTo>
                    <a:pt x="297294" y="6477"/>
                  </a:moveTo>
                  <a:lnTo>
                    <a:pt x="296519" y="6477"/>
                  </a:lnTo>
                  <a:lnTo>
                    <a:pt x="296519" y="7226"/>
                  </a:lnTo>
                  <a:lnTo>
                    <a:pt x="296519" y="10248"/>
                  </a:lnTo>
                  <a:lnTo>
                    <a:pt x="293090" y="10248"/>
                  </a:lnTo>
                  <a:lnTo>
                    <a:pt x="293090" y="7226"/>
                  </a:lnTo>
                  <a:lnTo>
                    <a:pt x="296519" y="7226"/>
                  </a:lnTo>
                  <a:lnTo>
                    <a:pt x="296519" y="6477"/>
                  </a:lnTo>
                  <a:lnTo>
                    <a:pt x="292328" y="6477"/>
                  </a:lnTo>
                  <a:lnTo>
                    <a:pt x="292328" y="11569"/>
                  </a:lnTo>
                  <a:lnTo>
                    <a:pt x="293090" y="11569"/>
                  </a:lnTo>
                  <a:lnTo>
                    <a:pt x="293090" y="11023"/>
                  </a:lnTo>
                  <a:lnTo>
                    <a:pt x="296506" y="11023"/>
                  </a:lnTo>
                  <a:lnTo>
                    <a:pt x="296506" y="11569"/>
                  </a:lnTo>
                  <a:lnTo>
                    <a:pt x="297294" y="11569"/>
                  </a:lnTo>
                  <a:lnTo>
                    <a:pt x="297294" y="11023"/>
                  </a:lnTo>
                  <a:lnTo>
                    <a:pt x="297294" y="10248"/>
                  </a:lnTo>
                  <a:lnTo>
                    <a:pt x="297294" y="7226"/>
                  </a:lnTo>
                  <a:lnTo>
                    <a:pt x="297294" y="6477"/>
                  </a:lnTo>
                  <a:close/>
                </a:path>
                <a:path w="434975" h="78104">
                  <a:moveTo>
                    <a:pt x="297726" y="406"/>
                  </a:moveTo>
                  <a:lnTo>
                    <a:pt x="292328" y="406"/>
                  </a:lnTo>
                  <a:lnTo>
                    <a:pt x="292328" y="1168"/>
                  </a:lnTo>
                  <a:lnTo>
                    <a:pt x="294043" y="1168"/>
                  </a:lnTo>
                  <a:lnTo>
                    <a:pt x="293903" y="3251"/>
                  </a:lnTo>
                  <a:lnTo>
                    <a:pt x="293154" y="4597"/>
                  </a:lnTo>
                  <a:lnTo>
                    <a:pt x="291769" y="5207"/>
                  </a:lnTo>
                  <a:lnTo>
                    <a:pt x="292328" y="6007"/>
                  </a:lnTo>
                  <a:lnTo>
                    <a:pt x="293763" y="5270"/>
                  </a:lnTo>
                  <a:lnTo>
                    <a:pt x="294589" y="3657"/>
                  </a:lnTo>
                  <a:lnTo>
                    <a:pt x="294805" y="1168"/>
                  </a:lnTo>
                  <a:lnTo>
                    <a:pt x="296964" y="1168"/>
                  </a:lnTo>
                  <a:lnTo>
                    <a:pt x="296849" y="3251"/>
                  </a:lnTo>
                  <a:lnTo>
                    <a:pt x="296722" y="4140"/>
                  </a:lnTo>
                  <a:lnTo>
                    <a:pt x="295884" y="4749"/>
                  </a:lnTo>
                  <a:lnTo>
                    <a:pt x="294805" y="4749"/>
                  </a:lnTo>
                  <a:lnTo>
                    <a:pt x="294906" y="5549"/>
                  </a:lnTo>
                  <a:lnTo>
                    <a:pt x="296138" y="5549"/>
                  </a:lnTo>
                  <a:lnTo>
                    <a:pt x="297357" y="4749"/>
                  </a:lnTo>
                  <a:lnTo>
                    <a:pt x="297611" y="3251"/>
                  </a:lnTo>
                  <a:lnTo>
                    <a:pt x="297726" y="406"/>
                  </a:lnTo>
                  <a:close/>
                </a:path>
                <a:path w="434975" h="78104">
                  <a:moveTo>
                    <a:pt x="304266" y="7124"/>
                  </a:moveTo>
                  <a:lnTo>
                    <a:pt x="303733" y="6769"/>
                  </a:lnTo>
                  <a:lnTo>
                    <a:pt x="303580" y="6667"/>
                  </a:lnTo>
                  <a:lnTo>
                    <a:pt x="302247" y="5765"/>
                  </a:lnTo>
                  <a:lnTo>
                    <a:pt x="302247" y="4495"/>
                  </a:lnTo>
                  <a:lnTo>
                    <a:pt x="304050" y="4495"/>
                  </a:lnTo>
                  <a:lnTo>
                    <a:pt x="304050" y="3695"/>
                  </a:lnTo>
                  <a:lnTo>
                    <a:pt x="302247" y="3695"/>
                  </a:lnTo>
                  <a:lnTo>
                    <a:pt x="302247" y="1574"/>
                  </a:lnTo>
                  <a:lnTo>
                    <a:pt x="302247" y="1371"/>
                  </a:lnTo>
                  <a:lnTo>
                    <a:pt x="303885" y="800"/>
                  </a:lnTo>
                  <a:lnTo>
                    <a:pt x="303491" y="0"/>
                  </a:lnTo>
                  <a:lnTo>
                    <a:pt x="302310" y="508"/>
                  </a:lnTo>
                  <a:lnTo>
                    <a:pt x="301015" y="800"/>
                  </a:lnTo>
                  <a:lnTo>
                    <a:pt x="299656" y="901"/>
                  </a:lnTo>
                  <a:lnTo>
                    <a:pt x="299986" y="1816"/>
                  </a:lnTo>
                  <a:lnTo>
                    <a:pt x="301485" y="1574"/>
                  </a:lnTo>
                  <a:lnTo>
                    <a:pt x="301485" y="3695"/>
                  </a:lnTo>
                  <a:lnTo>
                    <a:pt x="299440" y="3695"/>
                  </a:lnTo>
                  <a:lnTo>
                    <a:pt x="299440" y="4495"/>
                  </a:lnTo>
                  <a:lnTo>
                    <a:pt x="301485" y="4495"/>
                  </a:lnTo>
                  <a:lnTo>
                    <a:pt x="300850" y="6769"/>
                  </a:lnTo>
                  <a:lnTo>
                    <a:pt x="300050" y="8280"/>
                  </a:lnTo>
                  <a:lnTo>
                    <a:pt x="299097" y="9105"/>
                  </a:lnTo>
                  <a:lnTo>
                    <a:pt x="299656" y="9956"/>
                  </a:lnTo>
                  <a:lnTo>
                    <a:pt x="300507" y="9080"/>
                  </a:lnTo>
                  <a:lnTo>
                    <a:pt x="301117" y="7988"/>
                  </a:lnTo>
                  <a:lnTo>
                    <a:pt x="301485" y="6667"/>
                  </a:lnTo>
                  <a:lnTo>
                    <a:pt x="301485" y="11569"/>
                  </a:lnTo>
                  <a:lnTo>
                    <a:pt x="302247" y="11569"/>
                  </a:lnTo>
                  <a:lnTo>
                    <a:pt x="302247" y="6769"/>
                  </a:lnTo>
                  <a:lnTo>
                    <a:pt x="303707" y="8039"/>
                  </a:lnTo>
                  <a:lnTo>
                    <a:pt x="304266" y="7124"/>
                  </a:lnTo>
                  <a:close/>
                </a:path>
                <a:path w="434975" h="78104">
                  <a:moveTo>
                    <a:pt x="308660" y="850"/>
                  </a:moveTo>
                  <a:lnTo>
                    <a:pt x="307898" y="850"/>
                  </a:lnTo>
                  <a:lnTo>
                    <a:pt x="307898" y="1625"/>
                  </a:lnTo>
                  <a:lnTo>
                    <a:pt x="307898" y="9906"/>
                  </a:lnTo>
                  <a:lnTo>
                    <a:pt x="305206" y="9906"/>
                  </a:lnTo>
                  <a:lnTo>
                    <a:pt x="305206" y="1625"/>
                  </a:lnTo>
                  <a:lnTo>
                    <a:pt x="307898" y="1625"/>
                  </a:lnTo>
                  <a:lnTo>
                    <a:pt x="307898" y="850"/>
                  </a:lnTo>
                  <a:lnTo>
                    <a:pt x="304444" y="850"/>
                  </a:lnTo>
                  <a:lnTo>
                    <a:pt x="304444" y="11569"/>
                  </a:lnTo>
                  <a:lnTo>
                    <a:pt x="305206" y="11569"/>
                  </a:lnTo>
                  <a:lnTo>
                    <a:pt x="305206" y="10668"/>
                  </a:lnTo>
                  <a:lnTo>
                    <a:pt x="307898" y="10668"/>
                  </a:lnTo>
                  <a:lnTo>
                    <a:pt x="307898" y="11569"/>
                  </a:lnTo>
                  <a:lnTo>
                    <a:pt x="308660" y="11569"/>
                  </a:lnTo>
                  <a:lnTo>
                    <a:pt x="308660" y="10668"/>
                  </a:lnTo>
                  <a:lnTo>
                    <a:pt x="308660" y="9906"/>
                  </a:lnTo>
                  <a:lnTo>
                    <a:pt x="308660" y="1625"/>
                  </a:lnTo>
                  <a:lnTo>
                    <a:pt x="308660" y="850"/>
                  </a:lnTo>
                  <a:close/>
                </a:path>
                <a:path w="434975" h="78104">
                  <a:moveTo>
                    <a:pt x="325208" y="4521"/>
                  </a:moveTo>
                  <a:lnTo>
                    <a:pt x="324751" y="3187"/>
                  </a:lnTo>
                  <a:lnTo>
                    <a:pt x="324370" y="2730"/>
                  </a:lnTo>
                  <a:lnTo>
                    <a:pt x="324370" y="4521"/>
                  </a:lnTo>
                  <a:lnTo>
                    <a:pt x="324358" y="7696"/>
                  </a:lnTo>
                  <a:lnTo>
                    <a:pt x="324065" y="8547"/>
                  </a:lnTo>
                  <a:lnTo>
                    <a:pt x="323291" y="9461"/>
                  </a:lnTo>
                  <a:lnTo>
                    <a:pt x="320459" y="10820"/>
                  </a:lnTo>
                  <a:lnTo>
                    <a:pt x="317601" y="9461"/>
                  </a:lnTo>
                  <a:lnTo>
                    <a:pt x="316801" y="8547"/>
                  </a:lnTo>
                  <a:lnTo>
                    <a:pt x="316509" y="7696"/>
                  </a:lnTo>
                  <a:lnTo>
                    <a:pt x="316484" y="4521"/>
                  </a:lnTo>
                  <a:lnTo>
                    <a:pt x="316788" y="3619"/>
                  </a:lnTo>
                  <a:lnTo>
                    <a:pt x="317576" y="2654"/>
                  </a:lnTo>
                  <a:lnTo>
                    <a:pt x="320459" y="1219"/>
                  </a:lnTo>
                  <a:lnTo>
                    <a:pt x="323291" y="2654"/>
                  </a:lnTo>
                  <a:lnTo>
                    <a:pt x="324065" y="3619"/>
                  </a:lnTo>
                  <a:lnTo>
                    <a:pt x="324370" y="4521"/>
                  </a:lnTo>
                  <a:lnTo>
                    <a:pt x="324370" y="2730"/>
                  </a:lnTo>
                  <a:lnTo>
                    <a:pt x="323113" y="1219"/>
                  </a:lnTo>
                  <a:lnTo>
                    <a:pt x="322897" y="965"/>
                  </a:lnTo>
                  <a:lnTo>
                    <a:pt x="321779" y="419"/>
                  </a:lnTo>
                  <a:lnTo>
                    <a:pt x="319125" y="419"/>
                  </a:lnTo>
                  <a:lnTo>
                    <a:pt x="317995" y="965"/>
                  </a:lnTo>
                  <a:lnTo>
                    <a:pt x="316141" y="3187"/>
                  </a:lnTo>
                  <a:lnTo>
                    <a:pt x="315671" y="4521"/>
                  </a:lnTo>
                  <a:lnTo>
                    <a:pt x="315671" y="7696"/>
                  </a:lnTo>
                  <a:lnTo>
                    <a:pt x="316141" y="9017"/>
                  </a:lnTo>
                  <a:lnTo>
                    <a:pt x="318033" y="11099"/>
                  </a:lnTo>
                  <a:lnTo>
                    <a:pt x="319151" y="11620"/>
                  </a:lnTo>
                  <a:lnTo>
                    <a:pt x="321779" y="11620"/>
                  </a:lnTo>
                  <a:lnTo>
                    <a:pt x="322897" y="11099"/>
                  </a:lnTo>
                  <a:lnTo>
                    <a:pt x="323151" y="10820"/>
                  </a:lnTo>
                  <a:lnTo>
                    <a:pt x="324751" y="9017"/>
                  </a:lnTo>
                  <a:lnTo>
                    <a:pt x="325208" y="7696"/>
                  </a:lnTo>
                  <a:lnTo>
                    <a:pt x="325208" y="4521"/>
                  </a:lnTo>
                  <a:close/>
                </a:path>
                <a:path w="434975" h="78104">
                  <a:moveTo>
                    <a:pt x="336169" y="4521"/>
                  </a:moveTo>
                  <a:lnTo>
                    <a:pt x="335699" y="3187"/>
                  </a:lnTo>
                  <a:lnTo>
                    <a:pt x="335330" y="2755"/>
                  </a:lnTo>
                  <a:lnTo>
                    <a:pt x="335330" y="4521"/>
                  </a:lnTo>
                  <a:lnTo>
                    <a:pt x="335305" y="7696"/>
                  </a:lnTo>
                  <a:lnTo>
                    <a:pt x="335026" y="8547"/>
                  </a:lnTo>
                  <a:lnTo>
                    <a:pt x="334238" y="9461"/>
                  </a:lnTo>
                  <a:lnTo>
                    <a:pt x="331419" y="10820"/>
                  </a:lnTo>
                  <a:lnTo>
                    <a:pt x="328561" y="9461"/>
                  </a:lnTo>
                  <a:lnTo>
                    <a:pt x="327748" y="8547"/>
                  </a:lnTo>
                  <a:lnTo>
                    <a:pt x="327444" y="7696"/>
                  </a:lnTo>
                  <a:lnTo>
                    <a:pt x="327431" y="4521"/>
                  </a:lnTo>
                  <a:lnTo>
                    <a:pt x="327748" y="3619"/>
                  </a:lnTo>
                  <a:lnTo>
                    <a:pt x="328536" y="2654"/>
                  </a:lnTo>
                  <a:lnTo>
                    <a:pt x="331419" y="1219"/>
                  </a:lnTo>
                  <a:lnTo>
                    <a:pt x="334238" y="2654"/>
                  </a:lnTo>
                  <a:lnTo>
                    <a:pt x="335026" y="3619"/>
                  </a:lnTo>
                  <a:lnTo>
                    <a:pt x="335330" y="4521"/>
                  </a:lnTo>
                  <a:lnTo>
                    <a:pt x="335330" y="2755"/>
                  </a:lnTo>
                  <a:lnTo>
                    <a:pt x="334060" y="1219"/>
                  </a:lnTo>
                  <a:lnTo>
                    <a:pt x="333857" y="965"/>
                  </a:lnTo>
                  <a:lnTo>
                    <a:pt x="332740" y="419"/>
                  </a:lnTo>
                  <a:lnTo>
                    <a:pt x="330085" y="419"/>
                  </a:lnTo>
                  <a:lnTo>
                    <a:pt x="328942" y="965"/>
                  </a:lnTo>
                  <a:lnTo>
                    <a:pt x="328028" y="2082"/>
                  </a:lnTo>
                  <a:lnTo>
                    <a:pt x="327088" y="3187"/>
                  </a:lnTo>
                  <a:lnTo>
                    <a:pt x="326631" y="4521"/>
                  </a:lnTo>
                  <a:lnTo>
                    <a:pt x="326631" y="7696"/>
                  </a:lnTo>
                  <a:lnTo>
                    <a:pt x="327101" y="9017"/>
                  </a:lnTo>
                  <a:lnTo>
                    <a:pt x="328980" y="11099"/>
                  </a:lnTo>
                  <a:lnTo>
                    <a:pt x="330111" y="11620"/>
                  </a:lnTo>
                  <a:lnTo>
                    <a:pt x="332740" y="11620"/>
                  </a:lnTo>
                  <a:lnTo>
                    <a:pt x="333857" y="11099"/>
                  </a:lnTo>
                  <a:lnTo>
                    <a:pt x="334098" y="10820"/>
                  </a:lnTo>
                  <a:lnTo>
                    <a:pt x="335699" y="9017"/>
                  </a:lnTo>
                  <a:lnTo>
                    <a:pt x="336169" y="7696"/>
                  </a:lnTo>
                  <a:lnTo>
                    <a:pt x="336169" y="4521"/>
                  </a:lnTo>
                  <a:close/>
                </a:path>
                <a:path w="434975" h="78104">
                  <a:moveTo>
                    <a:pt x="346989" y="7620"/>
                  </a:moveTo>
                  <a:lnTo>
                    <a:pt x="343141" y="7620"/>
                  </a:lnTo>
                  <a:lnTo>
                    <a:pt x="343141" y="5257"/>
                  </a:lnTo>
                  <a:lnTo>
                    <a:pt x="345922" y="5257"/>
                  </a:lnTo>
                  <a:lnTo>
                    <a:pt x="345922" y="4495"/>
                  </a:lnTo>
                  <a:lnTo>
                    <a:pt x="343141" y="4495"/>
                  </a:lnTo>
                  <a:lnTo>
                    <a:pt x="343141" y="2260"/>
                  </a:lnTo>
                  <a:lnTo>
                    <a:pt x="346430" y="2260"/>
                  </a:lnTo>
                  <a:lnTo>
                    <a:pt x="346430" y="1460"/>
                  </a:lnTo>
                  <a:lnTo>
                    <a:pt x="340474" y="1460"/>
                  </a:lnTo>
                  <a:lnTo>
                    <a:pt x="340829" y="292"/>
                  </a:lnTo>
                  <a:lnTo>
                    <a:pt x="340017" y="50"/>
                  </a:lnTo>
                  <a:lnTo>
                    <a:pt x="339534" y="2070"/>
                  </a:lnTo>
                  <a:lnTo>
                    <a:pt x="338645" y="3517"/>
                  </a:lnTo>
                  <a:lnTo>
                    <a:pt x="337350" y="4394"/>
                  </a:lnTo>
                  <a:lnTo>
                    <a:pt x="337883" y="5257"/>
                  </a:lnTo>
                  <a:lnTo>
                    <a:pt x="338823" y="4584"/>
                  </a:lnTo>
                  <a:lnTo>
                    <a:pt x="339585" y="3581"/>
                  </a:lnTo>
                  <a:lnTo>
                    <a:pt x="340169" y="2260"/>
                  </a:lnTo>
                  <a:lnTo>
                    <a:pt x="342379" y="2260"/>
                  </a:lnTo>
                  <a:lnTo>
                    <a:pt x="342379" y="4495"/>
                  </a:lnTo>
                  <a:lnTo>
                    <a:pt x="342379" y="5257"/>
                  </a:lnTo>
                  <a:lnTo>
                    <a:pt x="342379" y="7632"/>
                  </a:lnTo>
                  <a:lnTo>
                    <a:pt x="340309" y="7632"/>
                  </a:lnTo>
                  <a:lnTo>
                    <a:pt x="340309" y="5257"/>
                  </a:lnTo>
                  <a:lnTo>
                    <a:pt x="342379" y="5257"/>
                  </a:lnTo>
                  <a:lnTo>
                    <a:pt x="342379" y="4495"/>
                  </a:lnTo>
                  <a:lnTo>
                    <a:pt x="339547" y="4495"/>
                  </a:lnTo>
                  <a:lnTo>
                    <a:pt x="339547" y="7620"/>
                  </a:lnTo>
                  <a:lnTo>
                    <a:pt x="337756" y="7620"/>
                  </a:lnTo>
                  <a:lnTo>
                    <a:pt x="337756" y="8394"/>
                  </a:lnTo>
                  <a:lnTo>
                    <a:pt x="342379" y="8394"/>
                  </a:lnTo>
                  <a:lnTo>
                    <a:pt x="342379" y="11569"/>
                  </a:lnTo>
                  <a:lnTo>
                    <a:pt x="343141" y="11569"/>
                  </a:lnTo>
                  <a:lnTo>
                    <a:pt x="343141" y="8394"/>
                  </a:lnTo>
                  <a:lnTo>
                    <a:pt x="346989" y="8394"/>
                  </a:lnTo>
                  <a:lnTo>
                    <a:pt x="346989" y="7632"/>
                  </a:lnTo>
                  <a:close/>
                </a:path>
                <a:path w="434975" h="78104">
                  <a:moveTo>
                    <a:pt x="363524" y="4521"/>
                  </a:moveTo>
                  <a:lnTo>
                    <a:pt x="363067" y="3187"/>
                  </a:lnTo>
                  <a:lnTo>
                    <a:pt x="362686" y="2730"/>
                  </a:lnTo>
                  <a:lnTo>
                    <a:pt x="362686" y="4521"/>
                  </a:lnTo>
                  <a:lnTo>
                    <a:pt x="362673" y="7696"/>
                  </a:lnTo>
                  <a:lnTo>
                    <a:pt x="362381" y="8547"/>
                  </a:lnTo>
                  <a:lnTo>
                    <a:pt x="361607" y="9461"/>
                  </a:lnTo>
                  <a:lnTo>
                    <a:pt x="358787" y="10820"/>
                  </a:lnTo>
                  <a:lnTo>
                    <a:pt x="355930" y="9461"/>
                  </a:lnTo>
                  <a:lnTo>
                    <a:pt x="355117" y="8547"/>
                  </a:lnTo>
                  <a:lnTo>
                    <a:pt x="354825" y="7696"/>
                  </a:lnTo>
                  <a:lnTo>
                    <a:pt x="354799" y="4521"/>
                  </a:lnTo>
                  <a:lnTo>
                    <a:pt x="355117" y="3619"/>
                  </a:lnTo>
                  <a:lnTo>
                    <a:pt x="355904" y="2654"/>
                  </a:lnTo>
                  <a:lnTo>
                    <a:pt x="358787" y="1219"/>
                  </a:lnTo>
                  <a:lnTo>
                    <a:pt x="361607" y="2654"/>
                  </a:lnTo>
                  <a:lnTo>
                    <a:pt x="362381" y="3619"/>
                  </a:lnTo>
                  <a:lnTo>
                    <a:pt x="362686" y="4521"/>
                  </a:lnTo>
                  <a:lnTo>
                    <a:pt x="362686" y="2730"/>
                  </a:lnTo>
                  <a:lnTo>
                    <a:pt x="361442" y="1219"/>
                  </a:lnTo>
                  <a:lnTo>
                    <a:pt x="361226" y="965"/>
                  </a:lnTo>
                  <a:lnTo>
                    <a:pt x="360095" y="419"/>
                  </a:lnTo>
                  <a:lnTo>
                    <a:pt x="357454" y="419"/>
                  </a:lnTo>
                  <a:lnTo>
                    <a:pt x="356311" y="965"/>
                  </a:lnTo>
                  <a:lnTo>
                    <a:pt x="355396" y="2082"/>
                  </a:lnTo>
                  <a:lnTo>
                    <a:pt x="354457" y="3187"/>
                  </a:lnTo>
                  <a:lnTo>
                    <a:pt x="353999" y="4521"/>
                  </a:lnTo>
                  <a:lnTo>
                    <a:pt x="353999" y="7696"/>
                  </a:lnTo>
                  <a:lnTo>
                    <a:pt x="354457" y="9017"/>
                  </a:lnTo>
                  <a:lnTo>
                    <a:pt x="356349" y="11099"/>
                  </a:lnTo>
                  <a:lnTo>
                    <a:pt x="357479" y="11620"/>
                  </a:lnTo>
                  <a:lnTo>
                    <a:pt x="360095" y="11620"/>
                  </a:lnTo>
                  <a:lnTo>
                    <a:pt x="361226" y="11099"/>
                  </a:lnTo>
                  <a:lnTo>
                    <a:pt x="361467" y="10820"/>
                  </a:lnTo>
                  <a:lnTo>
                    <a:pt x="363067" y="9017"/>
                  </a:lnTo>
                  <a:lnTo>
                    <a:pt x="363524" y="7696"/>
                  </a:lnTo>
                  <a:lnTo>
                    <a:pt x="363524" y="4521"/>
                  </a:lnTo>
                  <a:close/>
                </a:path>
                <a:path w="434975" h="78104">
                  <a:moveTo>
                    <a:pt x="374472" y="4521"/>
                  </a:moveTo>
                  <a:lnTo>
                    <a:pt x="374015" y="3187"/>
                  </a:lnTo>
                  <a:lnTo>
                    <a:pt x="373634" y="2730"/>
                  </a:lnTo>
                  <a:lnTo>
                    <a:pt x="373634" y="4521"/>
                  </a:lnTo>
                  <a:lnTo>
                    <a:pt x="373621" y="7696"/>
                  </a:lnTo>
                  <a:lnTo>
                    <a:pt x="373329" y="8547"/>
                  </a:lnTo>
                  <a:lnTo>
                    <a:pt x="372554" y="9461"/>
                  </a:lnTo>
                  <a:lnTo>
                    <a:pt x="369722" y="10820"/>
                  </a:lnTo>
                  <a:lnTo>
                    <a:pt x="366864" y="9461"/>
                  </a:lnTo>
                  <a:lnTo>
                    <a:pt x="366064" y="8547"/>
                  </a:lnTo>
                  <a:lnTo>
                    <a:pt x="365772" y="7696"/>
                  </a:lnTo>
                  <a:lnTo>
                    <a:pt x="365747" y="4521"/>
                  </a:lnTo>
                  <a:lnTo>
                    <a:pt x="366052" y="3619"/>
                  </a:lnTo>
                  <a:lnTo>
                    <a:pt x="366852" y="2654"/>
                  </a:lnTo>
                  <a:lnTo>
                    <a:pt x="369722" y="1219"/>
                  </a:lnTo>
                  <a:lnTo>
                    <a:pt x="372554" y="2654"/>
                  </a:lnTo>
                  <a:lnTo>
                    <a:pt x="373329" y="3619"/>
                  </a:lnTo>
                  <a:lnTo>
                    <a:pt x="373634" y="4521"/>
                  </a:lnTo>
                  <a:lnTo>
                    <a:pt x="373634" y="2730"/>
                  </a:lnTo>
                  <a:lnTo>
                    <a:pt x="372376" y="1219"/>
                  </a:lnTo>
                  <a:lnTo>
                    <a:pt x="372160" y="965"/>
                  </a:lnTo>
                  <a:lnTo>
                    <a:pt x="371043" y="419"/>
                  </a:lnTo>
                  <a:lnTo>
                    <a:pt x="368388" y="419"/>
                  </a:lnTo>
                  <a:lnTo>
                    <a:pt x="367258" y="965"/>
                  </a:lnTo>
                  <a:lnTo>
                    <a:pt x="365404" y="3187"/>
                  </a:lnTo>
                  <a:lnTo>
                    <a:pt x="364934" y="4521"/>
                  </a:lnTo>
                  <a:lnTo>
                    <a:pt x="364934" y="7696"/>
                  </a:lnTo>
                  <a:lnTo>
                    <a:pt x="365404" y="9017"/>
                  </a:lnTo>
                  <a:lnTo>
                    <a:pt x="367296" y="11099"/>
                  </a:lnTo>
                  <a:lnTo>
                    <a:pt x="368427" y="11620"/>
                  </a:lnTo>
                  <a:lnTo>
                    <a:pt x="371043" y="11620"/>
                  </a:lnTo>
                  <a:lnTo>
                    <a:pt x="372160" y="11099"/>
                  </a:lnTo>
                  <a:lnTo>
                    <a:pt x="372414" y="10820"/>
                  </a:lnTo>
                  <a:lnTo>
                    <a:pt x="374015" y="9017"/>
                  </a:lnTo>
                  <a:lnTo>
                    <a:pt x="374472" y="7696"/>
                  </a:lnTo>
                  <a:lnTo>
                    <a:pt x="374472" y="4521"/>
                  </a:lnTo>
                  <a:close/>
                </a:path>
                <a:path w="434975" h="78104">
                  <a:moveTo>
                    <a:pt x="383768" y="406"/>
                  </a:moveTo>
                  <a:lnTo>
                    <a:pt x="382993" y="406"/>
                  </a:lnTo>
                  <a:lnTo>
                    <a:pt x="382993" y="1155"/>
                  </a:lnTo>
                  <a:lnTo>
                    <a:pt x="382993" y="3479"/>
                  </a:lnTo>
                  <a:lnTo>
                    <a:pt x="382993" y="4241"/>
                  </a:lnTo>
                  <a:lnTo>
                    <a:pt x="382993" y="6667"/>
                  </a:lnTo>
                  <a:lnTo>
                    <a:pt x="378409" y="6667"/>
                  </a:lnTo>
                  <a:lnTo>
                    <a:pt x="378472" y="4241"/>
                  </a:lnTo>
                  <a:lnTo>
                    <a:pt x="382993" y="4241"/>
                  </a:lnTo>
                  <a:lnTo>
                    <a:pt x="382993" y="3479"/>
                  </a:lnTo>
                  <a:lnTo>
                    <a:pt x="378472" y="3479"/>
                  </a:lnTo>
                  <a:lnTo>
                    <a:pt x="378472" y="1155"/>
                  </a:lnTo>
                  <a:lnTo>
                    <a:pt x="382993" y="1155"/>
                  </a:lnTo>
                  <a:lnTo>
                    <a:pt x="382993" y="406"/>
                  </a:lnTo>
                  <a:lnTo>
                    <a:pt x="377698" y="406"/>
                  </a:lnTo>
                  <a:lnTo>
                    <a:pt x="377698" y="7569"/>
                  </a:lnTo>
                  <a:lnTo>
                    <a:pt x="377151" y="9486"/>
                  </a:lnTo>
                  <a:lnTo>
                    <a:pt x="376072" y="10972"/>
                  </a:lnTo>
                  <a:lnTo>
                    <a:pt x="376758" y="11569"/>
                  </a:lnTo>
                  <a:lnTo>
                    <a:pt x="377558" y="10477"/>
                  </a:lnTo>
                  <a:lnTo>
                    <a:pt x="378079" y="9093"/>
                  </a:lnTo>
                  <a:lnTo>
                    <a:pt x="378320" y="7429"/>
                  </a:lnTo>
                  <a:lnTo>
                    <a:pt x="382993" y="7429"/>
                  </a:lnTo>
                  <a:lnTo>
                    <a:pt x="382943" y="10477"/>
                  </a:lnTo>
                  <a:lnTo>
                    <a:pt x="382752" y="10756"/>
                  </a:lnTo>
                  <a:lnTo>
                    <a:pt x="381165" y="10756"/>
                  </a:lnTo>
                  <a:lnTo>
                    <a:pt x="381279" y="11569"/>
                  </a:lnTo>
                  <a:lnTo>
                    <a:pt x="382866" y="11569"/>
                  </a:lnTo>
                  <a:lnTo>
                    <a:pt x="383717" y="10477"/>
                  </a:lnTo>
                  <a:lnTo>
                    <a:pt x="383768" y="7429"/>
                  </a:lnTo>
                  <a:lnTo>
                    <a:pt x="383768" y="6667"/>
                  </a:lnTo>
                  <a:lnTo>
                    <a:pt x="383768" y="4241"/>
                  </a:lnTo>
                  <a:lnTo>
                    <a:pt x="383768" y="3479"/>
                  </a:lnTo>
                  <a:lnTo>
                    <a:pt x="383768" y="1155"/>
                  </a:lnTo>
                  <a:lnTo>
                    <a:pt x="383768" y="406"/>
                  </a:lnTo>
                  <a:close/>
                </a:path>
                <a:path w="434975" h="78104">
                  <a:moveTo>
                    <a:pt x="401853" y="4521"/>
                  </a:moveTo>
                  <a:lnTo>
                    <a:pt x="401396" y="3187"/>
                  </a:lnTo>
                  <a:lnTo>
                    <a:pt x="401002" y="2730"/>
                  </a:lnTo>
                  <a:lnTo>
                    <a:pt x="401002" y="4521"/>
                  </a:lnTo>
                  <a:lnTo>
                    <a:pt x="400989" y="7696"/>
                  </a:lnTo>
                  <a:lnTo>
                    <a:pt x="400710" y="8547"/>
                  </a:lnTo>
                  <a:lnTo>
                    <a:pt x="399935" y="9461"/>
                  </a:lnTo>
                  <a:lnTo>
                    <a:pt x="397103" y="10820"/>
                  </a:lnTo>
                  <a:lnTo>
                    <a:pt x="394246" y="9461"/>
                  </a:lnTo>
                  <a:lnTo>
                    <a:pt x="393446" y="8547"/>
                  </a:lnTo>
                  <a:lnTo>
                    <a:pt x="393141" y="7696"/>
                  </a:lnTo>
                  <a:lnTo>
                    <a:pt x="393128" y="4521"/>
                  </a:lnTo>
                  <a:lnTo>
                    <a:pt x="393433" y="3619"/>
                  </a:lnTo>
                  <a:lnTo>
                    <a:pt x="394233" y="2654"/>
                  </a:lnTo>
                  <a:lnTo>
                    <a:pt x="397103" y="1219"/>
                  </a:lnTo>
                  <a:lnTo>
                    <a:pt x="399935" y="2654"/>
                  </a:lnTo>
                  <a:lnTo>
                    <a:pt x="400710" y="3619"/>
                  </a:lnTo>
                  <a:lnTo>
                    <a:pt x="401002" y="4521"/>
                  </a:lnTo>
                  <a:lnTo>
                    <a:pt x="401002" y="2730"/>
                  </a:lnTo>
                  <a:lnTo>
                    <a:pt x="399745" y="1219"/>
                  </a:lnTo>
                  <a:lnTo>
                    <a:pt x="399542" y="965"/>
                  </a:lnTo>
                  <a:lnTo>
                    <a:pt x="398424" y="419"/>
                  </a:lnTo>
                  <a:lnTo>
                    <a:pt x="395770" y="419"/>
                  </a:lnTo>
                  <a:lnTo>
                    <a:pt x="394639" y="965"/>
                  </a:lnTo>
                  <a:lnTo>
                    <a:pt x="392785" y="3187"/>
                  </a:lnTo>
                  <a:lnTo>
                    <a:pt x="392315" y="4521"/>
                  </a:lnTo>
                  <a:lnTo>
                    <a:pt x="392315" y="7696"/>
                  </a:lnTo>
                  <a:lnTo>
                    <a:pt x="392785" y="9017"/>
                  </a:lnTo>
                  <a:lnTo>
                    <a:pt x="394677" y="11099"/>
                  </a:lnTo>
                  <a:lnTo>
                    <a:pt x="395808" y="11620"/>
                  </a:lnTo>
                  <a:lnTo>
                    <a:pt x="398424" y="11620"/>
                  </a:lnTo>
                  <a:lnTo>
                    <a:pt x="399542" y="11099"/>
                  </a:lnTo>
                  <a:lnTo>
                    <a:pt x="399783" y="10820"/>
                  </a:lnTo>
                  <a:lnTo>
                    <a:pt x="401396" y="9017"/>
                  </a:lnTo>
                  <a:lnTo>
                    <a:pt x="401853" y="7696"/>
                  </a:lnTo>
                  <a:lnTo>
                    <a:pt x="401853" y="4521"/>
                  </a:lnTo>
                  <a:close/>
                </a:path>
                <a:path w="434975" h="78104">
                  <a:moveTo>
                    <a:pt x="412800" y="4521"/>
                  </a:moveTo>
                  <a:lnTo>
                    <a:pt x="412330" y="3187"/>
                  </a:lnTo>
                  <a:lnTo>
                    <a:pt x="411962" y="2755"/>
                  </a:lnTo>
                  <a:lnTo>
                    <a:pt x="411962" y="4521"/>
                  </a:lnTo>
                  <a:lnTo>
                    <a:pt x="411937" y="7696"/>
                  </a:lnTo>
                  <a:lnTo>
                    <a:pt x="411657" y="8547"/>
                  </a:lnTo>
                  <a:lnTo>
                    <a:pt x="410883" y="9461"/>
                  </a:lnTo>
                  <a:lnTo>
                    <a:pt x="408051" y="10820"/>
                  </a:lnTo>
                  <a:lnTo>
                    <a:pt x="405193" y="9461"/>
                  </a:lnTo>
                  <a:lnTo>
                    <a:pt x="404393" y="8547"/>
                  </a:lnTo>
                  <a:lnTo>
                    <a:pt x="404088" y="7696"/>
                  </a:lnTo>
                  <a:lnTo>
                    <a:pt x="404063" y="4521"/>
                  </a:lnTo>
                  <a:lnTo>
                    <a:pt x="404380" y="3619"/>
                  </a:lnTo>
                  <a:lnTo>
                    <a:pt x="405168" y="2654"/>
                  </a:lnTo>
                  <a:lnTo>
                    <a:pt x="408051" y="1219"/>
                  </a:lnTo>
                  <a:lnTo>
                    <a:pt x="410883" y="2654"/>
                  </a:lnTo>
                  <a:lnTo>
                    <a:pt x="411657" y="3619"/>
                  </a:lnTo>
                  <a:lnTo>
                    <a:pt x="411962" y="4521"/>
                  </a:lnTo>
                  <a:lnTo>
                    <a:pt x="411962" y="2755"/>
                  </a:lnTo>
                  <a:lnTo>
                    <a:pt x="410692" y="1219"/>
                  </a:lnTo>
                  <a:lnTo>
                    <a:pt x="410489" y="965"/>
                  </a:lnTo>
                  <a:lnTo>
                    <a:pt x="409371" y="419"/>
                  </a:lnTo>
                  <a:lnTo>
                    <a:pt x="406717" y="419"/>
                  </a:lnTo>
                  <a:lnTo>
                    <a:pt x="405587" y="965"/>
                  </a:lnTo>
                  <a:lnTo>
                    <a:pt x="403720" y="3187"/>
                  </a:lnTo>
                  <a:lnTo>
                    <a:pt x="403263" y="4521"/>
                  </a:lnTo>
                  <a:lnTo>
                    <a:pt x="403263" y="7696"/>
                  </a:lnTo>
                  <a:lnTo>
                    <a:pt x="403733" y="9017"/>
                  </a:lnTo>
                  <a:lnTo>
                    <a:pt x="405612" y="11099"/>
                  </a:lnTo>
                  <a:lnTo>
                    <a:pt x="406742" y="11620"/>
                  </a:lnTo>
                  <a:lnTo>
                    <a:pt x="409371" y="11620"/>
                  </a:lnTo>
                  <a:lnTo>
                    <a:pt x="410489" y="11099"/>
                  </a:lnTo>
                  <a:lnTo>
                    <a:pt x="410730" y="10820"/>
                  </a:lnTo>
                  <a:lnTo>
                    <a:pt x="412330" y="9017"/>
                  </a:lnTo>
                  <a:lnTo>
                    <a:pt x="412800" y="7696"/>
                  </a:lnTo>
                  <a:lnTo>
                    <a:pt x="412800" y="4521"/>
                  </a:lnTo>
                  <a:close/>
                </a:path>
                <a:path w="434975" h="78104">
                  <a:moveTo>
                    <a:pt x="422859" y="850"/>
                  </a:moveTo>
                  <a:lnTo>
                    <a:pt x="422084" y="850"/>
                  </a:lnTo>
                  <a:lnTo>
                    <a:pt x="422084" y="1612"/>
                  </a:lnTo>
                  <a:lnTo>
                    <a:pt x="422084" y="5562"/>
                  </a:lnTo>
                  <a:lnTo>
                    <a:pt x="422084" y="6311"/>
                  </a:lnTo>
                  <a:lnTo>
                    <a:pt x="422084" y="10109"/>
                  </a:lnTo>
                  <a:lnTo>
                    <a:pt x="415937" y="10109"/>
                  </a:lnTo>
                  <a:lnTo>
                    <a:pt x="415937" y="6311"/>
                  </a:lnTo>
                  <a:lnTo>
                    <a:pt x="422084" y="6311"/>
                  </a:lnTo>
                  <a:lnTo>
                    <a:pt x="422084" y="5562"/>
                  </a:lnTo>
                  <a:lnTo>
                    <a:pt x="415937" y="5562"/>
                  </a:lnTo>
                  <a:lnTo>
                    <a:pt x="415937" y="1612"/>
                  </a:lnTo>
                  <a:lnTo>
                    <a:pt x="422084" y="1612"/>
                  </a:lnTo>
                  <a:lnTo>
                    <a:pt x="422084" y="850"/>
                  </a:lnTo>
                  <a:lnTo>
                    <a:pt x="415150" y="850"/>
                  </a:lnTo>
                  <a:lnTo>
                    <a:pt x="415150" y="11569"/>
                  </a:lnTo>
                  <a:lnTo>
                    <a:pt x="415937" y="11569"/>
                  </a:lnTo>
                  <a:lnTo>
                    <a:pt x="415937" y="10858"/>
                  </a:lnTo>
                  <a:lnTo>
                    <a:pt x="422084" y="10858"/>
                  </a:lnTo>
                  <a:lnTo>
                    <a:pt x="422084" y="11569"/>
                  </a:lnTo>
                  <a:lnTo>
                    <a:pt x="422859" y="11569"/>
                  </a:lnTo>
                  <a:lnTo>
                    <a:pt x="422859" y="10858"/>
                  </a:lnTo>
                  <a:lnTo>
                    <a:pt x="422859" y="10109"/>
                  </a:lnTo>
                  <a:lnTo>
                    <a:pt x="422859" y="6311"/>
                  </a:lnTo>
                  <a:lnTo>
                    <a:pt x="422859" y="5562"/>
                  </a:lnTo>
                  <a:lnTo>
                    <a:pt x="422859" y="1612"/>
                  </a:lnTo>
                  <a:lnTo>
                    <a:pt x="422859" y="850"/>
                  </a:lnTo>
                  <a:close/>
                </a:path>
                <a:path w="434975" h="78104">
                  <a:moveTo>
                    <a:pt x="434581" y="10617"/>
                  </a:moveTo>
                  <a:lnTo>
                    <a:pt x="430352" y="10617"/>
                  </a:lnTo>
                  <a:lnTo>
                    <a:pt x="430352" y="7137"/>
                  </a:lnTo>
                  <a:lnTo>
                    <a:pt x="433514" y="7137"/>
                  </a:lnTo>
                  <a:lnTo>
                    <a:pt x="433514" y="6311"/>
                  </a:lnTo>
                  <a:lnTo>
                    <a:pt x="430352" y="6311"/>
                  </a:lnTo>
                  <a:lnTo>
                    <a:pt x="430352" y="3479"/>
                  </a:lnTo>
                  <a:lnTo>
                    <a:pt x="433984" y="3479"/>
                  </a:lnTo>
                  <a:lnTo>
                    <a:pt x="433984" y="2679"/>
                  </a:lnTo>
                  <a:lnTo>
                    <a:pt x="430352" y="2679"/>
                  </a:lnTo>
                  <a:lnTo>
                    <a:pt x="430352" y="50"/>
                  </a:lnTo>
                  <a:lnTo>
                    <a:pt x="429564" y="50"/>
                  </a:lnTo>
                  <a:lnTo>
                    <a:pt x="429564" y="2679"/>
                  </a:lnTo>
                  <a:lnTo>
                    <a:pt x="427596" y="2679"/>
                  </a:lnTo>
                  <a:lnTo>
                    <a:pt x="427939" y="1168"/>
                  </a:lnTo>
                  <a:lnTo>
                    <a:pt x="427177" y="952"/>
                  </a:lnTo>
                  <a:lnTo>
                    <a:pt x="426834" y="2819"/>
                  </a:lnTo>
                  <a:lnTo>
                    <a:pt x="426212" y="4279"/>
                  </a:lnTo>
                  <a:lnTo>
                    <a:pt x="425335" y="5359"/>
                  </a:lnTo>
                  <a:lnTo>
                    <a:pt x="426072" y="6019"/>
                  </a:lnTo>
                  <a:lnTo>
                    <a:pt x="427329" y="3479"/>
                  </a:lnTo>
                  <a:lnTo>
                    <a:pt x="429564" y="3479"/>
                  </a:lnTo>
                  <a:lnTo>
                    <a:pt x="429564" y="6311"/>
                  </a:lnTo>
                  <a:lnTo>
                    <a:pt x="426364" y="6311"/>
                  </a:lnTo>
                  <a:lnTo>
                    <a:pt x="426364" y="7137"/>
                  </a:lnTo>
                  <a:lnTo>
                    <a:pt x="429564" y="7137"/>
                  </a:lnTo>
                  <a:lnTo>
                    <a:pt x="429564" y="10617"/>
                  </a:lnTo>
                  <a:lnTo>
                    <a:pt x="425335" y="10617"/>
                  </a:lnTo>
                  <a:lnTo>
                    <a:pt x="425335" y="11417"/>
                  </a:lnTo>
                  <a:lnTo>
                    <a:pt x="434581" y="11417"/>
                  </a:lnTo>
                  <a:lnTo>
                    <a:pt x="434581" y="10617"/>
                  </a:lnTo>
                  <a:close/>
                </a:path>
              </a:pathLst>
            </a:custGeom>
            <a:solidFill>
              <a:srgbClr val="050100"/>
            </a:solidFill>
          </p:spPr>
          <p:txBody>
            <a:bodyPr wrap="square" lIns="0" tIns="0" rIns="0" bIns="0" rtlCol="0"/>
            <a:lstStyle/>
            <a:p>
              <a:endParaRPr/>
            </a:p>
          </p:txBody>
        </p:sp>
        <p:sp>
          <p:nvSpPr>
            <p:cNvPr id="170" name="object 170"/>
            <p:cNvSpPr/>
            <p:nvPr/>
          </p:nvSpPr>
          <p:spPr>
            <a:xfrm>
              <a:off x="6506307" y="8808675"/>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171" name="object 171"/>
            <p:cNvSpPr/>
            <p:nvPr/>
          </p:nvSpPr>
          <p:spPr>
            <a:xfrm>
              <a:off x="6506307" y="8835639"/>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172" name="object 172"/>
            <p:cNvSpPr/>
            <p:nvPr/>
          </p:nvSpPr>
          <p:spPr>
            <a:xfrm>
              <a:off x="6538207" y="8808626"/>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73" name="object 173"/>
            <p:cNvSpPr/>
            <p:nvPr/>
          </p:nvSpPr>
          <p:spPr>
            <a:xfrm>
              <a:off x="6522406"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74" name="object 174"/>
            <p:cNvSpPr/>
            <p:nvPr/>
          </p:nvSpPr>
          <p:spPr>
            <a:xfrm>
              <a:off x="6538504"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75" name="object 175"/>
            <p:cNvSpPr/>
            <p:nvPr/>
          </p:nvSpPr>
          <p:spPr>
            <a:xfrm>
              <a:off x="6554590" y="8808675"/>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176" name="object 176"/>
            <p:cNvSpPr/>
            <p:nvPr/>
          </p:nvSpPr>
          <p:spPr>
            <a:xfrm>
              <a:off x="6554590" y="8835639"/>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177" name="object 177"/>
            <p:cNvSpPr/>
            <p:nvPr/>
          </p:nvSpPr>
          <p:spPr>
            <a:xfrm>
              <a:off x="6570689" y="8808675"/>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78" name="object 178"/>
            <p:cNvSpPr/>
            <p:nvPr/>
          </p:nvSpPr>
          <p:spPr>
            <a:xfrm>
              <a:off x="6570689"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79" name="object 179"/>
            <p:cNvSpPr/>
            <p:nvPr/>
          </p:nvSpPr>
          <p:spPr>
            <a:xfrm>
              <a:off x="6586787" y="8808675"/>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80" name="object 180"/>
            <p:cNvSpPr/>
            <p:nvPr/>
          </p:nvSpPr>
          <p:spPr>
            <a:xfrm>
              <a:off x="6586787"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81" name="object 181"/>
            <p:cNvSpPr/>
            <p:nvPr/>
          </p:nvSpPr>
          <p:spPr>
            <a:xfrm>
              <a:off x="6313373" y="8576932"/>
              <a:ext cx="283210" cy="267970"/>
            </a:xfrm>
            <a:custGeom>
              <a:avLst/>
              <a:gdLst/>
              <a:ahLst/>
              <a:cxnLst/>
              <a:rect l="l" t="t" r="r" b="b"/>
              <a:pathLst>
                <a:path w="283209" h="267970">
                  <a:moveTo>
                    <a:pt x="6146" y="223621"/>
                  </a:moveTo>
                  <a:lnTo>
                    <a:pt x="660" y="223621"/>
                  </a:lnTo>
                  <a:lnTo>
                    <a:pt x="660" y="224155"/>
                  </a:lnTo>
                  <a:lnTo>
                    <a:pt x="6146" y="224155"/>
                  </a:lnTo>
                  <a:lnTo>
                    <a:pt x="6146" y="223621"/>
                  </a:lnTo>
                  <a:close/>
                </a:path>
                <a:path w="283209" h="267970">
                  <a:moveTo>
                    <a:pt x="6781" y="228142"/>
                  </a:moveTo>
                  <a:lnTo>
                    <a:pt x="0" y="228142"/>
                  </a:lnTo>
                  <a:lnTo>
                    <a:pt x="0" y="228676"/>
                  </a:lnTo>
                  <a:lnTo>
                    <a:pt x="6781" y="228676"/>
                  </a:lnTo>
                  <a:lnTo>
                    <a:pt x="6781" y="228142"/>
                  </a:lnTo>
                  <a:close/>
                </a:path>
                <a:path w="283209" h="267970">
                  <a:moveTo>
                    <a:pt x="7950" y="226034"/>
                  </a:moveTo>
                  <a:lnTo>
                    <a:pt x="7162" y="225247"/>
                  </a:lnTo>
                  <a:lnTo>
                    <a:pt x="6388" y="226034"/>
                  </a:lnTo>
                  <a:lnTo>
                    <a:pt x="7162" y="226809"/>
                  </a:lnTo>
                  <a:lnTo>
                    <a:pt x="7950" y="226034"/>
                  </a:lnTo>
                  <a:close/>
                </a:path>
                <a:path w="283209" h="267970">
                  <a:moveTo>
                    <a:pt x="9588" y="224028"/>
                  </a:moveTo>
                  <a:lnTo>
                    <a:pt x="9055" y="223901"/>
                  </a:lnTo>
                  <a:lnTo>
                    <a:pt x="8890" y="225323"/>
                  </a:lnTo>
                  <a:lnTo>
                    <a:pt x="8470" y="226504"/>
                  </a:lnTo>
                  <a:lnTo>
                    <a:pt x="7747" y="227469"/>
                  </a:lnTo>
                  <a:lnTo>
                    <a:pt x="8255" y="227863"/>
                  </a:lnTo>
                  <a:lnTo>
                    <a:pt x="8966" y="226796"/>
                  </a:lnTo>
                  <a:lnTo>
                    <a:pt x="9410" y="225513"/>
                  </a:lnTo>
                  <a:lnTo>
                    <a:pt x="9588" y="224028"/>
                  </a:lnTo>
                  <a:close/>
                </a:path>
                <a:path w="283209" h="267970">
                  <a:moveTo>
                    <a:pt x="9779" y="238391"/>
                  </a:moveTo>
                  <a:lnTo>
                    <a:pt x="9067" y="238137"/>
                  </a:lnTo>
                  <a:lnTo>
                    <a:pt x="8724" y="240334"/>
                  </a:lnTo>
                  <a:lnTo>
                    <a:pt x="7988" y="241909"/>
                  </a:lnTo>
                  <a:lnTo>
                    <a:pt x="6819" y="242849"/>
                  </a:lnTo>
                  <a:lnTo>
                    <a:pt x="7404" y="243522"/>
                  </a:lnTo>
                  <a:lnTo>
                    <a:pt x="8356" y="242328"/>
                  </a:lnTo>
                  <a:lnTo>
                    <a:pt x="8356" y="247662"/>
                  </a:lnTo>
                  <a:lnTo>
                    <a:pt x="9118" y="247662"/>
                  </a:lnTo>
                  <a:lnTo>
                    <a:pt x="9118" y="242328"/>
                  </a:lnTo>
                  <a:lnTo>
                    <a:pt x="9118" y="240842"/>
                  </a:lnTo>
                  <a:lnTo>
                    <a:pt x="9779" y="238391"/>
                  </a:lnTo>
                  <a:close/>
                </a:path>
                <a:path w="283209" h="267970">
                  <a:moveTo>
                    <a:pt x="10236" y="259613"/>
                  </a:moveTo>
                  <a:lnTo>
                    <a:pt x="3340" y="259613"/>
                  </a:lnTo>
                  <a:lnTo>
                    <a:pt x="3340" y="260286"/>
                  </a:lnTo>
                  <a:lnTo>
                    <a:pt x="10236" y="260286"/>
                  </a:lnTo>
                  <a:lnTo>
                    <a:pt x="10236" y="259613"/>
                  </a:lnTo>
                  <a:close/>
                </a:path>
                <a:path w="283209" h="267970">
                  <a:moveTo>
                    <a:pt x="11214" y="222554"/>
                  </a:moveTo>
                  <a:lnTo>
                    <a:pt x="10680" y="222554"/>
                  </a:lnTo>
                  <a:lnTo>
                    <a:pt x="10680" y="228587"/>
                  </a:lnTo>
                  <a:lnTo>
                    <a:pt x="10502" y="228803"/>
                  </a:lnTo>
                  <a:lnTo>
                    <a:pt x="9766" y="228803"/>
                  </a:lnTo>
                  <a:lnTo>
                    <a:pt x="9842" y="229273"/>
                  </a:lnTo>
                  <a:lnTo>
                    <a:pt x="10617" y="229273"/>
                  </a:lnTo>
                  <a:lnTo>
                    <a:pt x="11214" y="228587"/>
                  </a:lnTo>
                  <a:lnTo>
                    <a:pt x="11214" y="222554"/>
                  </a:lnTo>
                  <a:close/>
                </a:path>
                <a:path w="283209" h="267970">
                  <a:moveTo>
                    <a:pt x="11366" y="265582"/>
                  </a:moveTo>
                  <a:lnTo>
                    <a:pt x="2336" y="265582"/>
                  </a:lnTo>
                  <a:lnTo>
                    <a:pt x="2336" y="266255"/>
                  </a:lnTo>
                  <a:lnTo>
                    <a:pt x="11366" y="266255"/>
                  </a:lnTo>
                  <a:lnTo>
                    <a:pt x="11366" y="265582"/>
                  </a:lnTo>
                  <a:close/>
                </a:path>
                <a:path w="283209" h="267970">
                  <a:moveTo>
                    <a:pt x="11696" y="204012"/>
                  </a:moveTo>
                  <a:lnTo>
                    <a:pt x="10045" y="203657"/>
                  </a:lnTo>
                  <a:lnTo>
                    <a:pt x="9499" y="203365"/>
                  </a:lnTo>
                  <a:lnTo>
                    <a:pt x="9499" y="204101"/>
                  </a:lnTo>
                  <a:lnTo>
                    <a:pt x="9283" y="204101"/>
                  </a:lnTo>
                  <a:lnTo>
                    <a:pt x="9283" y="204685"/>
                  </a:lnTo>
                  <a:lnTo>
                    <a:pt x="9283" y="205727"/>
                  </a:lnTo>
                  <a:lnTo>
                    <a:pt x="9283" y="206311"/>
                  </a:lnTo>
                  <a:lnTo>
                    <a:pt x="9283" y="207365"/>
                  </a:lnTo>
                  <a:lnTo>
                    <a:pt x="7239" y="207365"/>
                  </a:lnTo>
                  <a:lnTo>
                    <a:pt x="7239" y="206311"/>
                  </a:lnTo>
                  <a:lnTo>
                    <a:pt x="9283" y="206311"/>
                  </a:lnTo>
                  <a:lnTo>
                    <a:pt x="9283" y="205727"/>
                  </a:lnTo>
                  <a:lnTo>
                    <a:pt x="7239" y="205727"/>
                  </a:lnTo>
                  <a:lnTo>
                    <a:pt x="7239" y="204685"/>
                  </a:lnTo>
                  <a:lnTo>
                    <a:pt x="9283" y="204685"/>
                  </a:lnTo>
                  <a:lnTo>
                    <a:pt x="9283" y="204101"/>
                  </a:lnTo>
                  <a:lnTo>
                    <a:pt x="6477" y="204101"/>
                  </a:lnTo>
                  <a:lnTo>
                    <a:pt x="6477" y="204685"/>
                  </a:lnTo>
                  <a:lnTo>
                    <a:pt x="6477" y="205727"/>
                  </a:lnTo>
                  <a:lnTo>
                    <a:pt x="6477" y="206311"/>
                  </a:lnTo>
                  <a:lnTo>
                    <a:pt x="6477" y="207365"/>
                  </a:lnTo>
                  <a:lnTo>
                    <a:pt x="4470" y="207365"/>
                  </a:lnTo>
                  <a:lnTo>
                    <a:pt x="4470" y="206311"/>
                  </a:lnTo>
                  <a:lnTo>
                    <a:pt x="6477" y="206311"/>
                  </a:lnTo>
                  <a:lnTo>
                    <a:pt x="6477" y="205727"/>
                  </a:lnTo>
                  <a:lnTo>
                    <a:pt x="4457" y="205727"/>
                  </a:lnTo>
                  <a:lnTo>
                    <a:pt x="4457" y="204685"/>
                  </a:lnTo>
                  <a:lnTo>
                    <a:pt x="6477" y="204685"/>
                  </a:lnTo>
                  <a:lnTo>
                    <a:pt x="6477" y="204101"/>
                  </a:lnTo>
                  <a:lnTo>
                    <a:pt x="4152" y="204101"/>
                  </a:lnTo>
                  <a:lnTo>
                    <a:pt x="6477" y="202209"/>
                  </a:lnTo>
                  <a:lnTo>
                    <a:pt x="6477" y="203885"/>
                  </a:lnTo>
                  <a:lnTo>
                    <a:pt x="7239" y="203885"/>
                  </a:lnTo>
                  <a:lnTo>
                    <a:pt x="7239" y="202209"/>
                  </a:lnTo>
                  <a:lnTo>
                    <a:pt x="9499" y="204101"/>
                  </a:lnTo>
                  <a:lnTo>
                    <a:pt x="9499" y="203365"/>
                  </a:lnTo>
                  <a:lnTo>
                    <a:pt x="8851" y="202996"/>
                  </a:lnTo>
                  <a:lnTo>
                    <a:pt x="8191" y="202209"/>
                  </a:lnTo>
                  <a:lnTo>
                    <a:pt x="8064" y="202057"/>
                  </a:lnTo>
                  <a:lnTo>
                    <a:pt x="11366" y="202057"/>
                  </a:lnTo>
                  <a:lnTo>
                    <a:pt x="11366" y="201422"/>
                  </a:lnTo>
                  <a:lnTo>
                    <a:pt x="9017" y="201422"/>
                  </a:lnTo>
                  <a:lnTo>
                    <a:pt x="9779" y="200012"/>
                  </a:lnTo>
                  <a:lnTo>
                    <a:pt x="8940" y="199796"/>
                  </a:lnTo>
                  <a:lnTo>
                    <a:pt x="8153" y="201422"/>
                  </a:lnTo>
                  <a:lnTo>
                    <a:pt x="7239" y="201422"/>
                  </a:lnTo>
                  <a:lnTo>
                    <a:pt x="7239" y="199821"/>
                  </a:lnTo>
                  <a:lnTo>
                    <a:pt x="10477" y="199288"/>
                  </a:lnTo>
                  <a:lnTo>
                    <a:pt x="10236" y="198577"/>
                  </a:lnTo>
                  <a:lnTo>
                    <a:pt x="7861" y="199021"/>
                  </a:lnTo>
                  <a:lnTo>
                    <a:pt x="5448" y="199250"/>
                  </a:lnTo>
                  <a:lnTo>
                    <a:pt x="2971" y="199250"/>
                  </a:lnTo>
                  <a:lnTo>
                    <a:pt x="3124" y="199961"/>
                  </a:lnTo>
                  <a:lnTo>
                    <a:pt x="6477" y="199821"/>
                  </a:lnTo>
                  <a:lnTo>
                    <a:pt x="6477" y="201422"/>
                  </a:lnTo>
                  <a:lnTo>
                    <a:pt x="4851" y="201422"/>
                  </a:lnTo>
                  <a:lnTo>
                    <a:pt x="5219" y="201168"/>
                  </a:lnTo>
                  <a:lnTo>
                    <a:pt x="4521" y="200164"/>
                  </a:lnTo>
                  <a:lnTo>
                    <a:pt x="3924" y="200621"/>
                  </a:lnTo>
                  <a:lnTo>
                    <a:pt x="4457" y="201422"/>
                  </a:lnTo>
                  <a:lnTo>
                    <a:pt x="2336" y="201422"/>
                  </a:lnTo>
                  <a:lnTo>
                    <a:pt x="2336" y="202057"/>
                  </a:lnTo>
                  <a:lnTo>
                    <a:pt x="5651" y="202057"/>
                  </a:lnTo>
                  <a:lnTo>
                    <a:pt x="4800" y="202996"/>
                  </a:lnTo>
                  <a:lnTo>
                    <a:pt x="3606" y="203657"/>
                  </a:lnTo>
                  <a:lnTo>
                    <a:pt x="2019" y="204012"/>
                  </a:lnTo>
                  <a:lnTo>
                    <a:pt x="2336" y="204838"/>
                  </a:lnTo>
                  <a:lnTo>
                    <a:pt x="3721" y="204304"/>
                  </a:lnTo>
                  <a:lnTo>
                    <a:pt x="3721" y="208140"/>
                  </a:lnTo>
                  <a:lnTo>
                    <a:pt x="4470" y="208140"/>
                  </a:lnTo>
                  <a:lnTo>
                    <a:pt x="4470" y="207899"/>
                  </a:lnTo>
                  <a:lnTo>
                    <a:pt x="9283" y="207899"/>
                  </a:lnTo>
                  <a:lnTo>
                    <a:pt x="9283" y="208140"/>
                  </a:lnTo>
                  <a:lnTo>
                    <a:pt x="10020" y="208140"/>
                  </a:lnTo>
                  <a:lnTo>
                    <a:pt x="10020" y="204343"/>
                  </a:lnTo>
                  <a:lnTo>
                    <a:pt x="11366" y="204838"/>
                  </a:lnTo>
                  <a:lnTo>
                    <a:pt x="11557" y="204343"/>
                  </a:lnTo>
                  <a:lnTo>
                    <a:pt x="11658" y="204101"/>
                  </a:lnTo>
                  <a:close/>
                </a:path>
                <a:path w="283209" h="267970">
                  <a:moveTo>
                    <a:pt x="14122" y="227558"/>
                  </a:moveTo>
                  <a:lnTo>
                    <a:pt x="13817" y="226352"/>
                  </a:lnTo>
                  <a:lnTo>
                    <a:pt x="13309" y="225082"/>
                  </a:lnTo>
                  <a:lnTo>
                    <a:pt x="12623" y="223761"/>
                  </a:lnTo>
                  <a:lnTo>
                    <a:pt x="12153" y="224028"/>
                  </a:lnTo>
                  <a:lnTo>
                    <a:pt x="12827" y="225348"/>
                  </a:lnTo>
                  <a:lnTo>
                    <a:pt x="13296" y="226606"/>
                  </a:lnTo>
                  <a:lnTo>
                    <a:pt x="13563" y="227838"/>
                  </a:lnTo>
                  <a:lnTo>
                    <a:pt x="14122" y="227558"/>
                  </a:lnTo>
                  <a:close/>
                </a:path>
                <a:path w="283209" h="267970">
                  <a:moveTo>
                    <a:pt x="15354" y="225412"/>
                  </a:moveTo>
                  <a:lnTo>
                    <a:pt x="14135" y="225412"/>
                  </a:lnTo>
                  <a:lnTo>
                    <a:pt x="14135" y="226644"/>
                  </a:lnTo>
                  <a:lnTo>
                    <a:pt x="15354" y="226644"/>
                  </a:lnTo>
                  <a:lnTo>
                    <a:pt x="15354" y="225412"/>
                  </a:lnTo>
                  <a:close/>
                </a:path>
                <a:path w="283209" h="267970">
                  <a:moveTo>
                    <a:pt x="15608" y="263461"/>
                  </a:moveTo>
                  <a:lnTo>
                    <a:pt x="15176" y="263080"/>
                  </a:lnTo>
                  <a:lnTo>
                    <a:pt x="14185" y="262204"/>
                  </a:lnTo>
                  <a:lnTo>
                    <a:pt x="14185" y="261442"/>
                  </a:lnTo>
                  <a:lnTo>
                    <a:pt x="15468" y="261442"/>
                  </a:lnTo>
                  <a:lnTo>
                    <a:pt x="15468" y="260832"/>
                  </a:lnTo>
                  <a:lnTo>
                    <a:pt x="14185" y="260832"/>
                  </a:lnTo>
                  <a:lnTo>
                    <a:pt x="14185" y="259270"/>
                  </a:lnTo>
                  <a:lnTo>
                    <a:pt x="14185" y="259029"/>
                  </a:lnTo>
                  <a:lnTo>
                    <a:pt x="15303" y="258572"/>
                  </a:lnTo>
                  <a:lnTo>
                    <a:pt x="14973" y="257898"/>
                  </a:lnTo>
                  <a:lnTo>
                    <a:pt x="12052" y="258737"/>
                  </a:lnTo>
                  <a:lnTo>
                    <a:pt x="12293" y="259524"/>
                  </a:lnTo>
                  <a:lnTo>
                    <a:pt x="13423" y="259270"/>
                  </a:lnTo>
                  <a:lnTo>
                    <a:pt x="13423" y="260832"/>
                  </a:lnTo>
                  <a:lnTo>
                    <a:pt x="11887" y="260832"/>
                  </a:lnTo>
                  <a:lnTo>
                    <a:pt x="11887" y="261442"/>
                  </a:lnTo>
                  <a:lnTo>
                    <a:pt x="13347" y="261442"/>
                  </a:lnTo>
                  <a:lnTo>
                    <a:pt x="12941" y="263080"/>
                  </a:lnTo>
                  <a:lnTo>
                    <a:pt x="12344" y="264401"/>
                  </a:lnTo>
                  <a:lnTo>
                    <a:pt x="11582" y="265201"/>
                  </a:lnTo>
                  <a:lnTo>
                    <a:pt x="12344" y="265709"/>
                  </a:lnTo>
                  <a:lnTo>
                    <a:pt x="13423" y="263372"/>
                  </a:lnTo>
                  <a:lnTo>
                    <a:pt x="13423" y="267423"/>
                  </a:lnTo>
                  <a:lnTo>
                    <a:pt x="14185" y="267423"/>
                  </a:lnTo>
                  <a:lnTo>
                    <a:pt x="14185" y="263372"/>
                  </a:lnTo>
                  <a:lnTo>
                    <a:pt x="14185" y="263080"/>
                  </a:lnTo>
                  <a:lnTo>
                    <a:pt x="14884" y="264033"/>
                  </a:lnTo>
                  <a:lnTo>
                    <a:pt x="15608" y="263461"/>
                  </a:lnTo>
                  <a:close/>
                </a:path>
                <a:path w="283209" h="267970">
                  <a:moveTo>
                    <a:pt x="16383" y="245694"/>
                  </a:moveTo>
                  <a:lnTo>
                    <a:pt x="15582" y="245440"/>
                  </a:lnTo>
                  <a:lnTo>
                    <a:pt x="15405" y="246545"/>
                  </a:lnTo>
                  <a:lnTo>
                    <a:pt x="14922" y="246824"/>
                  </a:lnTo>
                  <a:lnTo>
                    <a:pt x="11709" y="246824"/>
                  </a:lnTo>
                  <a:lnTo>
                    <a:pt x="11290" y="246405"/>
                  </a:lnTo>
                  <a:lnTo>
                    <a:pt x="11290" y="242544"/>
                  </a:lnTo>
                  <a:lnTo>
                    <a:pt x="11290" y="242303"/>
                  </a:lnTo>
                  <a:lnTo>
                    <a:pt x="12788" y="241846"/>
                  </a:lnTo>
                  <a:lnTo>
                    <a:pt x="12788" y="245694"/>
                  </a:lnTo>
                  <a:lnTo>
                    <a:pt x="13538" y="245694"/>
                  </a:lnTo>
                  <a:lnTo>
                    <a:pt x="13538" y="241846"/>
                  </a:lnTo>
                  <a:lnTo>
                    <a:pt x="13538" y="241617"/>
                  </a:lnTo>
                  <a:lnTo>
                    <a:pt x="13703" y="241566"/>
                  </a:lnTo>
                  <a:lnTo>
                    <a:pt x="14960" y="241185"/>
                  </a:lnTo>
                  <a:lnTo>
                    <a:pt x="14960" y="243903"/>
                  </a:lnTo>
                  <a:lnTo>
                    <a:pt x="14617" y="244309"/>
                  </a:lnTo>
                  <a:lnTo>
                    <a:pt x="13792" y="244309"/>
                  </a:lnTo>
                  <a:lnTo>
                    <a:pt x="13919" y="244983"/>
                  </a:lnTo>
                  <a:lnTo>
                    <a:pt x="14744" y="244983"/>
                  </a:lnTo>
                  <a:lnTo>
                    <a:pt x="15709" y="243903"/>
                  </a:lnTo>
                  <a:lnTo>
                    <a:pt x="15709" y="241185"/>
                  </a:lnTo>
                  <a:lnTo>
                    <a:pt x="15709" y="240880"/>
                  </a:lnTo>
                  <a:lnTo>
                    <a:pt x="15709" y="240220"/>
                  </a:lnTo>
                  <a:lnTo>
                    <a:pt x="13538" y="240880"/>
                  </a:lnTo>
                  <a:lnTo>
                    <a:pt x="13538" y="238137"/>
                  </a:lnTo>
                  <a:lnTo>
                    <a:pt x="12788" y="238137"/>
                  </a:lnTo>
                  <a:lnTo>
                    <a:pt x="12788" y="241096"/>
                  </a:lnTo>
                  <a:lnTo>
                    <a:pt x="11290" y="241566"/>
                  </a:lnTo>
                  <a:lnTo>
                    <a:pt x="11290" y="239217"/>
                  </a:lnTo>
                  <a:lnTo>
                    <a:pt x="10528" y="239217"/>
                  </a:lnTo>
                  <a:lnTo>
                    <a:pt x="10528" y="241782"/>
                  </a:lnTo>
                  <a:lnTo>
                    <a:pt x="9321" y="242138"/>
                  </a:lnTo>
                  <a:lnTo>
                    <a:pt x="9486" y="242849"/>
                  </a:lnTo>
                  <a:lnTo>
                    <a:pt x="10528" y="242544"/>
                  </a:lnTo>
                  <a:lnTo>
                    <a:pt x="10528" y="246405"/>
                  </a:lnTo>
                  <a:lnTo>
                    <a:pt x="11582" y="247484"/>
                  </a:lnTo>
                  <a:lnTo>
                    <a:pt x="15074" y="247484"/>
                  </a:lnTo>
                  <a:lnTo>
                    <a:pt x="16052" y="246989"/>
                  </a:lnTo>
                  <a:lnTo>
                    <a:pt x="16090" y="246824"/>
                  </a:lnTo>
                  <a:lnTo>
                    <a:pt x="16383" y="245694"/>
                  </a:lnTo>
                  <a:close/>
                </a:path>
                <a:path w="283209" h="267970">
                  <a:moveTo>
                    <a:pt x="18084" y="227596"/>
                  </a:moveTo>
                  <a:lnTo>
                    <a:pt x="17614" y="227330"/>
                  </a:lnTo>
                  <a:lnTo>
                    <a:pt x="16446" y="228625"/>
                  </a:lnTo>
                  <a:lnTo>
                    <a:pt x="16319" y="228803"/>
                  </a:lnTo>
                  <a:lnTo>
                    <a:pt x="16662" y="229273"/>
                  </a:lnTo>
                  <a:lnTo>
                    <a:pt x="18084" y="227596"/>
                  </a:lnTo>
                  <a:close/>
                </a:path>
                <a:path w="283209" h="267970">
                  <a:moveTo>
                    <a:pt x="19494" y="198882"/>
                  </a:moveTo>
                  <a:lnTo>
                    <a:pt x="18732" y="198882"/>
                  </a:lnTo>
                  <a:lnTo>
                    <a:pt x="18732" y="199491"/>
                  </a:lnTo>
                  <a:lnTo>
                    <a:pt x="18732" y="201206"/>
                  </a:lnTo>
                  <a:lnTo>
                    <a:pt x="14185" y="201206"/>
                  </a:lnTo>
                  <a:lnTo>
                    <a:pt x="14185" y="199491"/>
                  </a:lnTo>
                  <a:lnTo>
                    <a:pt x="18732" y="199491"/>
                  </a:lnTo>
                  <a:lnTo>
                    <a:pt x="18732" y="198882"/>
                  </a:lnTo>
                  <a:lnTo>
                    <a:pt x="13423" y="198882"/>
                  </a:lnTo>
                  <a:lnTo>
                    <a:pt x="13423" y="201841"/>
                  </a:lnTo>
                  <a:lnTo>
                    <a:pt x="19494" y="201841"/>
                  </a:lnTo>
                  <a:lnTo>
                    <a:pt x="19494" y="201206"/>
                  </a:lnTo>
                  <a:lnTo>
                    <a:pt x="19494" y="199491"/>
                  </a:lnTo>
                  <a:lnTo>
                    <a:pt x="19494" y="198882"/>
                  </a:lnTo>
                  <a:close/>
                </a:path>
                <a:path w="283209" h="267970">
                  <a:moveTo>
                    <a:pt x="20993" y="202882"/>
                  </a:moveTo>
                  <a:lnTo>
                    <a:pt x="11963" y="202882"/>
                  </a:lnTo>
                  <a:lnTo>
                    <a:pt x="11963" y="203555"/>
                  </a:lnTo>
                  <a:lnTo>
                    <a:pt x="14185" y="203555"/>
                  </a:lnTo>
                  <a:lnTo>
                    <a:pt x="13601" y="205930"/>
                  </a:lnTo>
                  <a:lnTo>
                    <a:pt x="14389" y="205930"/>
                  </a:lnTo>
                  <a:lnTo>
                    <a:pt x="14579" y="205181"/>
                  </a:lnTo>
                  <a:lnTo>
                    <a:pt x="18910" y="205181"/>
                  </a:lnTo>
                  <a:lnTo>
                    <a:pt x="18859" y="205930"/>
                  </a:lnTo>
                  <a:lnTo>
                    <a:pt x="18567" y="207022"/>
                  </a:lnTo>
                  <a:lnTo>
                    <a:pt x="17729" y="207429"/>
                  </a:lnTo>
                  <a:lnTo>
                    <a:pt x="16395" y="207429"/>
                  </a:lnTo>
                  <a:lnTo>
                    <a:pt x="16471" y="208102"/>
                  </a:lnTo>
                  <a:lnTo>
                    <a:pt x="17780" y="208102"/>
                  </a:lnTo>
                  <a:lnTo>
                    <a:pt x="19164" y="207492"/>
                  </a:lnTo>
                  <a:lnTo>
                    <a:pt x="19596" y="205930"/>
                  </a:lnTo>
                  <a:lnTo>
                    <a:pt x="19646" y="205181"/>
                  </a:lnTo>
                  <a:lnTo>
                    <a:pt x="19646" y="204558"/>
                  </a:lnTo>
                  <a:lnTo>
                    <a:pt x="14719" y="204558"/>
                  </a:lnTo>
                  <a:lnTo>
                    <a:pt x="14973" y="203555"/>
                  </a:lnTo>
                  <a:lnTo>
                    <a:pt x="20993" y="203555"/>
                  </a:lnTo>
                  <a:lnTo>
                    <a:pt x="20993" y="202882"/>
                  </a:lnTo>
                  <a:close/>
                </a:path>
                <a:path w="283209" h="267970">
                  <a:moveTo>
                    <a:pt x="21196" y="266598"/>
                  </a:moveTo>
                  <a:lnTo>
                    <a:pt x="18516" y="266598"/>
                  </a:lnTo>
                  <a:lnTo>
                    <a:pt x="18516" y="265798"/>
                  </a:lnTo>
                  <a:lnTo>
                    <a:pt x="20828" y="265798"/>
                  </a:lnTo>
                  <a:lnTo>
                    <a:pt x="20828" y="265201"/>
                  </a:lnTo>
                  <a:lnTo>
                    <a:pt x="18516" y="265201"/>
                  </a:lnTo>
                  <a:lnTo>
                    <a:pt x="18516" y="264553"/>
                  </a:lnTo>
                  <a:lnTo>
                    <a:pt x="20561" y="264553"/>
                  </a:lnTo>
                  <a:lnTo>
                    <a:pt x="20561" y="263956"/>
                  </a:lnTo>
                  <a:lnTo>
                    <a:pt x="20561" y="263156"/>
                  </a:lnTo>
                  <a:lnTo>
                    <a:pt x="20561" y="262636"/>
                  </a:lnTo>
                  <a:lnTo>
                    <a:pt x="20561" y="261874"/>
                  </a:lnTo>
                  <a:lnTo>
                    <a:pt x="20561" y="261289"/>
                  </a:lnTo>
                  <a:lnTo>
                    <a:pt x="19824" y="261289"/>
                  </a:lnTo>
                  <a:lnTo>
                    <a:pt x="19824" y="261874"/>
                  </a:lnTo>
                  <a:lnTo>
                    <a:pt x="19824" y="262636"/>
                  </a:lnTo>
                  <a:lnTo>
                    <a:pt x="19824" y="263156"/>
                  </a:lnTo>
                  <a:lnTo>
                    <a:pt x="19824" y="263956"/>
                  </a:lnTo>
                  <a:lnTo>
                    <a:pt x="18516" y="263956"/>
                  </a:lnTo>
                  <a:lnTo>
                    <a:pt x="18516" y="263169"/>
                  </a:lnTo>
                  <a:lnTo>
                    <a:pt x="19824" y="263156"/>
                  </a:lnTo>
                  <a:lnTo>
                    <a:pt x="19824" y="262636"/>
                  </a:lnTo>
                  <a:lnTo>
                    <a:pt x="18516" y="262636"/>
                  </a:lnTo>
                  <a:lnTo>
                    <a:pt x="18516" y="261874"/>
                  </a:lnTo>
                  <a:lnTo>
                    <a:pt x="19824" y="261874"/>
                  </a:lnTo>
                  <a:lnTo>
                    <a:pt x="19824" y="261289"/>
                  </a:lnTo>
                  <a:lnTo>
                    <a:pt x="18516" y="261289"/>
                  </a:lnTo>
                  <a:lnTo>
                    <a:pt x="18516" y="260362"/>
                  </a:lnTo>
                  <a:lnTo>
                    <a:pt x="21069" y="260362"/>
                  </a:lnTo>
                  <a:lnTo>
                    <a:pt x="21069" y="259791"/>
                  </a:lnTo>
                  <a:lnTo>
                    <a:pt x="18516" y="259791"/>
                  </a:lnTo>
                  <a:lnTo>
                    <a:pt x="18516" y="259029"/>
                  </a:lnTo>
                  <a:lnTo>
                    <a:pt x="20561" y="258572"/>
                  </a:lnTo>
                  <a:lnTo>
                    <a:pt x="20358" y="257898"/>
                  </a:lnTo>
                  <a:lnTo>
                    <a:pt x="18770" y="258216"/>
                  </a:lnTo>
                  <a:lnTo>
                    <a:pt x="17170" y="258394"/>
                  </a:lnTo>
                  <a:lnTo>
                    <a:pt x="15557" y="258483"/>
                  </a:lnTo>
                  <a:lnTo>
                    <a:pt x="15735" y="259194"/>
                  </a:lnTo>
                  <a:lnTo>
                    <a:pt x="17780" y="259029"/>
                  </a:lnTo>
                  <a:lnTo>
                    <a:pt x="17780" y="259791"/>
                  </a:lnTo>
                  <a:lnTo>
                    <a:pt x="15341" y="259791"/>
                  </a:lnTo>
                  <a:lnTo>
                    <a:pt x="15341" y="260362"/>
                  </a:lnTo>
                  <a:lnTo>
                    <a:pt x="17780" y="260362"/>
                  </a:lnTo>
                  <a:lnTo>
                    <a:pt x="17780" y="261289"/>
                  </a:lnTo>
                  <a:lnTo>
                    <a:pt x="17780" y="261874"/>
                  </a:lnTo>
                  <a:lnTo>
                    <a:pt x="17780" y="262636"/>
                  </a:lnTo>
                  <a:lnTo>
                    <a:pt x="17780" y="263169"/>
                  </a:lnTo>
                  <a:lnTo>
                    <a:pt x="17780" y="263956"/>
                  </a:lnTo>
                  <a:lnTo>
                    <a:pt x="16471" y="263956"/>
                  </a:lnTo>
                  <a:lnTo>
                    <a:pt x="16471" y="263169"/>
                  </a:lnTo>
                  <a:lnTo>
                    <a:pt x="17780" y="263169"/>
                  </a:lnTo>
                  <a:lnTo>
                    <a:pt x="17780" y="262636"/>
                  </a:lnTo>
                  <a:lnTo>
                    <a:pt x="16471" y="262636"/>
                  </a:lnTo>
                  <a:lnTo>
                    <a:pt x="16471" y="261874"/>
                  </a:lnTo>
                  <a:lnTo>
                    <a:pt x="17780" y="261874"/>
                  </a:lnTo>
                  <a:lnTo>
                    <a:pt x="17780" y="261289"/>
                  </a:lnTo>
                  <a:lnTo>
                    <a:pt x="15735" y="261289"/>
                  </a:lnTo>
                  <a:lnTo>
                    <a:pt x="15735" y="264553"/>
                  </a:lnTo>
                  <a:lnTo>
                    <a:pt x="17780" y="264553"/>
                  </a:lnTo>
                  <a:lnTo>
                    <a:pt x="17780" y="265201"/>
                  </a:lnTo>
                  <a:lnTo>
                    <a:pt x="15303" y="265201"/>
                  </a:lnTo>
                  <a:lnTo>
                    <a:pt x="15303" y="265798"/>
                  </a:lnTo>
                  <a:lnTo>
                    <a:pt x="17780" y="265798"/>
                  </a:lnTo>
                  <a:lnTo>
                    <a:pt x="17780" y="266598"/>
                  </a:lnTo>
                  <a:lnTo>
                    <a:pt x="14884" y="266598"/>
                  </a:lnTo>
                  <a:lnTo>
                    <a:pt x="14884" y="267208"/>
                  </a:lnTo>
                  <a:lnTo>
                    <a:pt x="21196" y="267208"/>
                  </a:lnTo>
                  <a:lnTo>
                    <a:pt x="21196" y="266598"/>
                  </a:lnTo>
                  <a:close/>
                </a:path>
                <a:path w="283209" h="267970">
                  <a:moveTo>
                    <a:pt x="21678" y="222758"/>
                  </a:moveTo>
                  <a:lnTo>
                    <a:pt x="15773" y="222758"/>
                  </a:lnTo>
                  <a:lnTo>
                    <a:pt x="15748" y="226910"/>
                  </a:lnTo>
                  <a:lnTo>
                    <a:pt x="15544" y="228041"/>
                  </a:lnTo>
                  <a:lnTo>
                    <a:pt x="15062" y="228955"/>
                  </a:lnTo>
                  <a:lnTo>
                    <a:pt x="15570" y="229273"/>
                  </a:lnTo>
                  <a:lnTo>
                    <a:pt x="16065" y="228231"/>
                  </a:lnTo>
                  <a:lnTo>
                    <a:pt x="16294" y="226910"/>
                  </a:lnTo>
                  <a:lnTo>
                    <a:pt x="16306" y="223189"/>
                  </a:lnTo>
                  <a:lnTo>
                    <a:pt x="18669" y="223189"/>
                  </a:lnTo>
                  <a:lnTo>
                    <a:pt x="18516" y="223964"/>
                  </a:lnTo>
                  <a:lnTo>
                    <a:pt x="17145" y="223964"/>
                  </a:lnTo>
                  <a:lnTo>
                    <a:pt x="17145" y="226910"/>
                  </a:lnTo>
                  <a:lnTo>
                    <a:pt x="18872" y="226910"/>
                  </a:lnTo>
                  <a:lnTo>
                    <a:pt x="18745" y="228777"/>
                  </a:lnTo>
                  <a:lnTo>
                    <a:pt x="18110" y="228803"/>
                  </a:lnTo>
                  <a:lnTo>
                    <a:pt x="18173" y="229273"/>
                  </a:lnTo>
                  <a:lnTo>
                    <a:pt x="18834" y="229273"/>
                  </a:lnTo>
                  <a:lnTo>
                    <a:pt x="19405" y="228625"/>
                  </a:lnTo>
                  <a:lnTo>
                    <a:pt x="19405" y="226910"/>
                  </a:lnTo>
                  <a:lnTo>
                    <a:pt x="21082" y="226910"/>
                  </a:lnTo>
                  <a:lnTo>
                    <a:pt x="21082" y="223964"/>
                  </a:lnTo>
                  <a:lnTo>
                    <a:pt x="20561" y="223964"/>
                  </a:lnTo>
                  <a:lnTo>
                    <a:pt x="20561" y="224383"/>
                  </a:lnTo>
                  <a:lnTo>
                    <a:pt x="20561" y="225234"/>
                  </a:lnTo>
                  <a:lnTo>
                    <a:pt x="20561" y="225653"/>
                  </a:lnTo>
                  <a:lnTo>
                    <a:pt x="20561" y="226504"/>
                  </a:lnTo>
                  <a:lnTo>
                    <a:pt x="17665" y="226504"/>
                  </a:lnTo>
                  <a:lnTo>
                    <a:pt x="17665" y="225653"/>
                  </a:lnTo>
                  <a:lnTo>
                    <a:pt x="20561" y="225653"/>
                  </a:lnTo>
                  <a:lnTo>
                    <a:pt x="20561" y="225234"/>
                  </a:lnTo>
                  <a:lnTo>
                    <a:pt x="17665" y="225234"/>
                  </a:lnTo>
                  <a:lnTo>
                    <a:pt x="17665" y="224383"/>
                  </a:lnTo>
                  <a:lnTo>
                    <a:pt x="20561" y="224383"/>
                  </a:lnTo>
                  <a:lnTo>
                    <a:pt x="20561" y="223964"/>
                  </a:lnTo>
                  <a:lnTo>
                    <a:pt x="19050" y="223964"/>
                  </a:lnTo>
                  <a:lnTo>
                    <a:pt x="19227" y="223189"/>
                  </a:lnTo>
                  <a:lnTo>
                    <a:pt x="21678" y="223189"/>
                  </a:lnTo>
                  <a:lnTo>
                    <a:pt x="21678" y="222758"/>
                  </a:lnTo>
                  <a:close/>
                </a:path>
                <a:path w="283209" h="267970">
                  <a:moveTo>
                    <a:pt x="21691" y="228777"/>
                  </a:moveTo>
                  <a:lnTo>
                    <a:pt x="20459" y="227330"/>
                  </a:lnTo>
                  <a:lnTo>
                    <a:pt x="20053" y="227647"/>
                  </a:lnTo>
                  <a:lnTo>
                    <a:pt x="21259" y="229273"/>
                  </a:lnTo>
                  <a:lnTo>
                    <a:pt x="21653" y="228955"/>
                  </a:lnTo>
                  <a:lnTo>
                    <a:pt x="21691" y="228777"/>
                  </a:lnTo>
                  <a:close/>
                </a:path>
                <a:path w="283209" h="267970">
                  <a:moveTo>
                    <a:pt x="33743" y="261785"/>
                  </a:moveTo>
                  <a:lnTo>
                    <a:pt x="32435" y="259003"/>
                  </a:lnTo>
                  <a:lnTo>
                    <a:pt x="31673" y="259499"/>
                  </a:lnTo>
                  <a:lnTo>
                    <a:pt x="32969" y="262191"/>
                  </a:lnTo>
                  <a:lnTo>
                    <a:pt x="33743" y="261785"/>
                  </a:lnTo>
                  <a:close/>
                </a:path>
                <a:path w="283209" h="267970">
                  <a:moveTo>
                    <a:pt x="33743" y="244830"/>
                  </a:moveTo>
                  <a:lnTo>
                    <a:pt x="32435" y="242036"/>
                  </a:lnTo>
                  <a:lnTo>
                    <a:pt x="31673" y="242531"/>
                  </a:lnTo>
                  <a:lnTo>
                    <a:pt x="32969" y="245237"/>
                  </a:lnTo>
                  <a:lnTo>
                    <a:pt x="33743" y="244830"/>
                  </a:lnTo>
                  <a:close/>
                </a:path>
                <a:path w="283209" h="267970">
                  <a:moveTo>
                    <a:pt x="33743" y="224777"/>
                  </a:moveTo>
                  <a:lnTo>
                    <a:pt x="32435" y="221996"/>
                  </a:lnTo>
                  <a:lnTo>
                    <a:pt x="31673" y="222491"/>
                  </a:lnTo>
                  <a:lnTo>
                    <a:pt x="32969" y="225183"/>
                  </a:lnTo>
                  <a:lnTo>
                    <a:pt x="33743" y="224777"/>
                  </a:lnTo>
                  <a:close/>
                </a:path>
                <a:path w="283209" h="267970">
                  <a:moveTo>
                    <a:pt x="39357" y="259308"/>
                  </a:moveTo>
                  <a:lnTo>
                    <a:pt x="38506" y="258902"/>
                  </a:lnTo>
                  <a:lnTo>
                    <a:pt x="37160" y="261747"/>
                  </a:lnTo>
                  <a:lnTo>
                    <a:pt x="37820" y="262242"/>
                  </a:lnTo>
                  <a:lnTo>
                    <a:pt x="39357" y="259308"/>
                  </a:lnTo>
                  <a:close/>
                </a:path>
                <a:path w="283209" h="267970">
                  <a:moveTo>
                    <a:pt x="39357" y="242354"/>
                  </a:moveTo>
                  <a:lnTo>
                    <a:pt x="38506" y="241947"/>
                  </a:lnTo>
                  <a:lnTo>
                    <a:pt x="37160" y="244779"/>
                  </a:lnTo>
                  <a:lnTo>
                    <a:pt x="37820" y="245275"/>
                  </a:lnTo>
                  <a:lnTo>
                    <a:pt x="39357" y="242354"/>
                  </a:lnTo>
                  <a:close/>
                </a:path>
                <a:path w="283209" h="267970">
                  <a:moveTo>
                    <a:pt x="39357" y="222300"/>
                  </a:moveTo>
                  <a:lnTo>
                    <a:pt x="38506" y="221907"/>
                  </a:lnTo>
                  <a:lnTo>
                    <a:pt x="37160" y="224739"/>
                  </a:lnTo>
                  <a:lnTo>
                    <a:pt x="37820" y="225234"/>
                  </a:lnTo>
                  <a:lnTo>
                    <a:pt x="39357" y="222300"/>
                  </a:lnTo>
                  <a:close/>
                </a:path>
                <a:path w="283209" h="267970">
                  <a:moveTo>
                    <a:pt x="40525" y="262826"/>
                  </a:moveTo>
                  <a:lnTo>
                    <a:pt x="35902" y="262826"/>
                  </a:lnTo>
                  <a:lnTo>
                    <a:pt x="35902" y="258368"/>
                  </a:lnTo>
                  <a:lnTo>
                    <a:pt x="39814" y="258368"/>
                  </a:lnTo>
                  <a:lnTo>
                    <a:pt x="39814" y="257695"/>
                  </a:lnTo>
                  <a:lnTo>
                    <a:pt x="31178" y="257695"/>
                  </a:lnTo>
                  <a:lnTo>
                    <a:pt x="31178" y="258368"/>
                  </a:lnTo>
                  <a:lnTo>
                    <a:pt x="35077" y="258368"/>
                  </a:lnTo>
                  <a:lnTo>
                    <a:pt x="35077" y="262826"/>
                  </a:lnTo>
                  <a:lnTo>
                    <a:pt x="30454" y="262826"/>
                  </a:lnTo>
                  <a:lnTo>
                    <a:pt x="30454" y="263486"/>
                  </a:lnTo>
                  <a:lnTo>
                    <a:pt x="35077" y="263486"/>
                  </a:lnTo>
                  <a:lnTo>
                    <a:pt x="35077" y="267360"/>
                  </a:lnTo>
                  <a:lnTo>
                    <a:pt x="35902" y="267360"/>
                  </a:lnTo>
                  <a:lnTo>
                    <a:pt x="35902" y="263486"/>
                  </a:lnTo>
                  <a:lnTo>
                    <a:pt x="40525" y="263486"/>
                  </a:lnTo>
                  <a:lnTo>
                    <a:pt x="40525" y="262826"/>
                  </a:lnTo>
                  <a:close/>
                </a:path>
                <a:path w="283209" h="267970">
                  <a:moveTo>
                    <a:pt x="40525" y="245859"/>
                  </a:moveTo>
                  <a:lnTo>
                    <a:pt x="35902" y="245859"/>
                  </a:lnTo>
                  <a:lnTo>
                    <a:pt x="35902" y="241414"/>
                  </a:lnTo>
                  <a:lnTo>
                    <a:pt x="39814" y="241414"/>
                  </a:lnTo>
                  <a:lnTo>
                    <a:pt x="39814" y="240728"/>
                  </a:lnTo>
                  <a:lnTo>
                    <a:pt x="31178" y="240728"/>
                  </a:lnTo>
                  <a:lnTo>
                    <a:pt x="31178" y="241414"/>
                  </a:lnTo>
                  <a:lnTo>
                    <a:pt x="35077" y="241414"/>
                  </a:lnTo>
                  <a:lnTo>
                    <a:pt x="35077" y="245859"/>
                  </a:lnTo>
                  <a:lnTo>
                    <a:pt x="30454" y="245859"/>
                  </a:lnTo>
                  <a:lnTo>
                    <a:pt x="30454" y="246532"/>
                  </a:lnTo>
                  <a:lnTo>
                    <a:pt x="35077" y="246532"/>
                  </a:lnTo>
                  <a:lnTo>
                    <a:pt x="35077" y="250393"/>
                  </a:lnTo>
                  <a:lnTo>
                    <a:pt x="35902" y="250393"/>
                  </a:lnTo>
                  <a:lnTo>
                    <a:pt x="35902" y="246532"/>
                  </a:lnTo>
                  <a:lnTo>
                    <a:pt x="40525" y="246532"/>
                  </a:lnTo>
                  <a:lnTo>
                    <a:pt x="40525" y="245859"/>
                  </a:lnTo>
                  <a:close/>
                </a:path>
                <a:path w="283209" h="267970">
                  <a:moveTo>
                    <a:pt x="40525" y="225818"/>
                  </a:moveTo>
                  <a:lnTo>
                    <a:pt x="35902" y="225818"/>
                  </a:lnTo>
                  <a:lnTo>
                    <a:pt x="35902" y="221361"/>
                  </a:lnTo>
                  <a:lnTo>
                    <a:pt x="39814" y="221361"/>
                  </a:lnTo>
                  <a:lnTo>
                    <a:pt x="39814" y="220687"/>
                  </a:lnTo>
                  <a:lnTo>
                    <a:pt x="31178" y="220687"/>
                  </a:lnTo>
                  <a:lnTo>
                    <a:pt x="31178" y="221361"/>
                  </a:lnTo>
                  <a:lnTo>
                    <a:pt x="35077" y="221361"/>
                  </a:lnTo>
                  <a:lnTo>
                    <a:pt x="35077" y="225818"/>
                  </a:lnTo>
                  <a:lnTo>
                    <a:pt x="30454" y="225818"/>
                  </a:lnTo>
                  <a:lnTo>
                    <a:pt x="30454" y="226479"/>
                  </a:lnTo>
                  <a:lnTo>
                    <a:pt x="35077" y="226479"/>
                  </a:lnTo>
                  <a:lnTo>
                    <a:pt x="35077" y="230352"/>
                  </a:lnTo>
                  <a:lnTo>
                    <a:pt x="35902" y="230352"/>
                  </a:lnTo>
                  <a:lnTo>
                    <a:pt x="35902" y="226479"/>
                  </a:lnTo>
                  <a:lnTo>
                    <a:pt x="40525" y="226479"/>
                  </a:lnTo>
                  <a:lnTo>
                    <a:pt x="40525" y="225818"/>
                  </a:lnTo>
                  <a:close/>
                </a:path>
                <a:path w="283209" h="267970">
                  <a:moveTo>
                    <a:pt x="50431" y="258406"/>
                  </a:moveTo>
                  <a:lnTo>
                    <a:pt x="49161" y="257098"/>
                  </a:lnTo>
                  <a:lnTo>
                    <a:pt x="48577" y="257594"/>
                  </a:lnTo>
                  <a:lnTo>
                    <a:pt x="49707" y="258940"/>
                  </a:lnTo>
                  <a:lnTo>
                    <a:pt x="50431" y="258406"/>
                  </a:lnTo>
                  <a:close/>
                </a:path>
                <a:path w="283209" h="267970">
                  <a:moveTo>
                    <a:pt x="50431" y="241439"/>
                  </a:moveTo>
                  <a:lnTo>
                    <a:pt x="49161" y="240144"/>
                  </a:lnTo>
                  <a:lnTo>
                    <a:pt x="48577" y="240639"/>
                  </a:lnTo>
                  <a:lnTo>
                    <a:pt x="49707" y="241985"/>
                  </a:lnTo>
                  <a:lnTo>
                    <a:pt x="50431" y="241439"/>
                  </a:lnTo>
                  <a:close/>
                </a:path>
                <a:path w="283209" h="267970">
                  <a:moveTo>
                    <a:pt x="50431" y="221399"/>
                  </a:moveTo>
                  <a:lnTo>
                    <a:pt x="49161" y="220103"/>
                  </a:lnTo>
                  <a:lnTo>
                    <a:pt x="48577" y="220586"/>
                  </a:lnTo>
                  <a:lnTo>
                    <a:pt x="49707" y="221932"/>
                  </a:lnTo>
                  <a:lnTo>
                    <a:pt x="50431" y="221399"/>
                  </a:lnTo>
                  <a:close/>
                </a:path>
                <a:path w="283209" h="267970">
                  <a:moveTo>
                    <a:pt x="51587" y="265277"/>
                  </a:moveTo>
                  <a:lnTo>
                    <a:pt x="50736" y="264833"/>
                  </a:lnTo>
                  <a:lnTo>
                    <a:pt x="50457" y="265887"/>
                  </a:lnTo>
                  <a:lnTo>
                    <a:pt x="50012" y="266280"/>
                  </a:lnTo>
                  <a:lnTo>
                    <a:pt x="49034" y="265379"/>
                  </a:lnTo>
                  <a:lnTo>
                    <a:pt x="48742" y="264833"/>
                  </a:lnTo>
                  <a:lnTo>
                    <a:pt x="48755" y="264515"/>
                  </a:lnTo>
                  <a:lnTo>
                    <a:pt x="49364" y="263715"/>
                  </a:lnTo>
                  <a:lnTo>
                    <a:pt x="50088" y="262445"/>
                  </a:lnTo>
                  <a:lnTo>
                    <a:pt x="50647" y="261048"/>
                  </a:lnTo>
                  <a:lnTo>
                    <a:pt x="49885" y="260654"/>
                  </a:lnTo>
                  <a:lnTo>
                    <a:pt x="49466" y="261823"/>
                  </a:lnTo>
                  <a:lnTo>
                    <a:pt x="48958" y="262839"/>
                  </a:lnTo>
                  <a:lnTo>
                    <a:pt x="48336" y="263715"/>
                  </a:lnTo>
                  <a:lnTo>
                    <a:pt x="48183" y="262813"/>
                  </a:lnTo>
                  <a:lnTo>
                    <a:pt x="48056" y="261480"/>
                  </a:lnTo>
                  <a:lnTo>
                    <a:pt x="48044" y="259715"/>
                  </a:lnTo>
                  <a:lnTo>
                    <a:pt x="51269" y="259715"/>
                  </a:lnTo>
                  <a:lnTo>
                    <a:pt x="51269" y="259029"/>
                  </a:lnTo>
                  <a:lnTo>
                    <a:pt x="48044" y="259029"/>
                  </a:lnTo>
                  <a:lnTo>
                    <a:pt x="48044" y="257098"/>
                  </a:lnTo>
                  <a:lnTo>
                    <a:pt x="47231" y="257098"/>
                  </a:lnTo>
                  <a:lnTo>
                    <a:pt x="47231" y="259029"/>
                  </a:lnTo>
                  <a:lnTo>
                    <a:pt x="42329" y="259029"/>
                  </a:lnTo>
                  <a:lnTo>
                    <a:pt x="42240" y="264833"/>
                  </a:lnTo>
                  <a:lnTo>
                    <a:pt x="41935" y="265887"/>
                  </a:lnTo>
                  <a:lnTo>
                    <a:pt x="41249" y="266814"/>
                  </a:lnTo>
                  <a:lnTo>
                    <a:pt x="41960" y="267360"/>
                  </a:lnTo>
                  <a:lnTo>
                    <a:pt x="42748" y="266179"/>
                  </a:lnTo>
                  <a:lnTo>
                    <a:pt x="43040" y="265036"/>
                  </a:lnTo>
                  <a:lnTo>
                    <a:pt x="43141" y="262178"/>
                  </a:lnTo>
                  <a:lnTo>
                    <a:pt x="45339" y="262178"/>
                  </a:lnTo>
                  <a:lnTo>
                    <a:pt x="45300" y="263652"/>
                  </a:lnTo>
                  <a:lnTo>
                    <a:pt x="45199" y="264363"/>
                  </a:lnTo>
                  <a:lnTo>
                    <a:pt x="44538" y="264782"/>
                  </a:lnTo>
                  <a:lnTo>
                    <a:pt x="43903" y="264782"/>
                  </a:lnTo>
                  <a:lnTo>
                    <a:pt x="43992" y="265506"/>
                  </a:lnTo>
                  <a:lnTo>
                    <a:pt x="44665" y="265506"/>
                  </a:lnTo>
                  <a:lnTo>
                    <a:pt x="45783" y="265036"/>
                  </a:lnTo>
                  <a:lnTo>
                    <a:pt x="46062" y="263728"/>
                  </a:lnTo>
                  <a:lnTo>
                    <a:pt x="46151" y="262178"/>
                  </a:lnTo>
                  <a:lnTo>
                    <a:pt x="46151" y="261518"/>
                  </a:lnTo>
                  <a:lnTo>
                    <a:pt x="43141" y="261518"/>
                  </a:lnTo>
                  <a:lnTo>
                    <a:pt x="43141" y="259715"/>
                  </a:lnTo>
                  <a:lnTo>
                    <a:pt x="47231" y="259715"/>
                  </a:lnTo>
                  <a:lnTo>
                    <a:pt x="47320" y="262813"/>
                  </a:lnTo>
                  <a:lnTo>
                    <a:pt x="47498" y="263728"/>
                  </a:lnTo>
                  <a:lnTo>
                    <a:pt x="47713" y="264553"/>
                  </a:lnTo>
                  <a:lnTo>
                    <a:pt x="45034" y="266674"/>
                  </a:lnTo>
                  <a:lnTo>
                    <a:pt x="45618" y="267360"/>
                  </a:lnTo>
                  <a:lnTo>
                    <a:pt x="48044" y="265379"/>
                  </a:lnTo>
                  <a:lnTo>
                    <a:pt x="48488" y="266179"/>
                  </a:lnTo>
                  <a:lnTo>
                    <a:pt x="50101" y="267360"/>
                  </a:lnTo>
                  <a:lnTo>
                    <a:pt x="51155" y="266700"/>
                  </a:lnTo>
                  <a:lnTo>
                    <a:pt x="51282" y="266280"/>
                  </a:lnTo>
                  <a:lnTo>
                    <a:pt x="51587" y="265277"/>
                  </a:lnTo>
                  <a:close/>
                </a:path>
                <a:path w="283209" h="267970">
                  <a:moveTo>
                    <a:pt x="51587" y="248323"/>
                  </a:moveTo>
                  <a:lnTo>
                    <a:pt x="50736" y="247865"/>
                  </a:lnTo>
                  <a:lnTo>
                    <a:pt x="50457" y="248932"/>
                  </a:lnTo>
                  <a:lnTo>
                    <a:pt x="50012" y="249313"/>
                  </a:lnTo>
                  <a:lnTo>
                    <a:pt x="49047" y="248424"/>
                  </a:lnTo>
                  <a:lnTo>
                    <a:pt x="48742" y="247865"/>
                  </a:lnTo>
                  <a:lnTo>
                    <a:pt x="48755" y="247561"/>
                  </a:lnTo>
                  <a:lnTo>
                    <a:pt x="49364" y="246761"/>
                  </a:lnTo>
                  <a:lnTo>
                    <a:pt x="50088" y="245491"/>
                  </a:lnTo>
                  <a:lnTo>
                    <a:pt x="50647" y="244094"/>
                  </a:lnTo>
                  <a:lnTo>
                    <a:pt x="49885" y="243687"/>
                  </a:lnTo>
                  <a:lnTo>
                    <a:pt x="49466" y="244856"/>
                  </a:lnTo>
                  <a:lnTo>
                    <a:pt x="48958" y="245884"/>
                  </a:lnTo>
                  <a:lnTo>
                    <a:pt x="48348" y="246761"/>
                  </a:lnTo>
                  <a:lnTo>
                    <a:pt x="48183" y="245859"/>
                  </a:lnTo>
                  <a:lnTo>
                    <a:pt x="48056" y="244551"/>
                  </a:lnTo>
                  <a:lnTo>
                    <a:pt x="48044" y="242747"/>
                  </a:lnTo>
                  <a:lnTo>
                    <a:pt x="51269" y="242747"/>
                  </a:lnTo>
                  <a:lnTo>
                    <a:pt x="51269" y="242074"/>
                  </a:lnTo>
                  <a:lnTo>
                    <a:pt x="48044" y="242074"/>
                  </a:lnTo>
                  <a:lnTo>
                    <a:pt x="48044" y="240144"/>
                  </a:lnTo>
                  <a:lnTo>
                    <a:pt x="47231" y="240144"/>
                  </a:lnTo>
                  <a:lnTo>
                    <a:pt x="47231" y="242074"/>
                  </a:lnTo>
                  <a:lnTo>
                    <a:pt x="42329" y="242074"/>
                  </a:lnTo>
                  <a:lnTo>
                    <a:pt x="42291" y="247700"/>
                  </a:lnTo>
                  <a:lnTo>
                    <a:pt x="41960" y="248881"/>
                  </a:lnTo>
                  <a:lnTo>
                    <a:pt x="41249" y="249859"/>
                  </a:lnTo>
                  <a:lnTo>
                    <a:pt x="41960" y="250393"/>
                  </a:lnTo>
                  <a:lnTo>
                    <a:pt x="42748" y="249224"/>
                  </a:lnTo>
                  <a:lnTo>
                    <a:pt x="43040" y="248081"/>
                  </a:lnTo>
                  <a:lnTo>
                    <a:pt x="43141" y="245224"/>
                  </a:lnTo>
                  <a:lnTo>
                    <a:pt x="45339" y="245224"/>
                  </a:lnTo>
                  <a:lnTo>
                    <a:pt x="45300" y="246684"/>
                  </a:lnTo>
                  <a:lnTo>
                    <a:pt x="45199" y="247396"/>
                  </a:lnTo>
                  <a:lnTo>
                    <a:pt x="44538" y="247827"/>
                  </a:lnTo>
                  <a:lnTo>
                    <a:pt x="43903" y="247827"/>
                  </a:lnTo>
                  <a:lnTo>
                    <a:pt x="43992" y="248551"/>
                  </a:lnTo>
                  <a:lnTo>
                    <a:pt x="44665" y="248551"/>
                  </a:lnTo>
                  <a:lnTo>
                    <a:pt x="45783" y="248081"/>
                  </a:lnTo>
                  <a:lnTo>
                    <a:pt x="46062" y="246773"/>
                  </a:lnTo>
                  <a:lnTo>
                    <a:pt x="46151" y="245224"/>
                  </a:lnTo>
                  <a:lnTo>
                    <a:pt x="46151" y="244551"/>
                  </a:lnTo>
                  <a:lnTo>
                    <a:pt x="43141" y="244551"/>
                  </a:lnTo>
                  <a:lnTo>
                    <a:pt x="43141" y="242747"/>
                  </a:lnTo>
                  <a:lnTo>
                    <a:pt x="47231" y="242747"/>
                  </a:lnTo>
                  <a:lnTo>
                    <a:pt x="47320" y="245859"/>
                  </a:lnTo>
                  <a:lnTo>
                    <a:pt x="47498" y="246773"/>
                  </a:lnTo>
                  <a:lnTo>
                    <a:pt x="47713" y="247586"/>
                  </a:lnTo>
                  <a:lnTo>
                    <a:pt x="45034" y="249720"/>
                  </a:lnTo>
                  <a:lnTo>
                    <a:pt x="45618" y="250393"/>
                  </a:lnTo>
                  <a:lnTo>
                    <a:pt x="48044" y="248424"/>
                  </a:lnTo>
                  <a:lnTo>
                    <a:pt x="48488" y="249224"/>
                  </a:lnTo>
                  <a:lnTo>
                    <a:pt x="50101" y="250393"/>
                  </a:lnTo>
                  <a:lnTo>
                    <a:pt x="51155" y="249745"/>
                  </a:lnTo>
                  <a:lnTo>
                    <a:pt x="51282" y="249313"/>
                  </a:lnTo>
                  <a:lnTo>
                    <a:pt x="51587" y="248323"/>
                  </a:lnTo>
                  <a:close/>
                </a:path>
                <a:path w="283209" h="267970">
                  <a:moveTo>
                    <a:pt x="51587" y="228269"/>
                  </a:moveTo>
                  <a:lnTo>
                    <a:pt x="50736" y="227825"/>
                  </a:lnTo>
                  <a:lnTo>
                    <a:pt x="50457" y="228879"/>
                  </a:lnTo>
                  <a:lnTo>
                    <a:pt x="50012" y="229273"/>
                  </a:lnTo>
                  <a:lnTo>
                    <a:pt x="49034" y="228371"/>
                  </a:lnTo>
                  <a:lnTo>
                    <a:pt x="48742" y="227825"/>
                  </a:lnTo>
                  <a:lnTo>
                    <a:pt x="48755" y="227507"/>
                  </a:lnTo>
                  <a:lnTo>
                    <a:pt x="49364" y="226707"/>
                  </a:lnTo>
                  <a:lnTo>
                    <a:pt x="50088" y="225437"/>
                  </a:lnTo>
                  <a:lnTo>
                    <a:pt x="50647" y="224040"/>
                  </a:lnTo>
                  <a:lnTo>
                    <a:pt x="49885" y="223647"/>
                  </a:lnTo>
                  <a:lnTo>
                    <a:pt x="49466" y="224815"/>
                  </a:lnTo>
                  <a:lnTo>
                    <a:pt x="48958" y="225831"/>
                  </a:lnTo>
                  <a:lnTo>
                    <a:pt x="48336" y="226707"/>
                  </a:lnTo>
                  <a:lnTo>
                    <a:pt x="48183" y="225806"/>
                  </a:lnTo>
                  <a:lnTo>
                    <a:pt x="48056" y="224472"/>
                  </a:lnTo>
                  <a:lnTo>
                    <a:pt x="48044" y="222707"/>
                  </a:lnTo>
                  <a:lnTo>
                    <a:pt x="51269" y="222707"/>
                  </a:lnTo>
                  <a:lnTo>
                    <a:pt x="51269" y="222021"/>
                  </a:lnTo>
                  <a:lnTo>
                    <a:pt x="48044" y="222021"/>
                  </a:lnTo>
                  <a:lnTo>
                    <a:pt x="48044" y="220103"/>
                  </a:lnTo>
                  <a:lnTo>
                    <a:pt x="47231" y="220103"/>
                  </a:lnTo>
                  <a:lnTo>
                    <a:pt x="47231" y="222021"/>
                  </a:lnTo>
                  <a:lnTo>
                    <a:pt x="42329" y="222021"/>
                  </a:lnTo>
                  <a:lnTo>
                    <a:pt x="42240" y="227825"/>
                  </a:lnTo>
                  <a:lnTo>
                    <a:pt x="41935" y="228879"/>
                  </a:lnTo>
                  <a:lnTo>
                    <a:pt x="41249" y="229806"/>
                  </a:lnTo>
                  <a:lnTo>
                    <a:pt x="41960" y="230352"/>
                  </a:lnTo>
                  <a:lnTo>
                    <a:pt x="42748" y="229184"/>
                  </a:lnTo>
                  <a:lnTo>
                    <a:pt x="43053" y="228028"/>
                  </a:lnTo>
                  <a:lnTo>
                    <a:pt x="43141" y="225171"/>
                  </a:lnTo>
                  <a:lnTo>
                    <a:pt x="45339" y="225171"/>
                  </a:lnTo>
                  <a:lnTo>
                    <a:pt x="45300" y="226644"/>
                  </a:lnTo>
                  <a:lnTo>
                    <a:pt x="45199" y="227355"/>
                  </a:lnTo>
                  <a:lnTo>
                    <a:pt x="44538" y="227774"/>
                  </a:lnTo>
                  <a:lnTo>
                    <a:pt x="43903" y="227774"/>
                  </a:lnTo>
                  <a:lnTo>
                    <a:pt x="43992" y="228498"/>
                  </a:lnTo>
                  <a:lnTo>
                    <a:pt x="44665" y="228498"/>
                  </a:lnTo>
                  <a:lnTo>
                    <a:pt x="45783" y="228028"/>
                  </a:lnTo>
                  <a:lnTo>
                    <a:pt x="46062" y="226720"/>
                  </a:lnTo>
                  <a:lnTo>
                    <a:pt x="46151" y="225171"/>
                  </a:lnTo>
                  <a:lnTo>
                    <a:pt x="46151" y="224510"/>
                  </a:lnTo>
                  <a:lnTo>
                    <a:pt x="43141" y="224510"/>
                  </a:lnTo>
                  <a:lnTo>
                    <a:pt x="43141" y="222707"/>
                  </a:lnTo>
                  <a:lnTo>
                    <a:pt x="47231" y="222707"/>
                  </a:lnTo>
                  <a:lnTo>
                    <a:pt x="47320" y="225806"/>
                  </a:lnTo>
                  <a:lnTo>
                    <a:pt x="47498" y="226720"/>
                  </a:lnTo>
                  <a:lnTo>
                    <a:pt x="47713" y="227545"/>
                  </a:lnTo>
                  <a:lnTo>
                    <a:pt x="45034" y="229666"/>
                  </a:lnTo>
                  <a:lnTo>
                    <a:pt x="45618" y="230352"/>
                  </a:lnTo>
                  <a:lnTo>
                    <a:pt x="48044" y="228371"/>
                  </a:lnTo>
                  <a:lnTo>
                    <a:pt x="48488" y="229184"/>
                  </a:lnTo>
                  <a:lnTo>
                    <a:pt x="50101" y="230352"/>
                  </a:lnTo>
                  <a:lnTo>
                    <a:pt x="51155" y="229692"/>
                  </a:lnTo>
                  <a:lnTo>
                    <a:pt x="51282" y="229273"/>
                  </a:lnTo>
                  <a:lnTo>
                    <a:pt x="51587" y="228269"/>
                  </a:lnTo>
                  <a:close/>
                </a:path>
                <a:path w="283209" h="267970">
                  <a:moveTo>
                    <a:pt x="51777" y="50774"/>
                  </a:moveTo>
                  <a:lnTo>
                    <a:pt x="51231" y="49441"/>
                  </a:lnTo>
                  <a:lnTo>
                    <a:pt x="50774" y="48983"/>
                  </a:lnTo>
                  <a:lnTo>
                    <a:pt x="50774" y="50774"/>
                  </a:lnTo>
                  <a:lnTo>
                    <a:pt x="50761" y="53949"/>
                  </a:lnTo>
                  <a:lnTo>
                    <a:pt x="50419" y="54800"/>
                  </a:lnTo>
                  <a:lnTo>
                    <a:pt x="48590" y="56629"/>
                  </a:lnTo>
                  <a:lnTo>
                    <a:pt x="47485" y="57073"/>
                  </a:lnTo>
                  <a:lnTo>
                    <a:pt x="44856" y="57073"/>
                  </a:lnTo>
                  <a:lnTo>
                    <a:pt x="43738" y="56629"/>
                  </a:lnTo>
                  <a:lnTo>
                    <a:pt x="41846" y="54800"/>
                  </a:lnTo>
                  <a:lnTo>
                    <a:pt x="41490" y="53949"/>
                  </a:lnTo>
                  <a:lnTo>
                    <a:pt x="41465" y="50774"/>
                  </a:lnTo>
                  <a:lnTo>
                    <a:pt x="41833" y="49885"/>
                  </a:lnTo>
                  <a:lnTo>
                    <a:pt x="43688" y="47955"/>
                  </a:lnTo>
                  <a:lnTo>
                    <a:pt x="44818" y="47472"/>
                  </a:lnTo>
                  <a:lnTo>
                    <a:pt x="47485" y="47472"/>
                  </a:lnTo>
                  <a:lnTo>
                    <a:pt x="48590" y="47955"/>
                  </a:lnTo>
                  <a:lnTo>
                    <a:pt x="49517" y="48907"/>
                  </a:lnTo>
                  <a:lnTo>
                    <a:pt x="50419" y="49885"/>
                  </a:lnTo>
                  <a:lnTo>
                    <a:pt x="50774" y="50774"/>
                  </a:lnTo>
                  <a:lnTo>
                    <a:pt x="50774" y="48983"/>
                  </a:lnTo>
                  <a:lnTo>
                    <a:pt x="49276" y="47472"/>
                  </a:lnTo>
                  <a:lnTo>
                    <a:pt x="49047" y="47231"/>
                  </a:lnTo>
                  <a:lnTo>
                    <a:pt x="47726" y="46672"/>
                  </a:lnTo>
                  <a:lnTo>
                    <a:pt x="44589" y="46672"/>
                  </a:lnTo>
                  <a:lnTo>
                    <a:pt x="43243" y="47231"/>
                  </a:lnTo>
                  <a:lnTo>
                    <a:pt x="41059" y="49441"/>
                  </a:lnTo>
                  <a:lnTo>
                    <a:pt x="40513" y="50774"/>
                  </a:lnTo>
                  <a:lnTo>
                    <a:pt x="40513" y="53949"/>
                  </a:lnTo>
                  <a:lnTo>
                    <a:pt x="41071" y="55270"/>
                  </a:lnTo>
                  <a:lnTo>
                    <a:pt x="43281" y="57365"/>
                  </a:lnTo>
                  <a:lnTo>
                    <a:pt x="44627" y="57886"/>
                  </a:lnTo>
                  <a:lnTo>
                    <a:pt x="47726" y="57886"/>
                  </a:lnTo>
                  <a:lnTo>
                    <a:pt x="49047" y="57365"/>
                  </a:lnTo>
                  <a:lnTo>
                    <a:pt x="49352" y="57073"/>
                  </a:lnTo>
                  <a:lnTo>
                    <a:pt x="51231" y="55270"/>
                  </a:lnTo>
                  <a:lnTo>
                    <a:pt x="51777" y="53949"/>
                  </a:lnTo>
                  <a:lnTo>
                    <a:pt x="51777" y="50774"/>
                  </a:lnTo>
                  <a:close/>
                </a:path>
                <a:path w="283209" h="267970">
                  <a:moveTo>
                    <a:pt x="55956" y="1104"/>
                  </a:moveTo>
                  <a:lnTo>
                    <a:pt x="54711" y="1104"/>
                  </a:lnTo>
                  <a:lnTo>
                    <a:pt x="54711" y="2133"/>
                  </a:lnTo>
                  <a:lnTo>
                    <a:pt x="54711" y="7505"/>
                  </a:lnTo>
                  <a:lnTo>
                    <a:pt x="54711" y="8534"/>
                  </a:lnTo>
                  <a:lnTo>
                    <a:pt x="54711" y="13690"/>
                  </a:lnTo>
                  <a:lnTo>
                    <a:pt x="44805" y="13690"/>
                  </a:lnTo>
                  <a:lnTo>
                    <a:pt x="44805" y="8534"/>
                  </a:lnTo>
                  <a:lnTo>
                    <a:pt x="54711" y="8534"/>
                  </a:lnTo>
                  <a:lnTo>
                    <a:pt x="54711" y="7505"/>
                  </a:lnTo>
                  <a:lnTo>
                    <a:pt x="44805" y="7505"/>
                  </a:lnTo>
                  <a:lnTo>
                    <a:pt x="44805" y="2133"/>
                  </a:lnTo>
                  <a:lnTo>
                    <a:pt x="54711" y="2133"/>
                  </a:lnTo>
                  <a:lnTo>
                    <a:pt x="54711" y="1104"/>
                  </a:lnTo>
                  <a:lnTo>
                    <a:pt x="43573" y="1104"/>
                  </a:lnTo>
                  <a:lnTo>
                    <a:pt x="43573" y="15684"/>
                  </a:lnTo>
                  <a:lnTo>
                    <a:pt x="44805" y="15684"/>
                  </a:lnTo>
                  <a:lnTo>
                    <a:pt x="44805" y="14732"/>
                  </a:lnTo>
                  <a:lnTo>
                    <a:pt x="54711" y="14732"/>
                  </a:lnTo>
                  <a:lnTo>
                    <a:pt x="54711" y="15684"/>
                  </a:lnTo>
                  <a:lnTo>
                    <a:pt x="55956" y="15684"/>
                  </a:lnTo>
                  <a:lnTo>
                    <a:pt x="55956" y="14732"/>
                  </a:lnTo>
                  <a:lnTo>
                    <a:pt x="55956" y="13690"/>
                  </a:lnTo>
                  <a:lnTo>
                    <a:pt x="55956" y="8534"/>
                  </a:lnTo>
                  <a:lnTo>
                    <a:pt x="55956" y="7505"/>
                  </a:lnTo>
                  <a:lnTo>
                    <a:pt x="55956" y="2133"/>
                  </a:lnTo>
                  <a:lnTo>
                    <a:pt x="55956" y="1104"/>
                  </a:lnTo>
                  <a:close/>
                </a:path>
                <a:path w="283209" h="267970">
                  <a:moveTo>
                    <a:pt x="66014" y="50774"/>
                  </a:moveTo>
                  <a:lnTo>
                    <a:pt x="65468" y="49441"/>
                  </a:lnTo>
                  <a:lnTo>
                    <a:pt x="65011" y="48983"/>
                  </a:lnTo>
                  <a:lnTo>
                    <a:pt x="65011" y="50774"/>
                  </a:lnTo>
                  <a:lnTo>
                    <a:pt x="64998" y="53949"/>
                  </a:lnTo>
                  <a:lnTo>
                    <a:pt x="64655" y="54800"/>
                  </a:lnTo>
                  <a:lnTo>
                    <a:pt x="62826" y="56629"/>
                  </a:lnTo>
                  <a:lnTo>
                    <a:pt x="61722" y="57073"/>
                  </a:lnTo>
                  <a:lnTo>
                    <a:pt x="59093" y="57073"/>
                  </a:lnTo>
                  <a:lnTo>
                    <a:pt x="57975" y="56629"/>
                  </a:lnTo>
                  <a:lnTo>
                    <a:pt x="56070" y="54800"/>
                  </a:lnTo>
                  <a:lnTo>
                    <a:pt x="55714" y="53949"/>
                  </a:lnTo>
                  <a:lnTo>
                    <a:pt x="55689" y="50774"/>
                  </a:lnTo>
                  <a:lnTo>
                    <a:pt x="56070" y="49885"/>
                  </a:lnTo>
                  <a:lnTo>
                    <a:pt x="57924" y="47955"/>
                  </a:lnTo>
                  <a:lnTo>
                    <a:pt x="59055" y="47472"/>
                  </a:lnTo>
                  <a:lnTo>
                    <a:pt x="61722" y="47472"/>
                  </a:lnTo>
                  <a:lnTo>
                    <a:pt x="62826" y="47955"/>
                  </a:lnTo>
                  <a:lnTo>
                    <a:pt x="63754" y="48907"/>
                  </a:lnTo>
                  <a:lnTo>
                    <a:pt x="64655" y="49885"/>
                  </a:lnTo>
                  <a:lnTo>
                    <a:pt x="65011" y="50774"/>
                  </a:lnTo>
                  <a:lnTo>
                    <a:pt x="65011" y="48983"/>
                  </a:lnTo>
                  <a:lnTo>
                    <a:pt x="63512" y="47472"/>
                  </a:lnTo>
                  <a:lnTo>
                    <a:pt x="63271" y="47231"/>
                  </a:lnTo>
                  <a:lnTo>
                    <a:pt x="61963" y="46672"/>
                  </a:lnTo>
                  <a:lnTo>
                    <a:pt x="58826" y="46672"/>
                  </a:lnTo>
                  <a:lnTo>
                    <a:pt x="57480" y="47231"/>
                  </a:lnTo>
                  <a:lnTo>
                    <a:pt x="55295" y="49441"/>
                  </a:lnTo>
                  <a:lnTo>
                    <a:pt x="54749" y="50774"/>
                  </a:lnTo>
                  <a:lnTo>
                    <a:pt x="54749" y="53949"/>
                  </a:lnTo>
                  <a:lnTo>
                    <a:pt x="55308" y="55270"/>
                  </a:lnTo>
                  <a:lnTo>
                    <a:pt x="57518" y="57365"/>
                  </a:lnTo>
                  <a:lnTo>
                    <a:pt x="58864" y="57886"/>
                  </a:lnTo>
                  <a:lnTo>
                    <a:pt x="61963" y="57886"/>
                  </a:lnTo>
                  <a:lnTo>
                    <a:pt x="63271" y="57365"/>
                  </a:lnTo>
                  <a:lnTo>
                    <a:pt x="63576" y="57073"/>
                  </a:lnTo>
                  <a:lnTo>
                    <a:pt x="65468" y="55270"/>
                  </a:lnTo>
                  <a:lnTo>
                    <a:pt x="66014" y="53949"/>
                  </a:lnTo>
                  <a:lnTo>
                    <a:pt x="66014" y="50774"/>
                  </a:lnTo>
                  <a:close/>
                </a:path>
                <a:path w="283209" h="267970">
                  <a:moveTo>
                    <a:pt x="67525" y="261086"/>
                  </a:moveTo>
                  <a:lnTo>
                    <a:pt x="67030" y="259892"/>
                  </a:lnTo>
                  <a:lnTo>
                    <a:pt x="66636" y="259499"/>
                  </a:lnTo>
                  <a:lnTo>
                    <a:pt x="66636" y="261086"/>
                  </a:lnTo>
                  <a:lnTo>
                    <a:pt x="66611" y="263893"/>
                  </a:lnTo>
                  <a:lnTo>
                    <a:pt x="66306" y="264655"/>
                  </a:lnTo>
                  <a:lnTo>
                    <a:pt x="65493" y="265455"/>
                  </a:lnTo>
                  <a:lnTo>
                    <a:pt x="64693" y="266280"/>
                  </a:lnTo>
                  <a:lnTo>
                    <a:pt x="63703" y="266674"/>
                  </a:lnTo>
                  <a:lnTo>
                    <a:pt x="61366" y="266674"/>
                  </a:lnTo>
                  <a:lnTo>
                    <a:pt x="60363" y="266280"/>
                  </a:lnTo>
                  <a:lnTo>
                    <a:pt x="59524" y="265455"/>
                  </a:lnTo>
                  <a:lnTo>
                    <a:pt x="58674" y="264655"/>
                  </a:lnTo>
                  <a:lnTo>
                    <a:pt x="58356" y="263893"/>
                  </a:lnTo>
                  <a:lnTo>
                    <a:pt x="58343" y="261086"/>
                  </a:lnTo>
                  <a:lnTo>
                    <a:pt x="58674" y="260273"/>
                  </a:lnTo>
                  <a:lnTo>
                    <a:pt x="60325" y="258559"/>
                  </a:lnTo>
                  <a:lnTo>
                    <a:pt x="61328" y="258140"/>
                  </a:lnTo>
                  <a:lnTo>
                    <a:pt x="63703" y="258140"/>
                  </a:lnTo>
                  <a:lnTo>
                    <a:pt x="64693" y="258559"/>
                  </a:lnTo>
                  <a:lnTo>
                    <a:pt x="66306" y="260273"/>
                  </a:lnTo>
                  <a:lnTo>
                    <a:pt x="66636" y="261086"/>
                  </a:lnTo>
                  <a:lnTo>
                    <a:pt x="66636" y="259499"/>
                  </a:lnTo>
                  <a:lnTo>
                    <a:pt x="65290" y="258140"/>
                  </a:lnTo>
                  <a:lnTo>
                    <a:pt x="65087" y="257924"/>
                  </a:lnTo>
                  <a:lnTo>
                    <a:pt x="63906" y="257429"/>
                  </a:lnTo>
                  <a:lnTo>
                    <a:pt x="61125" y="257429"/>
                  </a:lnTo>
                  <a:lnTo>
                    <a:pt x="59931" y="257924"/>
                  </a:lnTo>
                  <a:lnTo>
                    <a:pt x="57988" y="259892"/>
                  </a:lnTo>
                  <a:lnTo>
                    <a:pt x="57492" y="261086"/>
                  </a:lnTo>
                  <a:lnTo>
                    <a:pt x="57492" y="263893"/>
                  </a:lnTo>
                  <a:lnTo>
                    <a:pt x="58000" y="265074"/>
                  </a:lnTo>
                  <a:lnTo>
                    <a:pt x="59969" y="266941"/>
                  </a:lnTo>
                  <a:lnTo>
                    <a:pt x="61163" y="267398"/>
                  </a:lnTo>
                  <a:lnTo>
                    <a:pt x="63906" y="267398"/>
                  </a:lnTo>
                  <a:lnTo>
                    <a:pt x="65087" y="266941"/>
                  </a:lnTo>
                  <a:lnTo>
                    <a:pt x="65366" y="266674"/>
                  </a:lnTo>
                  <a:lnTo>
                    <a:pt x="67030" y="265074"/>
                  </a:lnTo>
                  <a:lnTo>
                    <a:pt x="67525" y="263893"/>
                  </a:lnTo>
                  <a:lnTo>
                    <a:pt x="67525" y="261086"/>
                  </a:lnTo>
                  <a:close/>
                </a:path>
                <a:path w="283209" h="267970">
                  <a:moveTo>
                    <a:pt x="67525" y="244119"/>
                  </a:moveTo>
                  <a:lnTo>
                    <a:pt x="67030" y="242938"/>
                  </a:lnTo>
                  <a:lnTo>
                    <a:pt x="66624" y="242531"/>
                  </a:lnTo>
                  <a:lnTo>
                    <a:pt x="66624" y="244119"/>
                  </a:lnTo>
                  <a:lnTo>
                    <a:pt x="66611" y="246926"/>
                  </a:lnTo>
                  <a:lnTo>
                    <a:pt x="66306" y="247700"/>
                  </a:lnTo>
                  <a:lnTo>
                    <a:pt x="64693" y="249313"/>
                  </a:lnTo>
                  <a:lnTo>
                    <a:pt x="63703" y="249720"/>
                  </a:lnTo>
                  <a:lnTo>
                    <a:pt x="61366" y="249720"/>
                  </a:lnTo>
                  <a:lnTo>
                    <a:pt x="60363" y="249313"/>
                  </a:lnTo>
                  <a:lnTo>
                    <a:pt x="58674" y="247700"/>
                  </a:lnTo>
                  <a:lnTo>
                    <a:pt x="58356" y="246926"/>
                  </a:lnTo>
                  <a:lnTo>
                    <a:pt x="58343" y="244119"/>
                  </a:lnTo>
                  <a:lnTo>
                    <a:pt x="58674" y="243319"/>
                  </a:lnTo>
                  <a:lnTo>
                    <a:pt x="60325" y="241604"/>
                  </a:lnTo>
                  <a:lnTo>
                    <a:pt x="61328" y="241173"/>
                  </a:lnTo>
                  <a:lnTo>
                    <a:pt x="63703" y="241173"/>
                  </a:lnTo>
                  <a:lnTo>
                    <a:pt x="64693" y="241604"/>
                  </a:lnTo>
                  <a:lnTo>
                    <a:pt x="66306" y="243319"/>
                  </a:lnTo>
                  <a:lnTo>
                    <a:pt x="66624" y="244119"/>
                  </a:lnTo>
                  <a:lnTo>
                    <a:pt x="66624" y="242531"/>
                  </a:lnTo>
                  <a:lnTo>
                    <a:pt x="65290" y="241173"/>
                  </a:lnTo>
                  <a:lnTo>
                    <a:pt x="65087" y="240957"/>
                  </a:lnTo>
                  <a:lnTo>
                    <a:pt x="63906" y="240461"/>
                  </a:lnTo>
                  <a:lnTo>
                    <a:pt x="61125" y="240461"/>
                  </a:lnTo>
                  <a:lnTo>
                    <a:pt x="59931" y="240957"/>
                  </a:lnTo>
                  <a:lnTo>
                    <a:pt x="57988" y="242938"/>
                  </a:lnTo>
                  <a:lnTo>
                    <a:pt x="57492" y="244119"/>
                  </a:lnTo>
                  <a:lnTo>
                    <a:pt x="57492" y="246926"/>
                  </a:lnTo>
                  <a:lnTo>
                    <a:pt x="58000" y="248119"/>
                  </a:lnTo>
                  <a:lnTo>
                    <a:pt x="59969" y="249974"/>
                  </a:lnTo>
                  <a:lnTo>
                    <a:pt x="61163" y="250444"/>
                  </a:lnTo>
                  <a:lnTo>
                    <a:pt x="63906" y="250444"/>
                  </a:lnTo>
                  <a:lnTo>
                    <a:pt x="65087" y="249974"/>
                  </a:lnTo>
                  <a:lnTo>
                    <a:pt x="65354" y="249720"/>
                  </a:lnTo>
                  <a:lnTo>
                    <a:pt x="67030" y="248119"/>
                  </a:lnTo>
                  <a:lnTo>
                    <a:pt x="67525" y="246926"/>
                  </a:lnTo>
                  <a:lnTo>
                    <a:pt x="67525" y="244119"/>
                  </a:lnTo>
                  <a:close/>
                </a:path>
                <a:path w="283209" h="267970">
                  <a:moveTo>
                    <a:pt x="67525" y="224078"/>
                  </a:moveTo>
                  <a:lnTo>
                    <a:pt x="67030" y="222885"/>
                  </a:lnTo>
                  <a:lnTo>
                    <a:pt x="66624" y="222478"/>
                  </a:lnTo>
                  <a:lnTo>
                    <a:pt x="66624" y="224078"/>
                  </a:lnTo>
                  <a:lnTo>
                    <a:pt x="66611" y="226885"/>
                  </a:lnTo>
                  <a:lnTo>
                    <a:pt x="66306" y="227647"/>
                  </a:lnTo>
                  <a:lnTo>
                    <a:pt x="64693" y="229273"/>
                  </a:lnTo>
                  <a:lnTo>
                    <a:pt x="63703" y="229666"/>
                  </a:lnTo>
                  <a:lnTo>
                    <a:pt x="61366" y="229666"/>
                  </a:lnTo>
                  <a:lnTo>
                    <a:pt x="60363" y="229273"/>
                  </a:lnTo>
                  <a:lnTo>
                    <a:pt x="58674" y="227647"/>
                  </a:lnTo>
                  <a:lnTo>
                    <a:pt x="58356" y="226885"/>
                  </a:lnTo>
                  <a:lnTo>
                    <a:pt x="58343" y="224078"/>
                  </a:lnTo>
                  <a:lnTo>
                    <a:pt x="58674" y="223266"/>
                  </a:lnTo>
                  <a:lnTo>
                    <a:pt x="60325" y="221551"/>
                  </a:lnTo>
                  <a:lnTo>
                    <a:pt x="61328" y="221132"/>
                  </a:lnTo>
                  <a:lnTo>
                    <a:pt x="63703" y="221132"/>
                  </a:lnTo>
                  <a:lnTo>
                    <a:pt x="64693" y="221551"/>
                  </a:lnTo>
                  <a:lnTo>
                    <a:pt x="66306" y="223266"/>
                  </a:lnTo>
                  <a:lnTo>
                    <a:pt x="66624" y="224078"/>
                  </a:lnTo>
                  <a:lnTo>
                    <a:pt x="66624" y="222478"/>
                  </a:lnTo>
                  <a:lnTo>
                    <a:pt x="65290" y="221132"/>
                  </a:lnTo>
                  <a:lnTo>
                    <a:pt x="65087" y="220916"/>
                  </a:lnTo>
                  <a:lnTo>
                    <a:pt x="63906" y="220421"/>
                  </a:lnTo>
                  <a:lnTo>
                    <a:pt x="61125" y="220421"/>
                  </a:lnTo>
                  <a:lnTo>
                    <a:pt x="59931" y="220916"/>
                  </a:lnTo>
                  <a:lnTo>
                    <a:pt x="57988" y="222885"/>
                  </a:lnTo>
                  <a:lnTo>
                    <a:pt x="57492" y="224078"/>
                  </a:lnTo>
                  <a:lnTo>
                    <a:pt x="57492" y="226885"/>
                  </a:lnTo>
                  <a:lnTo>
                    <a:pt x="58000" y="228066"/>
                  </a:lnTo>
                  <a:lnTo>
                    <a:pt x="59969" y="229933"/>
                  </a:lnTo>
                  <a:lnTo>
                    <a:pt x="61163" y="230390"/>
                  </a:lnTo>
                  <a:lnTo>
                    <a:pt x="63906" y="230390"/>
                  </a:lnTo>
                  <a:lnTo>
                    <a:pt x="65087" y="229933"/>
                  </a:lnTo>
                  <a:lnTo>
                    <a:pt x="65366" y="229666"/>
                  </a:lnTo>
                  <a:lnTo>
                    <a:pt x="67030" y="228066"/>
                  </a:lnTo>
                  <a:lnTo>
                    <a:pt x="67525" y="226885"/>
                  </a:lnTo>
                  <a:lnTo>
                    <a:pt x="67525" y="224078"/>
                  </a:lnTo>
                  <a:close/>
                </a:path>
                <a:path w="283209" h="267970">
                  <a:moveTo>
                    <a:pt x="72364" y="55410"/>
                  </a:moveTo>
                  <a:lnTo>
                    <a:pt x="71551" y="54851"/>
                  </a:lnTo>
                  <a:lnTo>
                    <a:pt x="69024" y="56629"/>
                  </a:lnTo>
                  <a:lnTo>
                    <a:pt x="69583" y="57581"/>
                  </a:lnTo>
                  <a:lnTo>
                    <a:pt x="72364" y="55410"/>
                  </a:lnTo>
                  <a:close/>
                </a:path>
                <a:path w="283209" h="267970">
                  <a:moveTo>
                    <a:pt x="77165" y="12319"/>
                  </a:moveTo>
                  <a:lnTo>
                    <a:pt x="74320" y="10350"/>
                  </a:lnTo>
                  <a:lnTo>
                    <a:pt x="72136" y="7734"/>
                  </a:lnTo>
                  <a:lnTo>
                    <a:pt x="70624" y="4483"/>
                  </a:lnTo>
                  <a:lnTo>
                    <a:pt x="76542" y="4483"/>
                  </a:lnTo>
                  <a:lnTo>
                    <a:pt x="76542" y="3441"/>
                  </a:lnTo>
                  <a:lnTo>
                    <a:pt x="69735" y="3441"/>
                  </a:lnTo>
                  <a:lnTo>
                    <a:pt x="69735" y="0"/>
                  </a:lnTo>
                  <a:lnTo>
                    <a:pt x="68491" y="0"/>
                  </a:lnTo>
                  <a:lnTo>
                    <a:pt x="68491" y="3441"/>
                  </a:lnTo>
                  <a:lnTo>
                    <a:pt x="61683" y="3441"/>
                  </a:lnTo>
                  <a:lnTo>
                    <a:pt x="61683" y="4483"/>
                  </a:lnTo>
                  <a:lnTo>
                    <a:pt x="67602" y="4483"/>
                  </a:lnTo>
                  <a:lnTo>
                    <a:pt x="66090" y="7785"/>
                  </a:lnTo>
                  <a:lnTo>
                    <a:pt x="63919" y="10388"/>
                  </a:lnTo>
                  <a:lnTo>
                    <a:pt x="61061" y="12319"/>
                  </a:lnTo>
                  <a:lnTo>
                    <a:pt x="62166" y="13411"/>
                  </a:lnTo>
                  <a:lnTo>
                    <a:pt x="64833" y="11353"/>
                  </a:lnTo>
                  <a:lnTo>
                    <a:pt x="66941" y="8674"/>
                  </a:lnTo>
                  <a:lnTo>
                    <a:pt x="68491" y="5372"/>
                  </a:lnTo>
                  <a:lnTo>
                    <a:pt x="68491" y="10947"/>
                  </a:lnTo>
                  <a:lnTo>
                    <a:pt x="65328" y="10947"/>
                  </a:lnTo>
                  <a:lnTo>
                    <a:pt x="65328" y="12039"/>
                  </a:lnTo>
                  <a:lnTo>
                    <a:pt x="68491" y="12039"/>
                  </a:lnTo>
                  <a:lnTo>
                    <a:pt x="68491" y="15684"/>
                  </a:lnTo>
                  <a:lnTo>
                    <a:pt x="69735" y="15684"/>
                  </a:lnTo>
                  <a:lnTo>
                    <a:pt x="69735" y="12039"/>
                  </a:lnTo>
                  <a:lnTo>
                    <a:pt x="72758" y="12039"/>
                  </a:lnTo>
                  <a:lnTo>
                    <a:pt x="72758" y="10947"/>
                  </a:lnTo>
                  <a:lnTo>
                    <a:pt x="69735" y="10947"/>
                  </a:lnTo>
                  <a:lnTo>
                    <a:pt x="69735" y="5372"/>
                  </a:lnTo>
                  <a:lnTo>
                    <a:pt x="71158" y="8674"/>
                  </a:lnTo>
                  <a:lnTo>
                    <a:pt x="73266" y="11353"/>
                  </a:lnTo>
                  <a:lnTo>
                    <a:pt x="76060" y="13411"/>
                  </a:lnTo>
                  <a:lnTo>
                    <a:pt x="77165" y="12319"/>
                  </a:lnTo>
                  <a:close/>
                </a:path>
                <a:path w="283209" h="267970">
                  <a:moveTo>
                    <a:pt x="78447" y="261086"/>
                  </a:moveTo>
                  <a:lnTo>
                    <a:pt x="77952" y="259892"/>
                  </a:lnTo>
                  <a:lnTo>
                    <a:pt x="77558" y="259499"/>
                  </a:lnTo>
                  <a:lnTo>
                    <a:pt x="77558" y="261086"/>
                  </a:lnTo>
                  <a:lnTo>
                    <a:pt x="77533" y="263893"/>
                  </a:lnTo>
                  <a:lnTo>
                    <a:pt x="77228" y="264655"/>
                  </a:lnTo>
                  <a:lnTo>
                    <a:pt x="76415" y="265455"/>
                  </a:lnTo>
                  <a:lnTo>
                    <a:pt x="75615" y="266280"/>
                  </a:lnTo>
                  <a:lnTo>
                    <a:pt x="74625" y="266674"/>
                  </a:lnTo>
                  <a:lnTo>
                    <a:pt x="72288" y="266674"/>
                  </a:lnTo>
                  <a:lnTo>
                    <a:pt x="71285" y="266280"/>
                  </a:lnTo>
                  <a:lnTo>
                    <a:pt x="69608" y="264655"/>
                  </a:lnTo>
                  <a:lnTo>
                    <a:pt x="69291" y="263893"/>
                  </a:lnTo>
                  <a:lnTo>
                    <a:pt x="69265" y="261086"/>
                  </a:lnTo>
                  <a:lnTo>
                    <a:pt x="69596" y="260273"/>
                  </a:lnTo>
                  <a:lnTo>
                    <a:pt x="71247" y="258559"/>
                  </a:lnTo>
                  <a:lnTo>
                    <a:pt x="72250" y="258140"/>
                  </a:lnTo>
                  <a:lnTo>
                    <a:pt x="74625" y="258140"/>
                  </a:lnTo>
                  <a:lnTo>
                    <a:pt x="75615" y="258559"/>
                  </a:lnTo>
                  <a:lnTo>
                    <a:pt x="77228" y="260273"/>
                  </a:lnTo>
                  <a:lnTo>
                    <a:pt x="77558" y="261086"/>
                  </a:lnTo>
                  <a:lnTo>
                    <a:pt x="77558" y="259499"/>
                  </a:lnTo>
                  <a:lnTo>
                    <a:pt x="76225" y="258140"/>
                  </a:lnTo>
                  <a:lnTo>
                    <a:pt x="76009" y="257924"/>
                  </a:lnTo>
                  <a:lnTo>
                    <a:pt x="74828" y="257429"/>
                  </a:lnTo>
                  <a:lnTo>
                    <a:pt x="72047" y="257429"/>
                  </a:lnTo>
                  <a:lnTo>
                    <a:pt x="70853" y="257924"/>
                  </a:lnTo>
                  <a:lnTo>
                    <a:pt x="68910" y="259892"/>
                  </a:lnTo>
                  <a:lnTo>
                    <a:pt x="68414" y="261086"/>
                  </a:lnTo>
                  <a:lnTo>
                    <a:pt x="68414" y="263893"/>
                  </a:lnTo>
                  <a:lnTo>
                    <a:pt x="68922" y="265074"/>
                  </a:lnTo>
                  <a:lnTo>
                    <a:pt x="70891" y="266941"/>
                  </a:lnTo>
                  <a:lnTo>
                    <a:pt x="72085" y="267398"/>
                  </a:lnTo>
                  <a:lnTo>
                    <a:pt x="74828" y="267398"/>
                  </a:lnTo>
                  <a:lnTo>
                    <a:pt x="76009" y="266941"/>
                  </a:lnTo>
                  <a:lnTo>
                    <a:pt x="76288" y="266674"/>
                  </a:lnTo>
                  <a:lnTo>
                    <a:pt x="77952" y="265074"/>
                  </a:lnTo>
                  <a:lnTo>
                    <a:pt x="78447" y="263893"/>
                  </a:lnTo>
                  <a:lnTo>
                    <a:pt x="78447" y="261086"/>
                  </a:lnTo>
                  <a:close/>
                </a:path>
                <a:path w="283209" h="267970">
                  <a:moveTo>
                    <a:pt x="78447" y="244119"/>
                  </a:moveTo>
                  <a:lnTo>
                    <a:pt x="77952" y="242938"/>
                  </a:lnTo>
                  <a:lnTo>
                    <a:pt x="77558" y="242544"/>
                  </a:lnTo>
                  <a:lnTo>
                    <a:pt x="77558" y="244119"/>
                  </a:lnTo>
                  <a:lnTo>
                    <a:pt x="77546" y="246926"/>
                  </a:lnTo>
                  <a:lnTo>
                    <a:pt x="77228" y="247700"/>
                  </a:lnTo>
                  <a:lnTo>
                    <a:pt x="75615" y="249313"/>
                  </a:lnTo>
                  <a:lnTo>
                    <a:pt x="74625" y="249720"/>
                  </a:lnTo>
                  <a:lnTo>
                    <a:pt x="72288" y="249720"/>
                  </a:lnTo>
                  <a:lnTo>
                    <a:pt x="71285" y="249313"/>
                  </a:lnTo>
                  <a:lnTo>
                    <a:pt x="69608" y="247700"/>
                  </a:lnTo>
                  <a:lnTo>
                    <a:pt x="69291" y="246926"/>
                  </a:lnTo>
                  <a:lnTo>
                    <a:pt x="69265" y="244119"/>
                  </a:lnTo>
                  <a:lnTo>
                    <a:pt x="69596" y="243319"/>
                  </a:lnTo>
                  <a:lnTo>
                    <a:pt x="71247" y="241604"/>
                  </a:lnTo>
                  <a:lnTo>
                    <a:pt x="72250" y="241173"/>
                  </a:lnTo>
                  <a:lnTo>
                    <a:pt x="74625" y="241173"/>
                  </a:lnTo>
                  <a:lnTo>
                    <a:pt x="75615" y="241604"/>
                  </a:lnTo>
                  <a:lnTo>
                    <a:pt x="77228" y="243319"/>
                  </a:lnTo>
                  <a:lnTo>
                    <a:pt x="77558" y="244119"/>
                  </a:lnTo>
                  <a:lnTo>
                    <a:pt x="77558" y="242544"/>
                  </a:lnTo>
                  <a:lnTo>
                    <a:pt x="76225" y="241173"/>
                  </a:lnTo>
                  <a:lnTo>
                    <a:pt x="76009" y="240957"/>
                  </a:lnTo>
                  <a:lnTo>
                    <a:pt x="74828" y="240461"/>
                  </a:lnTo>
                  <a:lnTo>
                    <a:pt x="72047" y="240461"/>
                  </a:lnTo>
                  <a:lnTo>
                    <a:pt x="70853" y="240957"/>
                  </a:lnTo>
                  <a:lnTo>
                    <a:pt x="68910" y="242938"/>
                  </a:lnTo>
                  <a:lnTo>
                    <a:pt x="68414" y="244119"/>
                  </a:lnTo>
                  <a:lnTo>
                    <a:pt x="68414" y="246926"/>
                  </a:lnTo>
                  <a:lnTo>
                    <a:pt x="68922" y="248119"/>
                  </a:lnTo>
                  <a:lnTo>
                    <a:pt x="70891" y="249974"/>
                  </a:lnTo>
                  <a:lnTo>
                    <a:pt x="72085" y="250444"/>
                  </a:lnTo>
                  <a:lnTo>
                    <a:pt x="74828" y="250444"/>
                  </a:lnTo>
                  <a:lnTo>
                    <a:pt x="76009" y="249974"/>
                  </a:lnTo>
                  <a:lnTo>
                    <a:pt x="76276" y="249720"/>
                  </a:lnTo>
                  <a:lnTo>
                    <a:pt x="77952" y="248119"/>
                  </a:lnTo>
                  <a:lnTo>
                    <a:pt x="78447" y="246926"/>
                  </a:lnTo>
                  <a:lnTo>
                    <a:pt x="78447" y="244119"/>
                  </a:lnTo>
                  <a:close/>
                </a:path>
                <a:path w="283209" h="267970">
                  <a:moveTo>
                    <a:pt x="78447" y="224078"/>
                  </a:moveTo>
                  <a:lnTo>
                    <a:pt x="77952" y="222885"/>
                  </a:lnTo>
                  <a:lnTo>
                    <a:pt x="77558" y="222491"/>
                  </a:lnTo>
                  <a:lnTo>
                    <a:pt x="77558" y="224078"/>
                  </a:lnTo>
                  <a:lnTo>
                    <a:pt x="77533" y="226885"/>
                  </a:lnTo>
                  <a:lnTo>
                    <a:pt x="77228" y="227647"/>
                  </a:lnTo>
                  <a:lnTo>
                    <a:pt x="75615" y="229273"/>
                  </a:lnTo>
                  <a:lnTo>
                    <a:pt x="74625" y="229666"/>
                  </a:lnTo>
                  <a:lnTo>
                    <a:pt x="72288" y="229666"/>
                  </a:lnTo>
                  <a:lnTo>
                    <a:pt x="71285" y="229273"/>
                  </a:lnTo>
                  <a:lnTo>
                    <a:pt x="69608" y="227647"/>
                  </a:lnTo>
                  <a:lnTo>
                    <a:pt x="69291" y="226885"/>
                  </a:lnTo>
                  <a:lnTo>
                    <a:pt x="69265" y="224078"/>
                  </a:lnTo>
                  <a:lnTo>
                    <a:pt x="69596" y="223266"/>
                  </a:lnTo>
                  <a:lnTo>
                    <a:pt x="71247" y="221551"/>
                  </a:lnTo>
                  <a:lnTo>
                    <a:pt x="72250" y="221132"/>
                  </a:lnTo>
                  <a:lnTo>
                    <a:pt x="74625" y="221132"/>
                  </a:lnTo>
                  <a:lnTo>
                    <a:pt x="75615" y="221551"/>
                  </a:lnTo>
                  <a:lnTo>
                    <a:pt x="77228" y="223266"/>
                  </a:lnTo>
                  <a:lnTo>
                    <a:pt x="77558" y="224078"/>
                  </a:lnTo>
                  <a:lnTo>
                    <a:pt x="77558" y="222491"/>
                  </a:lnTo>
                  <a:lnTo>
                    <a:pt x="76225" y="221132"/>
                  </a:lnTo>
                  <a:lnTo>
                    <a:pt x="76009" y="220916"/>
                  </a:lnTo>
                  <a:lnTo>
                    <a:pt x="74828" y="220421"/>
                  </a:lnTo>
                  <a:lnTo>
                    <a:pt x="72047" y="220421"/>
                  </a:lnTo>
                  <a:lnTo>
                    <a:pt x="70853" y="220916"/>
                  </a:lnTo>
                  <a:lnTo>
                    <a:pt x="68910" y="222885"/>
                  </a:lnTo>
                  <a:lnTo>
                    <a:pt x="68414" y="224078"/>
                  </a:lnTo>
                  <a:lnTo>
                    <a:pt x="68414" y="226885"/>
                  </a:lnTo>
                  <a:lnTo>
                    <a:pt x="68922" y="228066"/>
                  </a:lnTo>
                  <a:lnTo>
                    <a:pt x="70891" y="229933"/>
                  </a:lnTo>
                  <a:lnTo>
                    <a:pt x="72085" y="230390"/>
                  </a:lnTo>
                  <a:lnTo>
                    <a:pt x="74828" y="230390"/>
                  </a:lnTo>
                  <a:lnTo>
                    <a:pt x="76009" y="229933"/>
                  </a:lnTo>
                  <a:lnTo>
                    <a:pt x="76288" y="229666"/>
                  </a:lnTo>
                  <a:lnTo>
                    <a:pt x="77952" y="228066"/>
                  </a:lnTo>
                  <a:lnTo>
                    <a:pt x="78447" y="226885"/>
                  </a:lnTo>
                  <a:lnTo>
                    <a:pt x="78447" y="224078"/>
                  </a:lnTo>
                  <a:close/>
                </a:path>
                <a:path w="283209" h="267970">
                  <a:moveTo>
                    <a:pt x="78740" y="46672"/>
                  </a:moveTo>
                  <a:lnTo>
                    <a:pt x="77825" y="46672"/>
                  </a:lnTo>
                  <a:lnTo>
                    <a:pt x="77825" y="47371"/>
                  </a:lnTo>
                  <a:lnTo>
                    <a:pt x="77825" y="48425"/>
                  </a:lnTo>
                  <a:lnTo>
                    <a:pt x="77825" y="49136"/>
                  </a:lnTo>
                  <a:lnTo>
                    <a:pt x="77825" y="50203"/>
                  </a:lnTo>
                  <a:lnTo>
                    <a:pt x="77825" y="50863"/>
                  </a:lnTo>
                  <a:lnTo>
                    <a:pt x="77825" y="51981"/>
                  </a:lnTo>
                  <a:lnTo>
                    <a:pt x="72821" y="51981"/>
                  </a:lnTo>
                  <a:lnTo>
                    <a:pt x="72821" y="50863"/>
                  </a:lnTo>
                  <a:lnTo>
                    <a:pt x="77825" y="50863"/>
                  </a:lnTo>
                  <a:lnTo>
                    <a:pt x="77825" y="50203"/>
                  </a:lnTo>
                  <a:lnTo>
                    <a:pt x="72821" y="50203"/>
                  </a:lnTo>
                  <a:lnTo>
                    <a:pt x="72821" y="49136"/>
                  </a:lnTo>
                  <a:lnTo>
                    <a:pt x="77825" y="49136"/>
                  </a:lnTo>
                  <a:lnTo>
                    <a:pt x="77825" y="48425"/>
                  </a:lnTo>
                  <a:lnTo>
                    <a:pt x="72821" y="48425"/>
                  </a:lnTo>
                  <a:lnTo>
                    <a:pt x="72821" y="47371"/>
                  </a:lnTo>
                  <a:lnTo>
                    <a:pt x="77825" y="47371"/>
                  </a:lnTo>
                  <a:lnTo>
                    <a:pt x="77825" y="46672"/>
                  </a:lnTo>
                  <a:lnTo>
                    <a:pt x="71970" y="46672"/>
                  </a:lnTo>
                  <a:lnTo>
                    <a:pt x="71970" y="52692"/>
                  </a:lnTo>
                  <a:lnTo>
                    <a:pt x="78740" y="52692"/>
                  </a:lnTo>
                  <a:lnTo>
                    <a:pt x="78740" y="51981"/>
                  </a:lnTo>
                  <a:lnTo>
                    <a:pt x="78740" y="50863"/>
                  </a:lnTo>
                  <a:lnTo>
                    <a:pt x="78740" y="50203"/>
                  </a:lnTo>
                  <a:lnTo>
                    <a:pt x="78740" y="49136"/>
                  </a:lnTo>
                  <a:lnTo>
                    <a:pt x="78740" y="48425"/>
                  </a:lnTo>
                  <a:lnTo>
                    <a:pt x="78740" y="47371"/>
                  </a:lnTo>
                  <a:lnTo>
                    <a:pt x="78740" y="46672"/>
                  </a:lnTo>
                  <a:close/>
                </a:path>
                <a:path w="283209" h="267970">
                  <a:moveTo>
                    <a:pt x="80098" y="53695"/>
                  </a:moveTo>
                  <a:lnTo>
                    <a:pt x="70485" y="53695"/>
                  </a:lnTo>
                  <a:lnTo>
                    <a:pt x="70485" y="47625"/>
                  </a:lnTo>
                  <a:lnTo>
                    <a:pt x="69583" y="47625"/>
                  </a:lnTo>
                  <a:lnTo>
                    <a:pt x="69583" y="54444"/>
                  </a:lnTo>
                  <a:lnTo>
                    <a:pt x="74180" y="54444"/>
                  </a:lnTo>
                  <a:lnTo>
                    <a:pt x="74180" y="57899"/>
                  </a:lnTo>
                  <a:lnTo>
                    <a:pt x="75095" y="57899"/>
                  </a:lnTo>
                  <a:lnTo>
                    <a:pt x="75095" y="54444"/>
                  </a:lnTo>
                  <a:lnTo>
                    <a:pt x="80098" y="54444"/>
                  </a:lnTo>
                  <a:lnTo>
                    <a:pt x="80098" y="53695"/>
                  </a:lnTo>
                  <a:close/>
                </a:path>
                <a:path w="283209" h="267970">
                  <a:moveTo>
                    <a:pt x="80352" y="56832"/>
                  </a:moveTo>
                  <a:lnTo>
                    <a:pt x="77571" y="54851"/>
                  </a:lnTo>
                  <a:lnTo>
                    <a:pt x="77012" y="55562"/>
                  </a:lnTo>
                  <a:lnTo>
                    <a:pt x="79540" y="57581"/>
                  </a:lnTo>
                  <a:lnTo>
                    <a:pt x="80352" y="56832"/>
                  </a:lnTo>
                  <a:close/>
                </a:path>
                <a:path w="283209" h="267970">
                  <a:moveTo>
                    <a:pt x="89242" y="263842"/>
                  </a:moveTo>
                  <a:lnTo>
                    <a:pt x="85191" y="263842"/>
                  </a:lnTo>
                  <a:lnTo>
                    <a:pt x="85191" y="261734"/>
                  </a:lnTo>
                  <a:lnTo>
                    <a:pt x="88125" y="261734"/>
                  </a:lnTo>
                  <a:lnTo>
                    <a:pt x="88125" y="261048"/>
                  </a:lnTo>
                  <a:lnTo>
                    <a:pt x="85191" y="261048"/>
                  </a:lnTo>
                  <a:lnTo>
                    <a:pt x="85191" y="259080"/>
                  </a:lnTo>
                  <a:lnTo>
                    <a:pt x="88658" y="259080"/>
                  </a:lnTo>
                  <a:lnTo>
                    <a:pt x="88658" y="258356"/>
                  </a:lnTo>
                  <a:lnTo>
                    <a:pt x="82410" y="258356"/>
                  </a:lnTo>
                  <a:lnTo>
                    <a:pt x="82778" y="257327"/>
                  </a:lnTo>
                  <a:lnTo>
                    <a:pt x="81915" y="257098"/>
                  </a:lnTo>
                  <a:lnTo>
                    <a:pt x="81407" y="258889"/>
                  </a:lnTo>
                  <a:lnTo>
                    <a:pt x="80479" y="260184"/>
                  </a:lnTo>
                  <a:lnTo>
                    <a:pt x="79133" y="260959"/>
                  </a:lnTo>
                  <a:lnTo>
                    <a:pt x="79679" y="261734"/>
                  </a:lnTo>
                  <a:lnTo>
                    <a:pt x="80670" y="261124"/>
                  </a:lnTo>
                  <a:lnTo>
                    <a:pt x="81457" y="260248"/>
                  </a:lnTo>
                  <a:lnTo>
                    <a:pt x="82067" y="259080"/>
                  </a:lnTo>
                  <a:lnTo>
                    <a:pt x="84391" y="259080"/>
                  </a:lnTo>
                  <a:lnTo>
                    <a:pt x="84391" y="261048"/>
                  </a:lnTo>
                  <a:lnTo>
                    <a:pt x="84391" y="261734"/>
                  </a:lnTo>
                  <a:lnTo>
                    <a:pt x="84391" y="263842"/>
                  </a:lnTo>
                  <a:lnTo>
                    <a:pt x="82232" y="263842"/>
                  </a:lnTo>
                  <a:lnTo>
                    <a:pt x="82232" y="261734"/>
                  </a:lnTo>
                  <a:lnTo>
                    <a:pt x="84391" y="261734"/>
                  </a:lnTo>
                  <a:lnTo>
                    <a:pt x="84391" y="261048"/>
                  </a:lnTo>
                  <a:lnTo>
                    <a:pt x="81419" y="261048"/>
                  </a:lnTo>
                  <a:lnTo>
                    <a:pt x="81419" y="263842"/>
                  </a:lnTo>
                  <a:lnTo>
                    <a:pt x="79540" y="263842"/>
                  </a:lnTo>
                  <a:lnTo>
                    <a:pt x="79540" y="264515"/>
                  </a:lnTo>
                  <a:lnTo>
                    <a:pt x="84391" y="264515"/>
                  </a:lnTo>
                  <a:lnTo>
                    <a:pt x="84391" y="267347"/>
                  </a:lnTo>
                  <a:lnTo>
                    <a:pt x="85191" y="267347"/>
                  </a:lnTo>
                  <a:lnTo>
                    <a:pt x="85191" y="264515"/>
                  </a:lnTo>
                  <a:lnTo>
                    <a:pt x="89242" y="264515"/>
                  </a:lnTo>
                  <a:lnTo>
                    <a:pt x="89242" y="263842"/>
                  </a:lnTo>
                  <a:close/>
                </a:path>
                <a:path w="283209" h="267970">
                  <a:moveTo>
                    <a:pt x="89242" y="246888"/>
                  </a:moveTo>
                  <a:lnTo>
                    <a:pt x="85191" y="246888"/>
                  </a:lnTo>
                  <a:lnTo>
                    <a:pt x="85191" y="244767"/>
                  </a:lnTo>
                  <a:lnTo>
                    <a:pt x="88125" y="244767"/>
                  </a:lnTo>
                  <a:lnTo>
                    <a:pt x="88125" y="244094"/>
                  </a:lnTo>
                  <a:lnTo>
                    <a:pt x="85191" y="244094"/>
                  </a:lnTo>
                  <a:lnTo>
                    <a:pt x="85191" y="242125"/>
                  </a:lnTo>
                  <a:lnTo>
                    <a:pt x="88658" y="242125"/>
                  </a:lnTo>
                  <a:lnTo>
                    <a:pt x="88658" y="241401"/>
                  </a:lnTo>
                  <a:lnTo>
                    <a:pt x="82410" y="241401"/>
                  </a:lnTo>
                  <a:lnTo>
                    <a:pt x="82778" y="240360"/>
                  </a:lnTo>
                  <a:lnTo>
                    <a:pt x="81915" y="240144"/>
                  </a:lnTo>
                  <a:lnTo>
                    <a:pt x="81407" y="241935"/>
                  </a:lnTo>
                  <a:lnTo>
                    <a:pt x="80479" y="243230"/>
                  </a:lnTo>
                  <a:lnTo>
                    <a:pt x="79133" y="244005"/>
                  </a:lnTo>
                  <a:lnTo>
                    <a:pt x="79679" y="244767"/>
                  </a:lnTo>
                  <a:lnTo>
                    <a:pt x="80670" y="244170"/>
                  </a:lnTo>
                  <a:lnTo>
                    <a:pt x="81457" y="243293"/>
                  </a:lnTo>
                  <a:lnTo>
                    <a:pt x="82067" y="242125"/>
                  </a:lnTo>
                  <a:lnTo>
                    <a:pt x="84391" y="242125"/>
                  </a:lnTo>
                  <a:lnTo>
                    <a:pt x="84391" y="244094"/>
                  </a:lnTo>
                  <a:lnTo>
                    <a:pt x="84391" y="244767"/>
                  </a:lnTo>
                  <a:lnTo>
                    <a:pt x="84391" y="246888"/>
                  </a:lnTo>
                  <a:lnTo>
                    <a:pt x="82232" y="246888"/>
                  </a:lnTo>
                  <a:lnTo>
                    <a:pt x="82232" y="244767"/>
                  </a:lnTo>
                  <a:lnTo>
                    <a:pt x="84391" y="244767"/>
                  </a:lnTo>
                  <a:lnTo>
                    <a:pt x="84391" y="244094"/>
                  </a:lnTo>
                  <a:lnTo>
                    <a:pt x="81419" y="244094"/>
                  </a:lnTo>
                  <a:lnTo>
                    <a:pt x="81419" y="246888"/>
                  </a:lnTo>
                  <a:lnTo>
                    <a:pt x="79540" y="246888"/>
                  </a:lnTo>
                  <a:lnTo>
                    <a:pt x="79540" y="247561"/>
                  </a:lnTo>
                  <a:lnTo>
                    <a:pt x="84391" y="247561"/>
                  </a:lnTo>
                  <a:lnTo>
                    <a:pt x="84391" y="250380"/>
                  </a:lnTo>
                  <a:lnTo>
                    <a:pt x="85191" y="250380"/>
                  </a:lnTo>
                  <a:lnTo>
                    <a:pt x="85191" y="247561"/>
                  </a:lnTo>
                  <a:lnTo>
                    <a:pt x="89242" y="247561"/>
                  </a:lnTo>
                  <a:lnTo>
                    <a:pt x="89242" y="246888"/>
                  </a:lnTo>
                  <a:close/>
                </a:path>
                <a:path w="283209" h="267970">
                  <a:moveTo>
                    <a:pt x="89242" y="226834"/>
                  </a:moveTo>
                  <a:lnTo>
                    <a:pt x="85191" y="226834"/>
                  </a:lnTo>
                  <a:lnTo>
                    <a:pt x="85191" y="224726"/>
                  </a:lnTo>
                  <a:lnTo>
                    <a:pt x="88125" y="224726"/>
                  </a:lnTo>
                  <a:lnTo>
                    <a:pt x="88125" y="224040"/>
                  </a:lnTo>
                  <a:lnTo>
                    <a:pt x="85191" y="224040"/>
                  </a:lnTo>
                  <a:lnTo>
                    <a:pt x="85191" y="222072"/>
                  </a:lnTo>
                  <a:lnTo>
                    <a:pt x="88658" y="222072"/>
                  </a:lnTo>
                  <a:lnTo>
                    <a:pt x="88658" y="221348"/>
                  </a:lnTo>
                  <a:lnTo>
                    <a:pt x="82410" y="221348"/>
                  </a:lnTo>
                  <a:lnTo>
                    <a:pt x="82778" y="220319"/>
                  </a:lnTo>
                  <a:lnTo>
                    <a:pt x="81915" y="220103"/>
                  </a:lnTo>
                  <a:lnTo>
                    <a:pt x="81407" y="221894"/>
                  </a:lnTo>
                  <a:lnTo>
                    <a:pt x="80479" y="223177"/>
                  </a:lnTo>
                  <a:lnTo>
                    <a:pt x="79133" y="223951"/>
                  </a:lnTo>
                  <a:lnTo>
                    <a:pt x="79679" y="224726"/>
                  </a:lnTo>
                  <a:lnTo>
                    <a:pt x="80670" y="224116"/>
                  </a:lnTo>
                  <a:lnTo>
                    <a:pt x="81457" y="223240"/>
                  </a:lnTo>
                  <a:lnTo>
                    <a:pt x="82067" y="222072"/>
                  </a:lnTo>
                  <a:lnTo>
                    <a:pt x="84391" y="222072"/>
                  </a:lnTo>
                  <a:lnTo>
                    <a:pt x="84391" y="224040"/>
                  </a:lnTo>
                  <a:lnTo>
                    <a:pt x="84391" y="224726"/>
                  </a:lnTo>
                  <a:lnTo>
                    <a:pt x="84391" y="226834"/>
                  </a:lnTo>
                  <a:lnTo>
                    <a:pt x="82232" y="226834"/>
                  </a:lnTo>
                  <a:lnTo>
                    <a:pt x="82232" y="224726"/>
                  </a:lnTo>
                  <a:lnTo>
                    <a:pt x="84391" y="224726"/>
                  </a:lnTo>
                  <a:lnTo>
                    <a:pt x="84391" y="224040"/>
                  </a:lnTo>
                  <a:lnTo>
                    <a:pt x="81419" y="224040"/>
                  </a:lnTo>
                  <a:lnTo>
                    <a:pt x="81419" y="226834"/>
                  </a:lnTo>
                  <a:lnTo>
                    <a:pt x="79540" y="226834"/>
                  </a:lnTo>
                  <a:lnTo>
                    <a:pt x="79540" y="227507"/>
                  </a:lnTo>
                  <a:lnTo>
                    <a:pt x="84391" y="227507"/>
                  </a:lnTo>
                  <a:lnTo>
                    <a:pt x="84391" y="230339"/>
                  </a:lnTo>
                  <a:lnTo>
                    <a:pt x="85191" y="230339"/>
                  </a:lnTo>
                  <a:lnTo>
                    <a:pt x="85191" y="227507"/>
                  </a:lnTo>
                  <a:lnTo>
                    <a:pt x="89242" y="227507"/>
                  </a:lnTo>
                  <a:lnTo>
                    <a:pt x="89242" y="226834"/>
                  </a:lnTo>
                  <a:close/>
                </a:path>
                <a:path w="283209" h="267970">
                  <a:moveTo>
                    <a:pt x="94488" y="50774"/>
                  </a:moveTo>
                  <a:lnTo>
                    <a:pt x="93941" y="49441"/>
                  </a:lnTo>
                  <a:lnTo>
                    <a:pt x="93497" y="48996"/>
                  </a:lnTo>
                  <a:lnTo>
                    <a:pt x="93497" y="50774"/>
                  </a:lnTo>
                  <a:lnTo>
                    <a:pt x="93472" y="53949"/>
                  </a:lnTo>
                  <a:lnTo>
                    <a:pt x="93129" y="54800"/>
                  </a:lnTo>
                  <a:lnTo>
                    <a:pt x="91300" y="56629"/>
                  </a:lnTo>
                  <a:lnTo>
                    <a:pt x="90182" y="57073"/>
                  </a:lnTo>
                  <a:lnTo>
                    <a:pt x="87553" y="57073"/>
                  </a:lnTo>
                  <a:lnTo>
                    <a:pt x="86436" y="56629"/>
                  </a:lnTo>
                  <a:lnTo>
                    <a:pt x="84543" y="54800"/>
                  </a:lnTo>
                  <a:lnTo>
                    <a:pt x="84188" y="53949"/>
                  </a:lnTo>
                  <a:lnTo>
                    <a:pt x="84162" y="50774"/>
                  </a:lnTo>
                  <a:lnTo>
                    <a:pt x="84543" y="49885"/>
                  </a:lnTo>
                  <a:lnTo>
                    <a:pt x="85458" y="48907"/>
                  </a:lnTo>
                  <a:lnTo>
                    <a:pt x="86398" y="47955"/>
                  </a:lnTo>
                  <a:lnTo>
                    <a:pt x="87528" y="47472"/>
                  </a:lnTo>
                  <a:lnTo>
                    <a:pt x="90182" y="47472"/>
                  </a:lnTo>
                  <a:lnTo>
                    <a:pt x="91300" y="47955"/>
                  </a:lnTo>
                  <a:lnTo>
                    <a:pt x="93129" y="49885"/>
                  </a:lnTo>
                  <a:lnTo>
                    <a:pt x="93497" y="50774"/>
                  </a:lnTo>
                  <a:lnTo>
                    <a:pt x="93497" y="48996"/>
                  </a:lnTo>
                  <a:lnTo>
                    <a:pt x="91986" y="47472"/>
                  </a:lnTo>
                  <a:lnTo>
                    <a:pt x="91744" y="47231"/>
                  </a:lnTo>
                  <a:lnTo>
                    <a:pt x="90424" y="46672"/>
                  </a:lnTo>
                  <a:lnTo>
                    <a:pt x="87299" y="46672"/>
                  </a:lnTo>
                  <a:lnTo>
                    <a:pt x="85953" y="47231"/>
                  </a:lnTo>
                  <a:lnTo>
                    <a:pt x="83769" y="49441"/>
                  </a:lnTo>
                  <a:lnTo>
                    <a:pt x="83223" y="50774"/>
                  </a:lnTo>
                  <a:lnTo>
                    <a:pt x="83223" y="53949"/>
                  </a:lnTo>
                  <a:lnTo>
                    <a:pt x="83781" y="55270"/>
                  </a:lnTo>
                  <a:lnTo>
                    <a:pt x="85991" y="57365"/>
                  </a:lnTo>
                  <a:lnTo>
                    <a:pt x="87325" y="57886"/>
                  </a:lnTo>
                  <a:lnTo>
                    <a:pt x="90424" y="57886"/>
                  </a:lnTo>
                  <a:lnTo>
                    <a:pt x="91744" y="57365"/>
                  </a:lnTo>
                  <a:lnTo>
                    <a:pt x="92049" y="57073"/>
                  </a:lnTo>
                  <a:lnTo>
                    <a:pt x="93941" y="55270"/>
                  </a:lnTo>
                  <a:lnTo>
                    <a:pt x="94488" y="53949"/>
                  </a:lnTo>
                  <a:lnTo>
                    <a:pt x="94488" y="50774"/>
                  </a:lnTo>
                  <a:close/>
                </a:path>
                <a:path w="283209" h="267970">
                  <a:moveTo>
                    <a:pt x="105486" y="261086"/>
                  </a:moveTo>
                  <a:lnTo>
                    <a:pt x="104990" y="259892"/>
                  </a:lnTo>
                  <a:lnTo>
                    <a:pt x="104597" y="259499"/>
                  </a:lnTo>
                  <a:lnTo>
                    <a:pt x="104597" y="261086"/>
                  </a:lnTo>
                  <a:lnTo>
                    <a:pt x="104571" y="263893"/>
                  </a:lnTo>
                  <a:lnTo>
                    <a:pt x="104267" y="264655"/>
                  </a:lnTo>
                  <a:lnTo>
                    <a:pt x="103454" y="265455"/>
                  </a:lnTo>
                  <a:lnTo>
                    <a:pt x="102654" y="266280"/>
                  </a:lnTo>
                  <a:lnTo>
                    <a:pt x="101663" y="266674"/>
                  </a:lnTo>
                  <a:lnTo>
                    <a:pt x="99326" y="266674"/>
                  </a:lnTo>
                  <a:lnTo>
                    <a:pt x="98323" y="266280"/>
                  </a:lnTo>
                  <a:lnTo>
                    <a:pt x="97485" y="265455"/>
                  </a:lnTo>
                  <a:lnTo>
                    <a:pt x="96634" y="264655"/>
                  </a:lnTo>
                  <a:lnTo>
                    <a:pt x="96329" y="263893"/>
                  </a:lnTo>
                  <a:lnTo>
                    <a:pt x="96304" y="261086"/>
                  </a:lnTo>
                  <a:lnTo>
                    <a:pt x="96634" y="260273"/>
                  </a:lnTo>
                  <a:lnTo>
                    <a:pt x="98285" y="258559"/>
                  </a:lnTo>
                  <a:lnTo>
                    <a:pt x="99288" y="258140"/>
                  </a:lnTo>
                  <a:lnTo>
                    <a:pt x="101663" y="258140"/>
                  </a:lnTo>
                  <a:lnTo>
                    <a:pt x="102654" y="258559"/>
                  </a:lnTo>
                  <a:lnTo>
                    <a:pt x="104267" y="260273"/>
                  </a:lnTo>
                  <a:lnTo>
                    <a:pt x="104597" y="261086"/>
                  </a:lnTo>
                  <a:lnTo>
                    <a:pt x="104597" y="259499"/>
                  </a:lnTo>
                  <a:lnTo>
                    <a:pt x="103263" y="258140"/>
                  </a:lnTo>
                  <a:lnTo>
                    <a:pt x="103047" y="257924"/>
                  </a:lnTo>
                  <a:lnTo>
                    <a:pt x="101866" y="257429"/>
                  </a:lnTo>
                  <a:lnTo>
                    <a:pt x="99085" y="257429"/>
                  </a:lnTo>
                  <a:lnTo>
                    <a:pt x="97891" y="257924"/>
                  </a:lnTo>
                  <a:lnTo>
                    <a:pt x="95948" y="259892"/>
                  </a:lnTo>
                  <a:lnTo>
                    <a:pt x="95453" y="261086"/>
                  </a:lnTo>
                  <a:lnTo>
                    <a:pt x="95453" y="263893"/>
                  </a:lnTo>
                  <a:lnTo>
                    <a:pt x="95961" y="265074"/>
                  </a:lnTo>
                  <a:lnTo>
                    <a:pt x="97929" y="266941"/>
                  </a:lnTo>
                  <a:lnTo>
                    <a:pt x="99123" y="267398"/>
                  </a:lnTo>
                  <a:lnTo>
                    <a:pt x="101866" y="267398"/>
                  </a:lnTo>
                  <a:lnTo>
                    <a:pt x="103047" y="266941"/>
                  </a:lnTo>
                  <a:lnTo>
                    <a:pt x="103327" y="266674"/>
                  </a:lnTo>
                  <a:lnTo>
                    <a:pt x="104990" y="265074"/>
                  </a:lnTo>
                  <a:lnTo>
                    <a:pt x="105486" y="263893"/>
                  </a:lnTo>
                  <a:lnTo>
                    <a:pt x="105486" y="261086"/>
                  </a:lnTo>
                  <a:close/>
                </a:path>
                <a:path w="283209" h="267970">
                  <a:moveTo>
                    <a:pt x="105486" y="244119"/>
                  </a:moveTo>
                  <a:lnTo>
                    <a:pt x="104990" y="242938"/>
                  </a:lnTo>
                  <a:lnTo>
                    <a:pt x="104597" y="242544"/>
                  </a:lnTo>
                  <a:lnTo>
                    <a:pt x="104597" y="244119"/>
                  </a:lnTo>
                  <a:lnTo>
                    <a:pt x="104584" y="246926"/>
                  </a:lnTo>
                  <a:lnTo>
                    <a:pt x="104267" y="247700"/>
                  </a:lnTo>
                  <a:lnTo>
                    <a:pt x="102654" y="249313"/>
                  </a:lnTo>
                  <a:lnTo>
                    <a:pt x="101663" y="249720"/>
                  </a:lnTo>
                  <a:lnTo>
                    <a:pt x="99326" y="249720"/>
                  </a:lnTo>
                  <a:lnTo>
                    <a:pt x="98323" y="249313"/>
                  </a:lnTo>
                  <a:lnTo>
                    <a:pt x="96634" y="247700"/>
                  </a:lnTo>
                  <a:lnTo>
                    <a:pt x="96316" y="246926"/>
                  </a:lnTo>
                  <a:lnTo>
                    <a:pt x="96304" y="244119"/>
                  </a:lnTo>
                  <a:lnTo>
                    <a:pt x="96634" y="243319"/>
                  </a:lnTo>
                  <a:lnTo>
                    <a:pt x="98285" y="241604"/>
                  </a:lnTo>
                  <a:lnTo>
                    <a:pt x="99288" y="241173"/>
                  </a:lnTo>
                  <a:lnTo>
                    <a:pt x="101663" y="241173"/>
                  </a:lnTo>
                  <a:lnTo>
                    <a:pt x="102654" y="241604"/>
                  </a:lnTo>
                  <a:lnTo>
                    <a:pt x="104267" y="243319"/>
                  </a:lnTo>
                  <a:lnTo>
                    <a:pt x="104597" y="244119"/>
                  </a:lnTo>
                  <a:lnTo>
                    <a:pt x="104597" y="242544"/>
                  </a:lnTo>
                  <a:lnTo>
                    <a:pt x="103263" y="241173"/>
                  </a:lnTo>
                  <a:lnTo>
                    <a:pt x="103047" y="240957"/>
                  </a:lnTo>
                  <a:lnTo>
                    <a:pt x="101866" y="240461"/>
                  </a:lnTo>
                  <a:lnTo>
                    <a:pt x="99085" y="240461"/>
                  </a:lnTo>
                  <a:lnTo>
                    <a:pt x="97891" y="240957"/>
                  </a:lnTo>
                  <a:lnTo>
                    <a:pt x="95948" y="242938"/>
                  </a:lnTo>
                  <a:lnTo>
                    <a:pt x="95453" y="244119"/>
                  </a:lnTo>
                  <a:lnTo>
                    <a:pt x="95453" y="246926"/>
                  </a:lnTo>
                  <a:lnTo>
                    <a:pt x="95961" y="248119"/>
                  </a:lnTo>
                  <a:lnTo>
                    <a:pt x="97929" y="249974"/>
                  </a:lnTo>
                  <a:lnTo>
                    <a:pt x="99123" y="250444"/>
                  </a:lnTo>
                  <a:lnTo>
                    <a:pt x="101866" y="250444"/>
                  </a:lnTo>
                  <a:lnTo>
                    <a:pt x="103047" y="249974"/>
                  </a:lnTo>
                  <a:lnTo>
                    <a:pt x="103314" y="249720"/>
                  </a:lnTo>
                  <a:lnTo>
                    <a:pt x="104990" y="248119"/>
                  </a:lnTo>
                  <a:lnTo>
                    <a:pt x="105486" y="246926"/>
                  </a:lnTo>
                  <a:lnTo>
                    <a:pt x="105486" y="244119"/>
                  </a:lnTo>
                  <a:close/>
                </a:path>
                <a:path w="283209" h="267970">
                  <a:moveTo>
                    <a:pt x="105486" y="224078"/>
                  </a:moveTo>
                  <a:lnTo>
                    <a:pt x="104990" y="222885"/>
                  </a:lnTo>
                  <a:lnTo>
                    <a:pt x="104597" y="222491"/>
                  </a:lnTo>
                  <a:lnTo>
                    <a:pt x="104597" y="224078"/>
                  </a:lnTo>
                  <a:lnTo>
                    <a:pt x="104571" y="226885"/>
                  </a:lnTo>
                  <a:lnTo>
                    <a:pt x="104267" y="227647"/>
                  </a:lnTo>
                  <a:lnTo>
                    <a:pt x="102654" y="229273"/>
                  </a:lnTo>
                  <a:lnTo>
                    <a:pt x="101663" y="229666"/>
                  </a:lnTo>
                  <a:lnTo>
                    <a:pt x="99326" y="229666"/>
                  </a:lnTo>
                  <a:lnTo>
                    <a:pt x="98323" y="229273"/>
                  </a:lnTo>
                  <a:lnTo>
                    <a:pt x="96634" y="227647"/>
                  </a:lnTo>
                  <a:lnTo>
                    <a:pt x="96329" y="226885"/>
                  </a:lnTo>
                  <a:lnTo>
                    <a:pt x="96304" y="224078"/>
                  </a:lnTo>
                  <a:lnTo>
                    <a:pt x="96634" y="223266"/>
                  </a:lnTo>
                  <a:lnTo>
                    <a:pt x="98285" y="221551"/>
                  </a:lnTo>
                  <a:lnTo>
                    <a:pt x="99288" y="221132"/>
                  </a:lnTo>
                  <a:lnTo>
                    <a:pt x="101663" y="221132"/>
                  </a:lnTo>
                  <a:lnTo>
                    <a:pt x="102654" y="221551"/>
                  </a:lnTo>
                  <a:lnTo>
                    <a:pt x="104267" y="223266"/>
                  </a:lnTo>
                  <a:lnTo>
                    <a:pt x="104597" y="224078"/>
                  </a:lnTo>
                  <a:lnTo>
                    <a:pt x="104597" y="222491"/>
                  </a:lnTo>
                  <a:lnTo>
                    <a:pt x="103263" y="221132"/>
                  </a:lnTo>
                  <a:lnTo>
                    <a:pt x="103047" y="220916"/>
                  </a:lnTo>
                  <a:lnTo>
                    <a:pt x="101866" y="220421"/>
                  </a:lnTo>
                  <a:lnTo>
                    <a:pt x="99085" y="220421"/>
                  </a:lnTo>
                  <a:lnTo>
                    <a:pt x="97891" y="220916"/>
                  </a:lnTo>
                  <a:lnTo>
                    <a:pt x="95948" y="222885"/>
                  </a:lnTo>
                  <a:lnTo>
                    <a:pt x="95453" y="224078"/>
                  </a:lnTo>
                  <a:lnTo>
                    <a:pt x="95453" y="226885"/>
                  </a:lnTo>
                  <a:lnTo>
                    <a:pt x="95961" y="228066"/>
                  </a:lnTo>
                  <a:lnTo>
                    <a:pt x="97929" y="229933"/>
                  </a:lnTo>
                  <a:lnTo>
                    <a:pt x="99123" y="230390"/>
                  </a:lnTo>
                  <a:lnTo>
                    <a:pt x="101866" y="230390"/>
                  </a:lnTo>
                  <a:lnTo>
                    <a:pt x="103047" y="229933"/>
                  </a:lnTo>
                  <a:lnTo>
                    <a:pt x="103327" y="229666"/>
                  </a:lnTo>
                  <a:lnTo>
                    <a:pt x="104990" y="228066"/>
                  </a:lnTo>
                  <a:lnTo>
                    <a:pt x="105486" y="226885"/>
                  </a:lnTo>
                  <a:lnTo>
                    <a:pt x="105486" y="224078"/>
                  </a:lnTo>
                  <a:close/>
                </a:path>
                <a:path w="283209" h="267970">
                  <a:moveTo>
                    <a:pt x="108724" y="50774"/>
                  </a:moveTo>
                  <a:lnTo>
                    <a:pt x="108178" y="49441"/>
                  </a:lnTo>
                  <a:lnTo>
                    <a:pt x="107721" y="48983"/>
                  </a:lnTo>
                  <a:lnTo>
                    <a:pt x="107721" y="50774"/>
                  </a:lnTo>
                  <a:lnTo>
                    <a:pt x="107696" y="53949"/>
                  </a:lnTo>
                  <a:lnTo>
                    <a:pt x="107365" y="54800"/>
                  </a:lnTo>
                  <a:lnTo>
                    <a:pt x="105537" y="56629"/>
                  </a:lnTo>
                  <a:lnTo>
                    <a:pt x="104419" y="57073"/>
                  </a:lnTo>
                  <a:lnTo>
                    <a:pt x="101790" y="57073"/>
                  </a:lnTo>
                  <a:lnTo>
                    <a:pt x="100672" y="56629"/>
                  </a:lnTo>
                  <a:lnTo>
                    <a:pt x="98780" y="54800"/>
                  </a:lnTo>
                  <a:lnTo>
                    <a:pt x="98425" y="53949"/>
                  </a:lnTo>
                  <a:lnTo>
                    <a:pt x="98399" y="50774"/>
                  </a:lnTo>
                  <a:lnTo>
                    <a:pt x="98767" y="49885"/>
                  </a:lnTo>
                  <a:lnTo>
                    <a:pt x="99695" y="48907"/>
                  </a:lnTo>
                  <a:lnTo>
                    <a:pt x="100634" y="47955"/>
                  </a:lnTo>
                  <a:lnTo>
                    <a:pt x="101765" y="47472"/>
                  </a:lnTo>
                  <a:lnTo>
                    <a:pt x="104419" y="47472"/>
                  </a:lnTo>
                  <a:lnTo>
                    <a:pt x="105537" y="47955"/>
                  </a:lnTo>
                  <a:lnTo>
                    <a:pt x="107365" y="49885"/>
                  </a:lnTo>
                  <a:lnTo>
                    <a:pt x="107721" y="50774"/>
                  </a:lnTo>
                  <a:lnTo>
                    <a:pt x="107721" y="48983"/>
                  </a:lnTo>
                  <a:lnTo>
                    <a:pt x="106222" y="47472"/>
                  </a:lnTo>
                  <a:lnTo>
                    <a:pt x="105981" y="47231"/>
                  </a:lnTo>
                  <a:lnTo>
                    <a:pt x="104660" y="46672"/>
                  </a:lnTo>
                  <a:lnTo>
                    <a:pt x="101536" y="46672"/>
                  </a:lnTo>
                  <a:lnTo>
                    <a:pt x="100190" y="47231"/>
                  </a:lnTo>
                  <a:lnTo>
                    <a:pt x="98005" y="49441"/>
                  </a:lnTo>
                  <a:lnTo>
                    <a:pt x="97459" y="50774"/>
                  </a:lnTo>
                  <a:lnTo>
                    <a:pt x="97459" y="53949"/>
                  </a:lnTo>
                  <a:lnTo>
                    <a:pt x="98018" y="55270"/>
                  </a:lnTo>
                  <a:lnTo>
                    <a:pt x="100228" y="57365"/>
                  </a:lnTo>
                  <a:lnTo>
                    <a:pt x="101561" y="57886"/>
                  </a:lnTo>
                  <a:lnTo>
                    <a:pt x="104660" y="57886"/>
                  </a:lnTo>
                  <a:lnTo>
                    <a:pt x="105981" y="57365"/>
                  </a:lnTo>
                  <a:lnTo>
                    <a:pt x="106286" y="57073"/>
                  </a:lnTo>
                  <a:lnTo>
                    <a:pt x="108178" y="55270"/>
                  </a:lnTo>
                  <a:lnTo>
                    <a:pt x="108724" y="53949"/>
                  </a:lnTo>
                  <a:lnTo>
                    <a:pt x="108724" y="50774"/>
                  </a:lnTo>
                  <a:close/>
                </a:path>
                <a:path w="283209" h="267970">
                  <a:moveTo>
                    <a:pt x="110604" y="14046"/>
                  </a:moveTo>
                  <a:lnTo>
                    <a:pt x="109601" y="13131"/>
                  </a:lnTo>
                  <a:lnTo>
                    <a:pt x="108470" y="12280"/>
                  </a:lnTo>
                  <a:lnTo>
                    <a:pt x="107238" y="11506"/>
                  </a:lnTo>
                  <a:lnTo>
                    <a:pt x="106553" y="12395"/>
                  </a:lnTo>
                  <a:lnTo>
                    <a:pt x="109575" y="15074"/>
                  </a:lnTo>
                  <a:lnTo>
                    <a:pt x="110604" y="14046"/>
                  </a:lnTo>
                  <a:close/>
                </a:path>
                <a:path w="283209" h="267970">
                  <a:moveTo>
                    <a:pt x="116116" y="14389"/>
                  </a:moveTo>
                  <a:lnTo>
                    <a:pt x="112623" y="12395"/>
                  </a:lnTo>
                  <a:lnTo>
                    <a:pt x="110121" y="9296"/>
                  </a:lnTo>
                  <a:lnTo>
                    <a:pt x="109397" y="7264"/>
                  </a:lnTo>
                  <a:lnTo>
                    <a:pt x="108648" y="5105"/>
                  </a:lnTo>
                  <a:lnTo>
                    <a:pt x="115277" y="5105"/>
                  </a:lnTo>
                  <a:lnTo>
                    <a:pt x="115277" y="4013"/>
                  </a:lnTo>
                  <a:lnTo>
                    <a:pt x="108470" y="4013"/>
                  </a:lnTo>
                  <a:lnTo>
                    <a:pt x="108470" y="12"/>
                  </a:lnTo>
                  <a:lnTo>
                    <a:pt x="107238" y="12"/>
                  </a:lnTo>
                  <a:lnTo>
                    <a:pt x="107238" y="4013"/>
                  </a:lnTo>
                  <a:lnTo>
                    <a:pt x="100431" y="4013"/>
                  </a:lnTo>
                  <a:lnTo>
                    <a:pt x="100431" y="5105"/>
                  </a:lnTo>
                  <a:lnTo>
                    <a:pt x="107226" y="5105"/>
                  </a:lnTo>
                  <a:lnTo>
                    <a:pt x="107111" y="7150"/>
                  </a:lnTo>
                  <a:lnTo>
                    <a:pt x="106362" y="9042"/>
                  </a:lnTo>
                  <a:lnTo>
                    <a:pt x="103517" y="12738"/>
                  </a:lnTo>
                  <a:lnTo>
                    <a:pt x="101777" y="13931"/>
                  </a:lnTo>
                  <a:lnTo>
                    <a:pt x="99809" y="14389"/>
                  </a:lnTo>
                  <a:lnTo>
                    <a:pt x="100431" y="15697"/>
                  </a:lnTo>
                  <a:lnTo>
                    <a:pt x="108178" y="7264"/>
                  </a:lnTo>
                  <a:lnTo>
                    <a:pt x="109728" y="10934"/>
                  </a:lnTo>
                  <a:lnTo>
                    <a:pt x="112102" y="13741"/>
                  </a:lnTo>
                  <a:lnTo>
                    <a:pt x="115277" y="15697"/>
                  </a:lnTo>
                  <a:lnTo>
                    <a:pt x="116116" y="14389"/>
                  </a:lnTo>
                  <a:close/>
                </a:path>
                <a:path w="283209" h="267970">
                  <a:moveTo>
                    <a:pt x="116408" y="261086"/>
                  </a:moveTo>
                  <a:lnTo>
                    <a:pt x="115912" y="259892"/>
                  </a:lnTo>
                  <a:lnTo>
                    <a:pt x="115519" y="259499"/>
                  </a:lnTo>
                  <a:lnTo>
                    <a:pt x="115519" y="261086"/>
                  </a:lnTo>
                  <a:lnTo>
                    <a:pt x="115506" y="263893"/>
                  </a:lnTo>
                  <a:lnTo>
                    <a:pt x="115189" y="264655"/>
                  </a:lnTo>
                  <a:lnTo>
                    <a:pt x="114376" y="265455"/>
                  </a:lnTo>
                  <a:lnTo>
                    <a:pt x="113576" y="266280"/>
                  </a:lnTo>
                  <a:lnTo>
                    <a:pt x="112585" y="266674"/>
                  </a:lnTo>
                  <a:lnTo>
                    <a:pt x="110248" y="266674"/>
                  </a:lnTo>
                  <a:lnTo>
                    <a:pt x="109245" y="266280"/>
                  </a:lnTo>
                  <a:lnTo>
                    <a:pt x="107569" y="264655"/>
                  </a:lnTo>
                  <a:lnTo>
                    <a:pt x="107251" y="263893"/>
                  </a:lnTo>
                  <a:lnTo>
                    <a:pt x="107226" y="261086"/>
                  </a:lnTo>
                  <a:lnTo>
                    <a:pt x="107556" y="260273"/>
                  </a:lnTo>
                  <a:lnTo>
                    <a:pt x="109207" y="258559"/>
                  </a:lnTo>
                  <a:lnTo>
                    <a:pt x="110210" y="258140"/>
                  </a:lnTo>
                  <a:lnTo>
                    <a:pt x="112585" y="258140"/>
                  </a:lnTo>
                  <a:lnTo>
                    <a:pt x="113576" y="258559"/>
                  </a:lnTo>
                  <a:lnTo>
                    <a:pt x="115189" y="260273"/>
                  </a:lnTo>
                  <a:lnTo>
                    <a:pt x="115519" y="261086"/>
                  </a:lnTo>
                  <a:lnTo>
                    <a:pt x="115519" y="259499"/>
                  </a:lnTo>
                  <a:lnTo>
                    <a:pt x="114185" y="258140"/>
                  </a:lnTo>
                  <a:lnTo>
                    <a:pt x="113969" y="257924"/>
                  </a:lnTo>
                  <a:lnTo>
                    <a:pt x="112788" y="257429"/>
                  </a:lnTo>
                  <a:lnTo>
                    <a:pt x="110007" y="257429"/>
                  </a:lnTo>
                  <a:lnTo>
                    <a:pt x="108813" y="257924"/>
                  </a:lnTo>
                  <a:lnTo>
                    <a:pt x="106870" y="259892"/>
                  </a:lnTo>
                  <a:lnTo>
                    <a:pt x="106375" y="261086"/>
                  </a:lnTo>
                  <a:lnTo>
                    <a:pt x="106375" y="263893"/>
                  </a:lnTo>
                  <a:lnTo>
                    <a:pt x="106883" y="265074"/>
                  </a:lnTo>
                  <a:lnTo>
                    <a:pt x="108851" y="266941"/>
                  </a:lnTo>
                  <a:lnTo>
                    <a:pt x="110045" y="267398"/>
                  </a:lnTo>
                  <a:lnTo>
                    <a:pt x="112788" y="267398"/>
                  </a:lnTo>
                  <a:lnTo>
                    <a:pt x="113969" y="266941"/>
                  </a:lnTo>
                  <a:lnTo>
                    <a:pt x="114249" y="266674"/>
                  </a:lnTo>
                  <a:lnTo>
                    <a:pt x="115912" y="265074"/>
                  </a:lnTo>
                  <a:lnTo>
                    <a:pt x="116408" y="263893"/>
                  </a:lnTo>
                  <a:lnTo>
                    <a:pt x="116408" y="261086"/>
                  </a:lnTo>
                  <a:close/>
                </a:path>
                <a:path w="283209" h="267970">
                  <a:moveTo>
                    <a:pt x="116408" y="244119"/>
                  </a:moveTo>
                  <a:lnTo>
                    <a:pt x="115912" y="242938"/>
                  </a:lnTo>
                  <a:lnTo>
                    <a:pt x="115519" y="242544"/>
                  </a:lnTo>
                  <a:lnTo>
                    <a:pt x="115519" y="244119"/>
                  </a:lnTo>
                  <a:lnTo>
                    <a:pt x="115506" y="246926"/>
                  </a:lnTo>
                  <a:lnTo>
                    <a:pt x="115189" y="247700"/>
                  </a:lnTo>
                  <a:lnTo>
                    <a:pt x="113576" y="249313"/>
                  </a:lnTo>
                  <a:lnTo>
                    <a:pt x="112585" y="249720"/>
                  </a:lnTo>
                  <a:lnTo>
                    <a:pt x="110248" y="249720"/>
                  </a:lnTo>
                  <a:lnTo>
                    <a:pt x="109245" y="249313"/>
                  </a:lnTo>
                  <a:lnTo>
                    <a:pt x="107569" y="247700"/>
                  </a:lnTo>
                  <a:lnTo>
                    <a:pt x="107251" y="246926"/>
                  </a:lnTo>
                  <a:lnTo>
                    <a:pt x="107238" y="244119"/>
                  </a:lnTo>
                  <a:lnTo>
                    <a:pt x="107556" y="243319"/>
                  </a:lnTo>
                  <a:lnTo>
                    <a:pt x="109207" y="241604"/>
                  </a:lnTo>
                  <a:lnTo>
                    <a:pt x="110210" y="241173"/>
                  </a:lnTo>
                  <a:lnTo>
                    <a:pt x="112585" y="241173"/>
                  </a:lnTo>
                  <a:lnTo>
                    <a:pt x="113576" y="241604"/>
                  </a:lnTo>
                  <a:lnTo>
                    <a:pt x="115189" y="243319"/>
                  </a:lnTo>
                  <a:lnTo>
                    <a:pt x="115519" y="244119"/>
                  </a:lnTo>
                  <a:lnTo>
                    <a:pt x="115519" y="242544"/>
                  </a:lnTo>
                  <a:lnTo>
                    <a:pt x="114185" y="241173"/>
                  </a:lnTo>
                  <a:lnTo>
                    <a:pt x="113969" y="240957"/>
                  </a:lnTo>
                  <a:lnTo>
                    <a:pt x="112788" y="240461"/>
                  </a:lnTo>
                  <a:lnTo>
                    <a:pt x="110007" y="240461"/>
                  </a:lnTo>
                  <a:lnTo>
                    <a:pt x="108813" y="240957"/>
                  </a:lnTo>
                  <a:lnTo>
                    <a:pt x="106870" y="242938"/>
                  </a:lnTo>
                  <a:lnTo>
                    <a:pt x="106375" y="244119"/>
                  </a:lnTo>
                  <a:lnTo>
                    <a:pt x="106375" y="246926"/>
                  </a:lnTo>
                  <a:lnTo>
                    <a:pt x="106883" y="248119"/>
                  </a:lnTo>
                  <a:lnTo>
                    <a:pt x="108851" y="249974"/>
                  </a:lnTo>
                  <a:lnTo>
                    <a:pt x="110045" y="250444"/>
                  </a:lnTo>
                  <a:lnTo>
                    <a:pt x="112788" y="250444"/>
                  </a:lnTo>
                  <a:lnTo>
                    <a:pt x="113969" y="249974"/>
                  </a:lnTo>
                  <a:lnTo>
                    <a:pt x="114236" y="249720"/>
                  </a:lnTo>
                  <a:lnTo>
                    <a:pt x="115912" y="248119"/>
                  </a:lnTo>
                  <a:lnTo>
                    <a:pt x="116408" y="246926"/>
                  </a:lnTo>
                  <a:lnTo>
                    <a:pt x="116408" y="244119"/>
                  </a:lnTo>
                  <a:close/>
                </a:path>
                <a:path w="283209" h="267970">
                  <a:moveTo>
                    <a:pt x="116408" y="224078"/>
                  </a:moveTo>
                  <a:lnTo>
                    <a:pt x="115912" y="222885"/>
                  </a:lnTo>
                  <a:lnTo>
                    <a:pt x="115519" y="222491"/>
                  </a:lnTo>
                  <a:lnTo>
                    <a:pt x="115519" y="224078"/>
                  </a:lnTo>
                  <a:lnTo>
                    <a:pt x="115506" y="226885"/>
                  </a:lnTo>
                  <a:lnTo>
                    <a:pt x="115189" y="227647"/>
                  </a:lnTo>
                  <a:lnTo>
                    <a:pt x="113576" y="229273"/>
                  </a:lnTo>
                  <a:lnTo>
                    <a:pt x="112585" y="229666"/>
                  </a:lnTo>
                  <a:lnTo>
                    <a:pt x="110248" y="229666"/>
                  </a:lnTo>
                  <a:lnTo>
                    <a:pt x="109245" y="229273"/>
                  </a:lnTo>
                  <a:lnTo>
                    <a:pt x="107569" y="227647"/>
                  </a:lnTo>
                  <a:lnTo>
                    <a:pt x="107251" y="226885"/>
                  </a:lnTo>
                  <a:lnTo>
                    <a:pt x="107238" y="224078"/>
                  </a:lnTo>
                  <a:lnTo>
                    <a:pt x="107556" y="223266"/>
                  </a:lnTo>
                  <a:lnTo>
                    <a:pt x="109207" y="221551"/>
                  </a:lnTo>
                  <a:lnTo>
                    <a:pt x="110210" y="221132"/>
                  </a:lnTo>
                  <a:lnTo>
                    <a:pt x="112585" y="221132"/>
                  </a:lnTo>
                  <a:lnTo>
                    <a:pt x="113576" y="221551"/>
                  </a:lnTo>
                  <a:lnTo>
                    <a:pt x="115189" y="223266"/>
                  </a:lnTo>
                  <a:lnTo>
                    <a:pt x="115519" y="224078"/>
                  </a:lnTo>
                  <a:lnTo>
                    <a:pt x="115519" y="222491"/>
                  </a:lnTo>
                  <a:lnTo>
                    <a:pt x="114185" y="221132"/>
                  </a:lnTo>
                  <a:lnTo>
                    <a:pt x="113969" y="220916"/>
                  </a:lnTo>
                  <a:lnTo>
                    <a:pt x="112788" y="220421"/>
                  </a:lnTo>
                  <a:lnTo>
                    <a:pt x="110007" y="220421"/>
                  </a:lnTo>
                  <a:lnTo>
                    <a:pt x="108813" y="220916"/>
                  </a:lnTo>
                  <a:lnTo>
                    <a:pt x="106870" y="222885"/>
                  </a:lnTo>
                  <a:lnTo>
                    <a:pt x="106375" y="224078"/>
                  </a:lnTo>
                  <a:lnTo>
                    <a:pt x="106375" y="226885"/>
                  </a:lnTo>
                  <a:lnTo>
                    <a:pt x="106883" y="228066"/>
                  </a:lnTo>
                  <a:lnTo>
                    <a:pt x="108851" y="229933"/>
                  </a:lnTo>
                  <a:lnTo>
                    <a:pt x="110045" y="230390"/>
                  </a:lnTo>
                  <a:lnTo>
                    <a:pt x="112788" y="230390"/>
                  </a:lnTo>
                  <a:lnTo>
                    <a:pt x="113969" y="229933"/>
                  </a:lnTo>
                  <a:lnTo>
                    <a:pt x="114249" y="229666"/>
                  </a:lnTo>
                  <a:lnTo>
                    <a:pt x="115912" y="228066"/>
                  </a:lnTo>
                  <a:lnTo>
                    <a:pt x="116408" y="226885"/>
                  </a:lnTo>
                  <a:lnTo>
                    <a:pt x="116408" y="224078"/>
                  </a:lnTo>
                  <a:close/>
                </a:path>
                <a:path w="283209" h="267970">
                  <a:moveTo>
                    <a:pt x="121907" y="50914"/>
                  </a:moveTo>
                  <a:lnTo>
                    <a:pt x="117805" y="50914"/>
                  </a:lnTo>
                  <a:lnTo>
                    <a:pt x="117805" y="49301"/>
                  </a:lnTo>
                  <a:lnTo>
                    <a:pt x="116903" y="49301"/>
                  </a:lnTo>
                  <a:lnTo>
                    <a:pt x="116903" y="50914"/>
                  </a:lnTo>
                  <a:lnTo>
                    <a:pt x="112801" y="50914"/>
                  </a:lnTo>
                  <a:lnTo>
                    <a:pt x="112801" y="56629"/>
                  </a:lnTo>
                  <a:lnTo>
                    <a:pt x="113715" y="56629"/>
                  </a:lnTo>
                  <a:lnTo>
                    <a:pt x="113715" y="51676"/>
                  </a:lnTo>
                  <a:lnTo>
                    <a:pt x="116903" y="51676"/>
                  </a:lnTo>
                  <a:lnTo>
                    <a:pt x="116903" y="57848"/>
                  </a:lnTo>
                  <a:lnTo>
                    <a:pt x="117805" y="57848"/>
                  </a:lnTo>
                  <a:lnTo>
                    <a:pt x="117805" y="51676"/>
                  </a:lnTo>
                  <a:lnTo>
                    <a:pt x="120992" y="51676"/>
                  </a:lnTo>
                  <a:lnTo>
                    <a:pt x="120992" y="55410"/>
                  </a:lnTo>
                  <a:lnTo>
                    <a:pt x="120637" y="55765"/>
                  </a:lnTo>
                  <a:lnTo>
                    <a:pt x="119418" y="55765"/>
                  </a:lnTo>
                  <a:lnTo>
                    <a:pt x="119519" y="56578"/>
                  </a:lnTo>
                  <a:lnTo>
                    <a:pt x="120942" y="56578"/>
                  </a:lnTo>
                  <a:lnTo>
                    <a:pt x="121907" y="55410"/>
                  </a:lnTo>
                  <a:lnTo>
                    <a:pt x="121907" y="51676"/>
                  </a:lnTo>
                  <a:lnTo>
                    <a:pt x="121907" y="50914"/>
                  </a:lnTo>
                  <a:close/>
                </a:path>
                <a:path w="283209" h="267970">
                  <a:moveTo>
                    <a:pt x="122809" y="48234"/>
                  </a:moveTo>
                  <a:lnTo>
                    <a:pt x="117805" y="48234"/>
                  </a:lnTo>
                  <a:lnTo>
                    <a:pt x="117805" y="46316"/>
                  </a:lnTo>
                  <a:lnTo>
                    <a:pt x="116903" y="46316"/>
                  </a:lnTo>
                  <a:lnTo>
                    <a:pt x="116903" y="48234"/>
                  </a:lnTo>
                  <a:lnTo>
                    <a:pt x="111887" y="48234"/>
                  </a:lnTo>
                  <a:lnTo>
                    <a:pt x="111887" y="48996"/>
                  </a:lnTo>
                  <a:lnTo>
                    <a:pt x="122809" y="48996"/>
                  </a:lnTo>
                  <a:lnTo>
                    <a:pt x="122809" y="48234"/>
                  </a:lnTo>
                  <a:close/>
                </a:path>
                <a:path w="283209" h="267970">
                  <a:moveTo>
                    <a:pt x="125590" y="257416"/>
                  </a:moveTo>
                  <a:lnTo>
                    <a:pt x="124777" y="257416"/>
                  </a:lnTo>
                  <a:lnTo>
                    <a:pt x="124777" y="258089"/>
                  </a:lnTo>
                  <a:lnTo>
                    <a:pt x="124777" y="260159"/>
                  </a:lnTo>
                  <a:lnTo>
                    <a:pt x="124777" y="260832"/>
                  </a:lnTo>
                  <a:lnTo>
                    <a:pt x="124777" y="262978"/>
                  </a:lnTo>
                  <a:lnTo>
                    <a:pt x="119964" y="262978"/>
                  </a:lnTo>
                  <a:lnTo>
                    <a:pt x="120015" y="260832"/>
                  </a:lnTo>
                  <a:lnTo>
                    <a:pt x="124777" y="260832"/>
                  </a:lnTo>
                  <a:lnTo>
                    <a:pt x="124777" y="260159"/>
                  </a:lnTo>
                  <a:lnTo>
                    <a:pt x="120015" y="260159"/>
                  </a:lnTo>
                  <a:lnTo>
                    <a:pt x="120015" y="258089"/>
                  </a:lnTo>
                  <a:lnTo>
                    <a:pt x="124777" y="258089"/>
                  </a:lnTo>
                  <a:lnTo>
                    <a:pt x="124777" y="257416"/>
                  </a:lnTo>
                  <a:lnTo>
                    <a:pt x="119214" y="257416"/>
                  </a:lnTo>
                  <a:lnTo>
                    <a:pt x="119214" y="263791"/>
                  </a:lnTo>
                  <a:lnTo>
                    <a:pt x="118643" y="265493"/>
                  </a:lnTo>
                  <a:lnTo>
                    <a:pt x="117500" y="266801"/>
                  </a:lnTo>
                  <a:lnTo>
                    <a:pt x="118224" y="267347"/>
                  </a:lnTo>
                  <a:lnTo>
                    <a:pt x="119075" y="266369"/>
                  </a:lnTo>
                  <a:lnTo>
                    <a:pt x="119621" y="265137"/>
                  </a:lnTo>
                  <a:lnTo>
                    <a:pt x="119875" y="263652"/>
                  </a:lnTo>
                  <a:lnTo>
                    <a:pt x="124777" y="263652"/>
                  </a:lnTo>
                  <a:lnTo>
                    <a:pt x="124714" y="266369"/>
                  </a:lnTo>
                  <a:lnTo>
                    <a:pt x="124510" y="266636"/>
                  </a:lnTo>
                  <a:lnTo>
                    <a:pt x="122847" y="266636"/>
                  </a:lnTo>
                  <a:lnTo>
                    <a:pt x="122986" y="267347"/>
                  </a:lnTo>
                  <a:lnTo>
                    <a:pt x="124650" y="267347"/>
                  </a:lnTo>
                  <a:lnTo>
                    <a:pt x="125526" y="266369"/>
                  </a:lnTo>
                  <a:lnTo>
                    <a:pt x="125590" y="263652"/>
                  </a:lnTo>
                  <a:lnTo>
                    <a:pt x="125590" y="262978"/>
                  </a:lnTo>
                  <a:lnTo>
                    <a:pt x="125590" y="260832"/>
                  </a:lnTo>
                  <a:lnTo>
                    <a:pt x="125590" y="260159"/>
                  </a:lnTo>
                  <a:lnTo>
                    <a:pt x="125590" y="258089"/>
                  </a:lnTo>
                  <a:lnTo>
                    <a:pt x="125590" y="257416"/>
                  </a:lnTo>
                  <a:close/>
                </a:path>
                <a:path w="283209" h="267970">
                  <a:moveTo>
                    <a:pt x="125590" y="240461"/>
                  </a:moveTo>
                  <a:lnTo>
                    <a:pt x="124777" y="240461"/>
                  </a:lnTo>
                  <a:lnTo>
                    <a:pt x="124777" y="241134"/>
                  </a:lnTo>
                  <a:lnTo>
                    <a:pt x="124777" y="243205"/>
                  </a:lnTo>
                  <a:lnTo>
                    <a:pt x="124777" y="243878"/>
                  </a:lnTo>
                  <a:lnTo>
                    <a:pt x="124777" y="246037"/>
                  </a:lnTo>
                  <a:lnTo>
                    <a:pt x="119964" y="246037"/>
                  </a:lnTo>
                  <a:lnTo>
                    <a:pt x="120015" y="243878"/>
                  </a:lnTo>
                  <a:lnTo>
                    <a:pt x="124777" y="243878"/>
                  </a:lnTo>
                  <a:lnTo>
                    <a:pt x="124777" y="243205"/>
                  </a:lnTo>
                  <a:lnTo>
                    <a:pt x="120015" y="243205"/>
                  </a:lnTo>
                  <a:lnTo>
                    <a:pt x="120015" y="241134"/>
                  </a:lnTo>
                  <a:lnTo>
                    <a:pt x="124777" y="241134"/>
                  </a:lnTo>
                  <a:lnTo>
                    <a:pt x="124777" y="240461"/>
                  </a:lnTo>
                  <a:lnTo>
                    <a:pt x="119214" y="240461"/>
                  </a:lnTo>
                  <a:lnTo>
                    <a:pt x="119214" y="246837"/>
                  </a:lnTo>
                  <a:lnTo>
                    <a:pt x="118643" y="248539"/>
                  </a:lnTo>
                  <a:lnTo>
                    <a:pt x="117500" y="249847"/>
                  </a:lnTo>
                  <a:lnTo>
                    <a:pt x="118224" y="250380"/>
                  </a:lnTo>
                  <a:lnTo>
                    <a:pt x="119075" y="249402"/>
                  </a:lnTo>
                  <a:lnTo>
                    <a:pt x="119621" y="248170"/>
                  </a:lnTo>
                  <a:lnTo>
                    <a:pt x="119875" y="246697"/>
                  </a:lnTo>
                  <a:lnTo>
                    <a:pt x="124777" y="246697"/>
                  </a:lnTo>
                  <a:lnTo>
                    <a:pt x="124726" y="249402"/>
                  </a:lnTo>
                  <a:lnTo>
                    <a:pt x="124510" y="249669"/>
                  </a:lnTo>
                  <a:lnTo>
                    <a:pt x="122847" y="249669"/>
                  </a:lnTo>
                  <a:lnTo>
                    <a:pt x="122986" y="250380"/>
                  </a:lnTo>
                  <a:lnTo>
                    <a:pt x="124650" y="250380"/>
                  </a:lnTo>
                  <a:lnTo>
                    <a:pt x="125539" y="249402"/>
                  </a:lnTo>
                  <a:lnTo>
                    <a:pt x="125590" y="246697"/>
                  </a:lnTo>
                  <a:lnTo>
                    <a:pt x="125590" y="246037"/>
                  </a:lnTo>
                  <a:lnTo>
                    <a:pt x="125590" y="243878"/>
                  </a:lnTo>
                  <a:lnTo>
                    <a:pt x="125590" y="243205"/>
                  </a:lnTo>
                  <a:lnTo>
                    <a:pt x="125590" y="241134"/>
                  </a:lnTo>
                  <a:lnTo>
                    <a:pt x="125590" y="240461"/>
                  </a:lnTo>
                  <a:close/>
                </a:path>
                <a:path w="283209" h="267970">
                  <a:moveTo>
                    <a:pt x="125590" y="220408"/>
                  </a:moveTo>
                  <a:lnTo>
                    <a:pt x="124777" y="220408"/>
                  </a:lnTo>
                  <a:lnTo>
                    <a:pt x="124777" y="221081"/>
                  </a:lnTo>
                  <a:lnTo>
                    <a:pt x="124777" y="223151"/>
                  </a:lnTo>
                  <a:lnTo>
                    <a:pt x="124777" y="223824"/>
                  </a:lnTo>
                  <a:lnTo>
                    <a:pt x="124777" y="225971"/>
                  </a:lnTo>
                  <a:lnTo>
                    <a:pt x="119964" y="225971"/>
                  </a:lnTo>
                  <a:lnTo>
                    <a:pt x="120015" y="223824"/>
                  </a:lnTo>
                  <a:lnTo>
                    <a:pt x="124777" y="223824"/>
                  </a:lnTo>
                  <a:lnTo>
                    <a:pt x="124777" y="223151"/>
                  </a:lnTo>
                  <a:lnTo>
                    <a:pt x="120015" y="223151"/>
                  </a:lnTo>
                  <a:lnTo>
                    <a:pt x="120015" y="221081"/>
                  </a:lnTo>
                  <a:lnTo>
                    <a:pt x="124777" y="221081"/>
                  </a:lnTo>
                  <a:lnTo>
                    <a:pt x="124777" y="220408"/>
                  </a:lnTo>
                  <a:lnTo>
                    <a:pt x="119214" y="220408"/>
                  </a:lnTo>
                  <a:lnTo>
                    <a:pt x="119214" y="226783"/>
                  </a:lnTo>
                  <a:lnTo>
                    <a:pt x="118643" y="228485"/>
                  </a:lnTo>
                  <a:lnTo>
                    <a:pt x="117500" y="229793"/>
                  </a:lnTo>
                  <a:lnTo>
                    <a:pt x="118224" y="230339"/>
                  </a:lnTo>
                  <a:lnTo>
                    <a:pt x="119075" y="229362"/>
                  </a:lnTo>
                  <a:lnTo>
                    <a:pt x="119621" y="228130"/>
                  </a:lnTo>
                  <a:lnTo>
                    <a:pt x="119875" y="226656"/>
                  </a:lnTo>
                  <a:lnTo>
                    <a:pt x="124777" y="226656"/>
                  </a:lnTo>
                  <a:lnTo>
                    <a:pt x="124714" y="229362"/>
                  </a:lnTo>
                  <a:lnTo>
                    <a:pt x="124510" y="229628"/>
                  </a:lnTo>
                  <a:lnTo>
                    <a:pt x="122847" y="229628"/>
                  </a:lnTo>
                  <a:lnTo>
                    <a:pt x="122986" y="230339"/>
                  </a:lnTo>
                  <a:lnTo>
                    <a:pt x="124650" y="230339"/>
                  </a:lnTo>
                  <a:lnTo>
                    <a:pt x="125526" y="229362"/>
                  </a:lnTo>
                  <a:lnTo>
                    <a:pt x="125590" y="226656"/>
                  </a:lnTo>
                  <a:lnTo>
                    <a:pt x="125590" y="225971"/>
                  </a:lnTo>
                  <a:lnTo>
                    <a:pt x="125590" y="223824"/>
                  </a:lnTo>
                  <a:lnTo>
                    <a:pt x="125590" y="223151"/>
                  </a:lnTo>
                  <a:lnTo>
                    <a:pt x="125590" y="221081"/>
                  </a:lnTo>
                  <a:lnTo>
                    <a:pt x="125590" y="220408"/>
                  </a:lnTo>
                  <a:close/>
                </a:path>
                <a:path w="283209" h="267970">
                  <a:moveTo>
                    <a:pt x="128028" y="14109"/>
                  </a:moveTo>
                  <a:lnTo>
                    <a:pt x="127533" y="12814"/>
                  </a:lnTo>
                  <a:lnTo>
                    <a:pt x="127406" y="12496"/>
                  </a:lnTo>
                  <a:lnTo>
                    <a:pt x="126542" y="10972"/>
                  </a:lnTo>
                  <a:lnTo>
                    <a:pt x="125488" y="9499"/>
                  </a:lnTo>
                  <a:lnTo>
                    <a:pt x="124460" y="10121"/>
                  </a:lnTo>
                  <a:lnTo>
                    <a:pt x="125425" y="11785"/>
                  </a:lnTo>
                  <a:lnTo>
                    <a:pt x="124231" y="12268"/>
                  </a:lnTo>
                  <a:lnTo>
                    <a:pt x="122961" y="12649"/>
                  </a:lnTo>
                  <a:lnTo>
                    <a:pt x="121653" y="12941"/>
                  </a:lnTo>
                  <a:lnTo>
                    <a:pt x="121653" y="8813"/>
                  </a:lnTo>
                  <a:lnTo>
                    <a:pt x="127076" y="8813"/>
                  </a:lnTo>
                  <a:lnTo>
                    <a:pt x="127076" y="7848"/>
                  </a:lnTo>
                  <a:lnTo>
                    <a:pt x="127076" y="5854"/>
                  </a:lnTo>
                  <a:lnTo>
                    <a:pt x="127076" y="4889"/>
                  </a:lnTo>
                  <a:lnTo>
                    <a:pt x="127076" y="2895"/>
                  </a:lnTo>
                  <a:lnTo>
                    <a:pt x="127076" y="1930"/>
                  </a:lnTo>
                  <a:lnTo>
                    <a:pt x="125844" y="1930"/>
                  </a:lnTo>
                  <a:lnTo>
                    <a:pt x="125844" y="2895"/>
                  </a:lnTo>
                  <a:lnTo>
                    <a:pt x="125844" y="4889"/>
                  </a:lnTo>
                  <a:lnTo>
                    <a:pt x="125844" y="5854"/>
                  </a:lnTo>
                  <a:lnTo>
                    <a:pt x="125844" y="7848"/>
                  </a:lnTo>
                  <a:lnTo>
                    <a:pt x="121653" y="7848"/>
                  </a:lnTo>
                  <a:lnTo>
                    <a:pt x="121653" y="5854"/>
                  </a:lnTo>
                  <a:lnTo>
                    <a:pt x="125844" y="5854"/>
                  </a:lnTo>
                  <a:lnTo>
                    <a:pt x="125844" y="4889"/>
                  </a:lnTo>
                  <a:lnTo>
                    <a:pt x="121653" y="4889"/>
                  </a:lnTo>
                  <a:lnTo>
                    <a:pt x="121653" y="2895"/>
                  </a:lnTo>
                  <a:lnTo>
                    <a:pt x="125844" y="2895"/>
                  </a:lnTo>
                  <a:lnTo>
                    <a:pt x="125844" y="1930"/>
                  </a:lnTo>
                  <a:lnTo>
                    <a:pt x="124383" y="1930"/>
                  </a:lnTo>
                  <a:lnTo>
                    <a:pt x="124383" y="12"/>
                  </a:lnTo>
                  <a:lnTo>
                    <a:pt x="123164" y="12"/>
                  </a:lnTo>
                  <a:lnTo>
                    <a:pt x="123164" y="1930"/>
                  </a:lnTo>
                  <a:lnTo>
                    <a:pt x="120408" y="1930"/>
                  </a:lnTo>
                  <a:lnTo>
                    <a:pt x="120408" y="13195"/>
                  </a:lnTo>
                  <a:lnTo>
                    <a:pt x="119443" y="13347"/>
                  </a:lnTo>
                  <a:lnTo>
                    <a:pt x="119786" y="14732"/>
                  </a:lnTo>
                  <a:lnTo>
                    <a:pt x="121945" y="14312"/>
                  </a:lnTo>
                  <a:lnTo>
                    <a:pt x="124002" y="13665"/>
                  </a:lnTo>
                  <a:lnTo>
                    <a:pt x="125653" y="12941"/>
                  </a:lnTo>
                  <a:lnTo>
                    <a:pt x="125933" y="12814"/>
                  </a:lnTo>
                  <a:lnTo>
                    <a:pt x="126733" y="14795"/>
                  </a:lnTo>
                  <a:lnTo>
                    <a:pt x="128028" y="14109"/>
                  </a:lnTo>
                  <a:close/>
                </a:path>
                <a:path w="283209" h="267970">
                  <a:moveTo>
                    <a:pt x="134975" y="9220"/>
                  </a:moveTo>
                  <a:lnTo>
                    <a:pt x="134213" y="7759"/>
                  </a:lnTo>
                  <a:lnTo>
                    <a:pt x="132651" y="6337"/>
                  </a:lnTo>
                  <a:lnTo>
                    <a:pt x="134645" y="1930"/>
                  </a:lnTo>
                  <a:lnTo>
                    <a:pt x="134645" y="901"/>
                  </a:lnTo>
                  <a:lnTo>
                    <a:pt x="128460" y="901"/>
                  </a:lnTo>
                  <a:lnTo>
                    <a:pt x="128460" y="15684"/>
                  </a:lnTo>
                  <a:lnTo>
                    <a:pt x="129679" y="15684"/>
                  </a:lnTo>
                  <a:lnTo>
                    <a:pt x="129679" y="1930"/>
                  </a:lnTo>
                  <a:lnTo>
                    <a:pt x="133273" y="1930"/>
                  </a:lnTo>
                  <a:lnTo>
                    <a:pt x="131267" y="6540"/>
                  </a:lnTo>
                  <a:lnTo>
                    <a:pt x="132867" y="8013"/>
                  </a:lnTo>
                  <a:lnTo>
                    <a:pt x="133578" y="9220"/>
                  </a:lnTo>
                  <a:lnTo>
                    <a:pt x="133680" y="12065"/>
                  </a:lnTo>
                  <a:lnTo>
                    <a:pt x="132765" y="12814"/>
                  </a:lnTo>
                  <a:lnTo>
                    <a:pt x="130924" y="13004"/>
                  </a:lnTo>
                  <a:lnTo>
                    <a:pt x="131406" y="14389"/>
                  </a:lnTo>
                  <a:lnTo>
                    <a:pt x="133794" y="14008"/>
                  </a:lnTo>
                  <a:lnTo>
                    <a:pt x="134962" y="12814"/>
                  </a:lnTo>
                  <a:lnTo>
                    <a:pt x="134975" y="9220"/>
                  </a:lnTo>
                  <a:close/>
                </a:path>
                <a:path w="283209" h="267970">
                  <a:moveTo>
                    <a:pt x="137198" y="50774"/>
                  </a:moveTo>
                  <a:lnTo>
                    <a:pt x="136639" y="49441"/>
                  </a:lnTo>
                  <a:lnTo>
                    <a:pt x="136194" y="48996"/>
                  </a:lnTo>
                  <a:lnTo>
                    <a:pt x="136194" y="50774"/>
                  </a:lnTo>
                  <a:lnTo>
                    <a:pt x="136169" y="53949"/>
                  </a:lnTo>
                  <a:lnTo>
                    <a:pt x="135826" y="54800"/>
                  </a:lnTo>
                  <a:lnTo>
                    <a:pt x="134010" y="56629"/>
                  </a:lnTo>
                  <a:lnTo>
                    <a:pt x="132892" y="57073"/>
                  </a:lnTo>
                  <a:lnTo>
                    <a:pt x="130263" y="57073"/>
                  </a:lnTo>
                  <a:lnTo>
                    <a:pt x="129146" y="56629"/>
                  </a:lnTo>
                  <a:lnTo>
                    <a:pt x="127254" y="54800"/>
                  </a:lnTo>
                  <a:lnTo>
                    <a:pt x="126898" y="53949"/>
                  </a:lnTo>
                  <a:lnTo>
                    <a:pt x="126885" y="50774"/>
                  </a:lnTo>
                  <a:lnTo>
                    <a:pt x="127241" y="49885"/>
                  </a:lnTo>
                  <a:lnTo>
                    <a:pt x="128168" y="48907"/>
                  </a:lnTo>
                  <a:lnTo>
                    <a:pt x="129108" y="47955"/>
                  </a:lnTo>
                  <a:lnTo>
                    <a:pt x="130225" y="47472"/>
                  </a:lnTo>
                  <a:lnTo>
                    <a:pt x="132892" y="47472"/>
                  </a:lnTo>
                  <a:lnTo>
                    <a:pt x="134010" y="47955"/>
                  </a:lnTo>
                  <a:lnTo>
                    <a:pt x="134924" y="48907"/>
                  </a:lnTo>
                  <a:lnTo>
                    <a:pt x="135826" y="49885"/>
                  </a:lnTo>
                  <a:lnTo>
                    <a:pt x="136194" y="50774"/>
                  </a:lnTo>
                  <a:lnTo>
                    <a:pt x="136194" y="48996"/>
                  </a:lnTo>
                  <a:lnTo>
                    <a:pt x="134696" y="47472"/>
                  </a:lnTo>
                  <a:lnTo>
                    <a:pt x="134454" y="47231"/>
                  </a:lnTo>
                  <a:lnTo>
                    <a:pt x="133134" y="46672"/>
                  </a:lnTo>
                  <a:lnTo>
                    <a:pt x="129997" y="46672"/>
                  </a:lnTo>
                  <a:lnTo>
                    <a:pt x="128651" y="47231"/>
                  </a:lnTo>
                  <a:lnTo>
                    <a:pt x="126479" y="49441"/>
                  </a:lnTo>
                  <a:lnTo>
                    <a:pt x="125933" y="50774"/>
                  </a:lnTo>
                  <a:lnTo>
                    <a:pt x="125933" y="53949"/>
                  </a:lnTo>
                  <a:lnTo>
                    <a:pt x="126479" y="55270"/>
                  </a:lnTo>
                  <a:lnTo>
                    <a:pt x="128701" y="57365"/>
                  </a:lnTo>
                  <a:lnTo>
                    <a:pt x="130035" y="57886"/>
                  </a:lnTo>
                  <a:lnTo>
                    <a:pt x="133134" y="57886"/>
                  </a:lnTo>
                  <a:lnTo>
                    <a:pt x="134454" y="57365"/>
                  </a:lnTo>
                  <a:lnTo>
                    <a:pt x="134759" y="57073"/>
                  </a:lnTo>
                  <a:lnTo>
                    <a:pt x="136639" y="55270"/>
                  </a:lnTo>
                  <a:lnTo>
                    <a:pt x="137198" y="53949"/>
                  </a:lnTo>
                  <a:lnTo>
                    <a:pt x="137198" y="50774"/>
                  </a:lnTo>
                  <a:close/>
                </a:path>
                <a:path w="283209" h="267970">
                  <a:moveTo>
                    <a:pt x="143446" y="261086"/>
                  </a:moveTo>
                  <a:lnTo>
                    <a:pt x="142951" y="259892"/>
                  </a:lnTo>
                  <a:lnTo>
                    <a:pt x="142557" y="259499"/>
                  </a:lnTo>
                  <a:lnTo>
                    <a:pt x="142557" y="261086"/>
                  </a:lnTo>
                  <a:lnTo>
                    <a:pt x="142544" y="263893"/>
                  </a:lnTo>
                  <a:lnTo>
                    <a:pt x="142227" y="264655"/>
                  </a:lnTo>
                  <a:lnTo>
                    <a:pt x="141414" y="265455"/>
                  </a:lnTo>
                  <a:lnTo>
                    <a:pt x="140614" y="266280"/>
                  </a:lnTo>
                  <a:lnTo>
                    <a:pt x="139623" y="266674"/>
                  </a:lnTo>
                  <a:lnTo>
                    <a:pt x="137287" y="266674"/>
                  </a:lnTo>
                  <a:lnTo>
                    <a:pt x="136283" y="266280"/>
                  </a:lnTo>
                  <a:lnTo>
                    <a:pt x="135445" y="265455"/>
                  </a:lnTo>
                  <a:lnTo>
                    <a:pt x="134594" y="264655"/>
                  </a:lnTo>
                  <a:lnTo>
                    <a:pt x="134289" y="263893"/>
                  </a:lnTo>
                  <a:lnTo>
                    <a:pt x="134264" y="261086"/>
                  </a:lnTo>
                  <a:lnTo>
                    <a:pt x="134594" y="260273"/>
                  </a:lnTo>
                  <a:lnTo>
                    <a:pt x="136245" y="258559"/>
                  </a:lnTo>
                  <a:lnTo>
                    <a:pt x="137248" y="258140"/>
                  </a:lnTo>
                  <a:lnTo>
                    <a:pt x="139623" y="258140"/>
                  </a:lnTo>
                  <a:lnTo>
                    <a:pt x="140614" y="258559"/>
                  </a:lnTo>
                  <a:lnTo>
                    <a:pt x="142227" y="260273"/>
                  </a:lnTo>
                  <a:lnTo>
                    <a:pt x="142557" y="261086"/>
                  </a:lnTo>
                  <a:lnTo>
                    <a:pt x="142557" y="259499"/>
                  </a:lnTo>
                  <a:lnTo>
                    <a:pt x="141224" y="258140"/>
                  </a:lnTo>
                  <a:lnTo>
                    <a:pt x="141008" y="257924"/>
                  </a:lnTo>
                  <a:lnTo>
                    <a:pt x="139827" y="257429"/>
                  </a:lnTo>
                  <a:lnTo>
                    <a:pt x="137045" y="257429"/>
                  </a:lnTo>
                  <a:lnTo>
                    <a:pt x="135851" y="257924"/>
                  </a:lnTo>
                  <a:lnTo>
                    <a:pt x="133908" y="259892"/>
                  </a:lnTo>
                  <a:lnTo>
                    <a:pt x="133413" y="261086"/>
                  </a:lnTo>
                  <a:lnTo>
                    <a:pt x="133413" y="263893"/>
                  </a:lnTo>
                  <a:lnTo>
                    <a:pt x="133921" y="265074"/>
                  </a:lnTo>
                  <a:lnTo>
                    <a:pt x="135890" y="266941"/>
                  </a:lnTo>
                  <a:lnTo>
                    <a:pt x="137083" y="267398"/>
                  </a:lnTo>
                  <a:lnTo>
                    <a:pt x="139827" y="267398"/>
                  </a:lnTo>
                  <a:lnTo>
                    <a:pt x="141008" y="266941"/>
                  </a:lnTo>
                  <a:lnTo>
                    <a:pt x="141287" y="266674"/>
                  </a:lnTo>
                  <a:lnTo>
                    <a:pt x="142951" y="265074"/>
                  </a:lnTo>
                  <a:lnTo>
                    <a:pt x="143446" y="263893"/>
                  </a:lnTo>
                  <a:lnTo>
                    <a:pt x="143446" y="261086"/>
                  </a:lnTo>
                  <a:close/>
                </a:path>
                <a:path w="283209" h="267970">
                  <a:moveTo>
                    <a:pt x="143446" y="244119"/>
                  </a:moveTo>
                  <a:lnTo>
                    <a:pt x="142951" y="242938"/>
                  </a:lnTo>
                  <a:lnTo>
                    <a:pt x="142557" y="242544"/>
                  </a:lnTo>
                  <a:lnTo>
                    <a:pt x="142557" y="244119"/>
                  </a:lnTo>
                  <a:lnTo>
                    <a:pt x="142544" y="246926"/>
                  </a:lnTo>
                  <a:lnTo>
                    <a:pt x="142227" y="247700"/>
                  </a:lnTo>
                  <a:lnTo>
                    <a:pt x="140614" y="249313"/>
                  </a:lnTo>
                  <a:lnTo>
                    <a:pt x="139623" y="249720"/>
                  </a:lnTo>
                  <a:lnTo>
                    <a:pt x="137287" y="249720"/>
                  </a:lnTo>
                  <a:lnTo>
                    <a:pt x="136283" y="249313"/>
                  </a:lnTo>
                  <a:lnTo>
                    <a:pt x="134594" y="247700"/>
                  </a:lnTo>
                  <a:lnTo>
                    <a:pt x="134277" y="246926"/>
                  </a:lnTo>
                  <a:lnTo>
                    <a:pt x="134277" y="244119"/>
                  </a:lnTo>
                  <a:lnTo>
                    <a:pt x="134594" y="243319"/>
                  </a:lnTo>
                  <a:lnTo>
                    <a:pt x="136245" y="241604"/>
                  </a:lnTo>
                  <a:lnTo>
                    <a:pt x="137248" y="241173"/>
                  </a:lnTo>
                  <a:lnTo>
                    <a:pt x="139623" y="241173"/>
                  </a:lnTo>
                  <a:lnTo>
                    <a:pt x="140614" y="241604"/>
                  </a:lnTo>
                  <a:lnTo>
                    <a:pt x="142227" y="243319"/>
                  </a:lnTo>
                  <a:lnTo>
                    <a:pt x="142557" y="244119"/>
                  </a:lnTo>
                  <a:lnTo>
                    <a:pt x="142557" y="242544"/>
                  </a:lnTo>
                  <a:lnTo>
                    <a:pt x="141224" y="241173"/>
                  </a:lnTo>
                  <a:lnTo>
                    <a:pt x="141008" y="240957"/>
                  </a:lnTo>
                  <a:lnTo>
                    <a:pt x="139827" y="240461"/>
                  </a:lnTo>
                  <a:lnTo>
                    <a:pt x="137045" y="240461"/>
                  </a:lnTo>
                  <a:lnTo>
                    <a:pt x="135851" y="240957"/>
                  </a:lnTo>
                  <a:lnTo>
                    <a:pt x="133908" y="242938"/>
                  </a:lnTo>
                  <a:lnTo>
                    <a:pt x="133413" y="244119"/>
                  </a:lnTo>
                  <a:lnTo>
                    <a:pt x="133413" y="246926"/>
                  </a:lnTo>
                  <a:lnTo>
                    <a:pt x="133921" y="248119"/>
                  </a:lnTo>
                  <a:lnTo>
                    <a:pt x="135890" y="249974"/>
                  </a:lnTo>
                  <a:lnTo>
                    <a:pt x="137083" y="250444"/>
                  </a:lnTo>
                  <a:lnTo>
                    <a:pt x="139827" y="250444"/>
                  </a:lnTo>
                  <a:lnTo>
                    <a:pt x="141008" y="249974"/>
                  </a:lnTo>
                  <a:lnTo>
                    <a:pt x="141274" y="249720"/>
                  </a:lnTo>
                  <a:lnTo>
                    <a:pt x="142951" y="248119"/>
                  </a:lnTo>
                  <a:lnTo>
                    <a:pt x="143446" y="246926"/>
                  </a:lnTo>
                  <a:lnTo>
                    <a:pt x="143446" y="244119"/>
                  </a:lnTo>
                  <a:close/>
                </a:path>
                <a:path w="283209" h="267970">
                  <a:moveTo>
                    <a:pt x="143446" y="224078"/>
                  </a:moveTo>
                  <a:lnTo>
                    <a:pt x="142951" y="222885"/>
                  </a:lnTo>
                  <a:lnTo>
                    <a:pt x="142557" y="222491"/>
                  </a:lnTo>
                  <a:lnTo>
                    <a:pt x="142557" y="224078"/>
                  </a:lnTo>
                  <a:lnTo>
                    <a:pt x="142544" y="226885"/>
                  </a:lnTo>
                  <a:lnTo>
                    <a:pt x="142227" y="227647"/>
                  </a:lnTo>
                  <a:lnTo>
                    <a:pt x="140614" y="229273"/>
                  </a:lnTo>
                  <a:lnTo>
                    <a:pt x="139623" y="229666"/>
                  </a:lnTo>
                  <a:lnTo>
                    <a:pt x="137287" y="229666"/>
                  </a:lnTo>
                  <a:lnTo>
                    <a:pt x="136283" y="229273"/>
                  </a:lnTo>
                  <a:lnTo>
                    <a:pt x="134594" y="227647"/>
                  </a:lnTo>
                  <a:lnTo>
                    <a:pt x="134289" y="226885"/>
                  </a:lnTo>
                  <a:lnTo>
                    <a:pt x="134277" y="224078"/>
                  </a:lnTo>
                  <a:lnTo>
                    <a:pt x="134594" y="223266"/>
                  </a:lnTo>
                  <a:lnTo>
                    <a:pt x="136245" y="221551"/>
                  </a:lnTo>
                  <a:lnTo>
                    <a:pt x="137248" y="221132"/>
                  </a:lnTo>
                  <a:lnTo>
                    <a:pt x="139623" y="221132"/>
                  </a:lnTo>
                  <a:lnTo>
                    <a:pt x="140614" y="221551"/>
                  </a:lnTo>
                  <a:lnTo>
                    <a:pt x="142227" y="223266"/>
                  </a:lnTo>
                  <a:lnTo>
                    <a:pt x="142557" y="224078"/>
                  </a:lnTo>
                  <a:lnTo>
                    <a:pt x="142557" y="222491"/>
                  </a:lnTo>
                  <a:lnTo>
                    <a:pt x="141224" y="221132"/>
                  </a:lnTo>
                  <a:lnTo>
                    <a:pt x="141008" y="220916"/>
                  </a:lnTo>
                  <a:lnTo>
                    <a:pt x="139827" y="220421"/>
                  </a:lnTo>
                  <a:lnTo>
                    <a:pt x="137045" y="220421"/>
                  </a:lnTo>
                  <a:lnTo>
                    <a:pt x="135851" y="220916"/>
                  </a:lnTo>
                  <a:lnTo>
                    <a:pt x="133908" y="222885"/>
                  </a:lnTo>
                  <a:lnTo>
                    <a:pt x="133413" y="224078"/>
                  </a:lnTo>
                  <a:lnTo>
                    <a:pt x="133413" y="226885"/>
                  </a:lnTo>
                  <a:lnTo>
                    <a:pt x="133921" y="228066"/>
                  </a:lnTo>
                  <a:lnTo>
                    <a:pt x="135890" y="229933"/>
                  </a:lnTo>
                  <a:lnTo>
                    <a:pt x="137083" y="230390"/>
                  </a:lnTo>
                  <a:lnTo>
                    <a:pt x="139827" y="230390"/>
                  </a:lnTo>
                  <a:lnTo>
                    <a:pt x="141008" y="229933"/>
                  </a:lnTo>
                  <a:lnTo>
                    <a:pt x="141287" y="229666"/>
                  </a:lnTo>
                  <a:lnTo>
                    <a:pt x="142951" y="228066"/>
                  </a:lnTo>
                  <a:lnTo>
                    <a:pt x="143446" y="226885"/>
                  </a:lnTo>
                  <a:lnTo>
                    <a:pt x="143446" y="224078"/>
                  </a:lnTo>
                  <a:close/>
                </a:path>
                <a:path w="283209" h="267970">
                  <a:moveTo>
                    <a:pt x="151422" y="50774"/>
                  </a:moveTo>
                  <a:lnTo>
                    <a:pt x="150876" y="49441"/>
                  </a:lnTo>
                  <a:lnTo>
                    <a:pt x="150431" y="48996"/>
                  </a:lnTo>
                  <a:lnTo>
                    <a:pt x="150431" y="50774"/>
                  </a:lnTo>
                  <a:lnTo>
                    <a:pt x="150406" y="53949"/>
                  </a:lnTo>
                  <a:lnTo>
                    <a:pt x="150063" y="54800"/>
                  </a:lnTo>
                  <a:lnTo>
                    <a:pt x="148247" y="56629"/>
                  </a:lnTo>
                  <a:lnTo>
                    <a:pt x="147129" y="57073"/>
                  </a:lnTo>
                  <a:lnTo>
                    <a:pt x="144500" y="57073"/>
                  </a:lnTo>
                  <a:lnTo>
                    <a:pt x="143383" y="56629"/>
                  </a:lnTo>
                  <a:lnTo>
                    <a:pt x="141490" y="54800"/>
                  </a:lnTo>
                  <a:lnTo>
                    <a:pt x="141135" y="53949"/>
                  </a:lnTo>
                  <a:lnTo>
                    <a:pt x="141122" y="50774"/>
                  </a:lnTo>
                  <a:lnTo>
                    <a:pt x="141478" y="49885"/>
                  </a:lnTo>
                  <a:lnTo>
                    <a:pt x="142405" y="48907"/>
                  </a:lnTo>
                  <a:lnTo>
                    <a:pt x="143344" y="47955"/>
                  </a:lnTo>
                  <a:lnTo>
                    <a:pt x="144462" y="47472"/>
                  </a:lnTo>
                  <a:lnTo>
                    <a:pt x="147129" y="47472"/>
                  </a:lnTo>
                  <a:lnTo>
                    <a:pt x="148247" y="47955"/>
                  </a:lnTo>
                  <a:lnTo>
                    <a:pt x="149161" y="48907"/>
                  </a:lnTo>
                  <a:lnTo>
                    <a:pt x="150063" y="49885"/>
                  </a:lnTo>
                  <a:lnTo>
                    <a:pt x="150431" y="50774"/>
                  </a:lnTo>
                  <a:lnTo>
                    <a:pt x="150431" y="48996"/>
                  </a:lnTo>
                  <a:lnTo>
                    <a:pt x="148932" y="47472"/>
                  </a:lnTo>
                  <a:lnTo>
                    <a:pt x="148691" y="47231"/>
                  </a:lnTo>
                  <a:lnTo>
                    <a:pt x="147370" y="46672"/>
                  </a:lnTo>
                  <a:lnTo>
                    <a:pt x="144233" y="46672"/>
                  </a:lnTo>
                  <a:lnTo>
                    <a:pt x="142887" y="47231"/>
                  </a:lnTo>
                  <a:lnTo>
                    <a:pt x="140716" y="49441"/>
                  </a:lnTo>
                  <a:lnTo>
                    <a:pt x="140157" y="50774"/>
                  </a:lnTo>
                  <a:lnTo>
                    <a:pt x="140157" y="53949"/>
                  </a:lnTo>
                  <a:lnTo>
                    <a:pt x="140716" y="55270"/>
                  </a:lnTo>
                  <a:lnTo>
                    <a:pt x="142938" y="57365"/>
                  </a:lnTo>
                  <a:lnTo>
                    <a:pt x="144272" y="57886"/>
                  </a:lnTo>
                  <a:lnTo>
                    <a:pt x="147370" y="57886"/>
                  </a:lnTo>
                  <a:lnTo>
                    <a:pt x="148691" y="57365"/>
                  </a:lnTo>
                  <a:lnTo>
                    <a:pt x="148996" y="57073"/>
                  </a:lnTo>
                  <a:lnTo>
                    <a:pt x="150876" y="55270"/>
                  </a:lnTo>
                  <a:lnTo>
                    <a:pt x="151422" y="53949"/>
                  </a:lnTo>
                  <a:lnTo>
                    <a:pt x="151422" y="50774"/>
                  </a:lnTo>
                  <a:close/>
                </a:path>
                <a:path w="283209" h="267970">
                  <a:moveTo>
                    <a:pt x="154381" y="261086"/>
                  </a:moveTo>
                  <a:lnTo>
                    <a:pt x="153885" y="259892"/>
                  </a:lnTo>
                  <a:lnTo>
                    <a:pt x="153492" y="259499"/>
                  </a:lnTo>
                  <a:lnTo>
                    <a:pt x="153492" y="261086"/>
                  </a:lnTo>
                  <a:lnTo>
                    <a:pt x="153466" y="263893"/>
                  </a:lnTo>
                  <a:lnTo>
                    <a:pt x="153162" y="264655"/>
                  </a:lnTo>
                  <a:lnTo>
                    <a:pt x="152349" y="265455"/>
                  </a:lnTo>
                  <a:lnTo>
                    <a:pt x="151549" y="266280"/>
                  </a:lnTo>
                  <a:lnTo>
                    <a:pt x="150558" y="266674"/>
                  </a:lnTo>
                  <a:lnTo>
                    <a:pt x="148221" y="266674"/>
                  </a:lnTo>
                  <a:lnTo>
                    <a:pt x="147218" y="266280"/>
                  </a:lnTo>
                  <a:lnTo>
                    <a:pt x="145542" y="264655"/>
                  </a:lnTo>
                  <a:lnTo>
                    <a:pt x="145224" y="263893"/>
                  </a:lnTo>
                  <a:lnTo>
                    <a:pt x="145199" y="261086"/>
                  </a:lnTo>
                  <a:lnTo>
                    <a:pt x="145529" y="260273"/>
                  </a:lnTo>
                  <a:lnTo>
                    <a:pt x="147180" y="258559"/>
                  </a:lnTo>
                  <a:lnTo>
                    <a:pt x="148183" y="258140"/>
                  </a:lnTo>
                  <a:lnTo>
                    <a:pt x="150558" y="258140"/>
                  </a:lnTo>
                  <a:lnTo>
                    <a:pt x="151549" y="258559"/>
                  </a:lnTo>
                  <a:lnTo>
                    <a:pt x="153162" y="260273"/>
                  </a:lnTo>
                  <a:lnTo>
                    <a:pt x="153492" y="261086"/>
                  </a:lnTo>
                  <a:lnTo>
                    <a:pt x="153492" y="259499"/>
                  </a:lnTo>
                  <a:lnTo>
                    <a:pt x="152146" y="258140"/>
                  </a:lnTo>
                  <a:lnTo>
                    <a:pt x="151942" y="257924"/>
                  </a:lnTo>
                  <a:lnTo>
                    <a:pt x="150761" y="257429"/>
                  </a:lnTo>
                  <a:lnTo>
                    <a:pt x="147980" y="257429"/>
                  </a:lnTo>
                  <a:lnTo>
                    <a:pt x="146786" y="257924"/>
                  </a:lnTo>
                  <a:lnTo>
                    <a:pt x="144843" y="259892"/>
                  </a:lnTo>
                  <a:lnTo>
                    <a:pt x="144348" y="261086"/>
                  </a:lnTo>
                  <a:lnTo>
                    <a:pt x="144348" y="263893"/>
                  </a:lnTo>
                  <a:lnTo>
                    <a:pt x="144856" y="265074"/>
                  </a:lnTo>
                  <a:lnTo>
                    <a:pt x="146824" y="266941"/>
                  </a:lnTo>
                  <a:lnTo>
                    <a:pt x="148018" y="267398"/>
                  </a:lnTo>
                  <a:lnTo>
                    <a:pt x="150761" y="267398"/>
                  </a:lnTo>
                  <a:lnTo>
                    <a:pt x="151942" y="266941"/>
                  </a:lnTo>
                  <a:lnTo>
                    <a:pt x="152209" y="266674"/>
                  </a:lnTo>
                  <a:lnTo>
                    <a:pt x="153885" y="265074"/>
                  </a:lnTo>
                  <a:lnTo>
                    <a:pt x="154381" y="263893"/>
                  </a:lnTo>
                  <a:lnTo>
                    <a:pt x="154381" y="261086"/>
                  </a:lnTo>
                  <a:close/>
                </a:path>
                <a:path w="283209" h="267970">
                  <a:moveTo>
                    <a:pt x="154381" y="244119"/>
                  </a:moveTo>
                  <a:lnTo>
                    <a:pt x="153885" y="242938"/>
                  </a:lnTo>
                  <a:lnTo>
                    <a:pt x="153479" y="242531"/>
                  </a:lnTo>
                  <a:lnTo>
                    <a:pt x="153479" y="244119"/>
                  </a:lnTo>
                  <a:lnTo>
                    <a:pt x="153466" y="246926"/>
                  </a:lnTo>
                  <a:lnTo>
                    <a:pt x="153162" y="247700"/>
                  </a:lnTo>
                  <a:lnTo>
                    <a:pt x="151549" y="249313"/>
                  </a:lnTo>
                  <a:lnTo>
                    <a:pt x="150558" y="249720"/>
                  </a:lnTo>
                  <a:lnTo>
                    <a:pt x="148221" y="249720"/>
                  </a:lnTo>
                  <a:lnTo>
                    <a:pt x="147218" y="249313"/>
                  </a:lnTo>
                  <a:lnTo>
                    <a:pt x="145542" y="247700"/>
                  </a:lnTo>
                  <a:lnTo>
                    <a:pt x="145211" y="246926"/>
                  </a:lnTo>
                  <a:lnTo>
                    <a:pt x="145199" y="244119"/>
                  </a:lnTo>
                  <a:lnTo>
                    <a:pt x="145529" y="243319"/>
                  </a:lnTo>
                  <a:lnTo>
                    <a:pt x="147180" y="241604"/>
                  </a:lnTo>
                  <a:lnTo>
                    <a:pt x="148183" y="241173"/>
                  </a:lnTo>
                  <a:lnTo>
                    <a:pt x="150558" y="241173"/>
                  </a:lnTo>
                  <a:lnTo>
                    <a:pt x="151549" y="241604"/>
                  </a:lnTo>
                  <a:lnTo>
                    <a:pt x="153162" y="243319"/>
                  </a:lnTo>
                  <a:lnTo>
                    <a:pt x="153479" y="244119"/>
                  </a:lnTo>
                  <a:lnTo>
                    <a:pt x="153479" y="242531"/>
                  </a:lnTo>
                  <a:lnTo>
                    <a:pt x="152146" y="241173"/>
                  </a:lnTo>
                  <a:lnTo>
                    <a:pt x="151942" y="240957"/>
                  </a:lnTo>
                  <a:lnTo>
                    <a:pt x="150761" y="240461"/>
                  </a:lnTo>
                  <a:lnTo>
                    <a:pt x="147980" y="240461"/>
                  </a:lnTo>
                  <a:lnTo>
                    <a:pt x="146786" y="240957"/>
                  </a:lnTo>
                  <a:lnTo>
                    <a:pt x="144843" y="242938"/>
                  </a:lnTo>
                  <a:lnTo>
                    <a:pt x="144348" y="244119"/>
                  </a:lnTo>
                  <a:lnTo>
                    <a:pt x="144348" y="246926"/>
                  </a:lnTo>
                  <a:lnTo>
                    <a:pt x="144856" y="248119"/>
                  </a:lnTo>
                  <a:lnTo>
                    <a:pt x="146824" y="249974"/>
                  </a:lnTo>
                  <a:lnTo>
                    <a:pt x="148018" y="250444"/>
                  </a:lnTo>
                  <a:lnTo>
                    <a:pt x="150761" y="250444"/>
                  </a:lnTo>
                  <a:lnTo>
                    <a:pt x="151942" y="249974"/>
                  </a:lnTo>
                  <a:lnTo>
                    <a:pt x="152209" y="249720"/>
                  </a:lnTo>
                  <a:lnTo>
                    <a:pt x="153885" y="248119"/>
                  </a:lnTo>
                  <a:lnTo>
                    <a:pt x="154381" y="246926"/>
                  </a:lnTo>
                  <a:lnTo>
                    <a:pt x="154381" y="244119"/>
                  </a:lnTo>
                  <a:close/>
                </a:path>
                <a:path w="283209" h="267970">
                  <a:moveTo>
                    <a:pt x="154381" y="224078"/>
                  </a:moveTo>
                  <a:lnTo>
                    <a:pt x="153885" y="222885"/>
                  </a:lnTo>
                  <a:lnTo>
                    <a:pt x="153479" y="222478"/>
                  </a:lnTo>
                  <a:lnTo>
                    <a:pt x="153479" y="224078"/>
                  </a:lnTo>
                  <a:lnTo>
                    <a:pt x="153466" y="226885"/>
                  </a:lnTo>
                  <a:lnTo>
                    <a:pt x="153162" y="227647"/>
                  </a:lnTo>
                  <a:lnTo>
                    <a:pt x="151549" y="229273"/>
                  </a:lnTo>
                  <a:lnTo>
                    <a:pt x="150558" y="229666"/>
                  </a:lnTo>
                  <a:lnTo>
                    <a:pt x="148221" y="229666"/>
                  </a:lnTo>
                  <a:lnTo>
                    <a:pt x="147218" y="229273"/>
                  </a:lnTo>
                  <a:lnTo>
                    <a:pt x="145542" y="227647"/>
                  </a:lnTo>
                  <a:lnTo>
                    <a:pt x="145224" y="226885"/>
                  </a:lnTo>
                  <a:lnTo>
                    <a:pt x="145199" y="224078"/>
                  </a:lnTo>
                  <a:lnTo>
                    <a:pt x="145529" y="223266"/>
                  </a:lnTo>
                  <a:lnTo>
                    <a:pt x="147180" y="221551"/>
                  </a:lnTo>
                  <a:lnTo>
                    <a:pt x="148183" y="221132"/>
                  </a:lnTo>
                  <a:lnTo>
                    <a:pt x="150558" y="221132"/>
                  </a:lnTo>
                  <a:lnTo>
                    <a:pt x="151549" y="221551"/>
                  </a:lnTo>
                  <a:lnTo>
                    <a:pt x="153162" y="223266"/>
                  </a:lnTo>
                  <a:lnTo>
                    <a:pt x="153479" y="224078"/>
                  </a:lnTo>
                  <a:lnTo>
                    <a:pt x="153479" y="222478"/>
                  </a:lnTo>
                  <a:lnTo>
                    <a:pt x="152146" y="221132"/>
                  </a:lnTo>
                  <a:lnTo>
                    <a:pt x="151942" y="220916"/>
                  </a:lnTo>
                  <a:lnTo>
                    <a:pt x="150761" y="220421"/>
                  </a:lnTo>
                  <a:lnTo>
                    <a:pt x="147980" y="220421"/>
                  </a:lnTo>
                  <a:lnTo>
                    <a:pt x="146786" y="220916"/>
                  </a:lnTo>
                  <a:lnTo>
                    <a:pt x="144843" y="222885"/>
                  </a:lnTo>
                  <a:lnTo>
                    <a:pt x="144348" y="224078"/>
                  </a:lnTo>
                  <a:lnTo>
                    <a:pt x="144348" y="226885"/>
                  </a:lnTo>
                  <a:lnTo>
                    <a:pt x="144856" y="228066"/>
                  </a:lnTo>
                  <a:lnTo>
                    <a:pt x="146824" y="229933"/>
                  </a:lnTo>
                  <a:lnTo>
                    <a:pt x="148018" y="230390"/>
                  </a:lnTo>
                  <a:lnTo>
                    <a:pt x="150761" y="230390"/>
                  </a:lnTo>
                  <a:lnTo>
                    <a:pt x="151942" y="229933"/>
                  </a:lnTo>
                  <a:lnTo>
                    <a:pt x="152209" y="229666"/>
                  </a:lnTo>
                  <a:lnTo>
                    <a:pt x="153885" y="228066"/>
                  </a:lnTo>
                  <a:lnTo>
                    <a:pt x="154381" y="226885"/>
                  </a:lnTo>
                  <a:lnTo>
                    <a:pt x="154381" y="224078"/>
                  </a:lnTo>
                  <a:close/>
                </a:path>
                <a:path w="283209" h="267970">
                  <a:moveTo>
                    <a:pt x="158800" y="56121"/>
                  </a:moveTo>
                  <a:lnTo>
                    <a:pt x="157289" y="56121"/>
                  </a:lnTo>
                  <a:lnTo>
                    <a:pt x="157289" y="47117"/>
                  </a:lnTo>
                  <a:lnTo>
                    <a:pt x="156514" y="47117"/>
                  </a:lnTo>
                  <a:lnTo>
                    <a:pt x="155371" y="48475"/>
                  </a:lnTo>
                  <a:lnTo>
                    <a:pt x="154863" y="48475"/>
                  </a:lnTo>
                  <a:lnTo>
                    <a:pt x="154863" y="49301"/>
                  </a:lnTo>
                  <a:lnTo>
                    <a:pt x="156375" y="49301"/>
                  </a:lnTo>
                  <a:lnTo>
                    <a:pt x="156375" y="56121"/>
                  </a:lnTo>
                  <a:lnTo>
                    <a:pt x="154863" y="56121"/>
                  </a:lnTo>
                  <a:lnTo>
                    <a:pt x="154863" y="56921"/>
                  </a:lnTo>
                  <a:lnTo>
                    <a:pt x="158800" y="56921"/>
                  </a:lnTo>
                  <a:lnTo>
                    <a:pt x="158800" y="56121"/>
                  </a:lnTo>
                  <a:close/>
                </a:path>
                <a:path w="283209" h="267970">
                  <a:moveTo>
                    <a:pt x="164363" y="257810"/>
                  </a:moveTo>
                  <a:lnTo>
                    <a:pt x="163550" y="257810"/>
                  </a:lnTo>
                  <a:lnTo>
                    <a:pt x="163550" y="258495"/>
                  </a:lnTo>
                  <a:lnTo>
                    <a:pt x="163550" y="261988"/>
                  </a:lnTo>
                  <a:lnTo>
                    <a:pt x="163550" y="262674"/>
                  </a:lnTo>
                  <a:lnTo>
                    <a:pt x="163550" y="266052"/>
                  </a:lnTo>
                  <a:lnTo>
                    <a:pt x="157073" y="266052"/>
                  </a:lnTo>
                  <a:lnTo>
                    <a:pt x="157073" y="262674"/>
                  </a:lnTo>
                  <a:lnTo>
                    <a:pt x="163550" y="262674"/>
                  </a:lnTo>
                  <a:lnTo>
                    <a:pt x="163550" y="261988"/>
                  </a:lnTo>
                  <a:lnTo>
                    <a:pt x="157073" y="261988"/>
                  </a:lnTo>
                  <a:lnTo>
                    <a:pt x="157073" y="258495"/>
                  </a:lnTo>
                  <a:lnTo>
                    <a:pt x="163550" y="258495"/>
                  </a:lnTo>
                  <a:lnTo>
                    <a:pt x="163550" y="257810"/>
                  </a:lnTo>
                  <a:lnTo>
                    <a:pt x="156273" y="257810"/>
                  </a:lnTo>
                  <a:lnTo>
                    <a:pt x="156273" y="267347"/>
                  </a:lnTo>
                  <a:lnTo>
                    <a:pt x="157073" y="267347"/>
                  </a:lnTo>
                  <a:lnTo>
                    <a:pt x="157073" y="266712"/>
                  </a:lnTo>
                  <a:lnTo>
                    <a:pt x="163550" y="266712"/>
                  </a:lnTo>
                  <a:lnTo>
                    <a:pt x="163550" y="267347"/>
                  </a:lnTo>
                  <a:lnTo>
                    <a:pt x="164363" y="267347"/>
                  </a:lnTo>
                  <a:lnTo>
                    <a:pt x="164363" y="266712"/>
                  </a:lnTo>
                  <a:lnTo>
                    <a:pt x="164363" y="266052"/>
                  </a:lnTo>
                  <a:lnTo>
                    <a:pt x="164363" y="262674"/>
                  </a:lnTo>
                  <a:lnTo>
                    <a:pt x="164363" y="261988"/>
                  </a:lnTo>
                  <a:lnTo>
                    <a:pt x="164363" y="258495"/>
                  </a:lnTo>
                  <a:lnTo>
                    <a:pt x="164363" y="257810"/>
                  </a:lnTo>
                  <a:close/>
                </a:path>
                <a:path w="283209" h="267970">
                  <a:moveTo>
                    <a:pt x="164363" y="240855"/>
                  </a:moveTo>
                  <a:lnTo>
                    <a:pt x="163550" y="240855"/>
                  </a:lnTo>
                  <a:lnTo>
                    <a:pt x="163550" y="241528"/>
                  </a:lnTo>
                  <a:lnTo>
                    <a:pt x="163550" y="245033"/>
                  </a:lnTo>
                  <a:lnTo>
                    <a:pt x="163550" y="245706"/>
                  </a:lnTo>
                  <a:lnTo>
                    <a:pt x="163550" y="249085"/>
                  </a:lnTo>
                  <a:lnTo>
                    <a:pt x="157073" y="249085"/>
                  </a:lnTo>
                  <a:lnTo>
                    <a:pt x="157073" y="245706"/>
                  </a:lnTo>
                  <a:lnTo>
                    <a:pt x="163550" y="245706"/>
                  </a:lnTo>
                  <a:lnTo>
                    <a:pt x="163550" y="245033"/>
                  </a:lnTo>
                  <a:lnTo>
                    <a:pt x="157073" y="245033"/>
                  </a:lnTo>
                  <a:lnTo>
                    <a:pt x="157073" y="241528"/>
                  </a:lnTo>
                  <a:lnTo>
                    <a:pt x="163550" y="241528"/>
                  </a:lnTo>
                  <a:lnTo>
                    <a:pt x="163550" y="240855"/>
                  </a:lnTo>
                  <a:lnTo>
                    <a:pt x="156273" y="240855"/>
                  </a:lnTo>
                  <a:lnTo>
                    <a:pt x="156273" y="250380"/>
                  </a:lnTo>
                  <a:lnTo>
                    <a:pt x="157073" y="250380"/>
                  </a:lnTo>
                  <a:lnTo>
                    <a:pt x="157073" y="249758"/>
                  </a:lnTo>
                  <a:lnTo>
                    <a:pt x="163550" y="249758"/>
                  </a:lnTo>
                  <a:lnTo>
                    <a:pt x="163550" y="250380"/>
                  </a:lnTo>
                  <a:lnTo>
                    <a:pt x="164363" y="250380"/>
                  </a:lnTo>
                  <a:lnTo>
                    <a:pt x="164363" y="249758"/>
                  </a:lnTo>
                  <a:lnTo>
                    <a:pt x="164363" y="249085"/>
                  </a:lnTo>
                  <a:lnTo>
                    <a:pt x="164363" y="245706"/>
                  </a:lnTo>
                  <a:lnTo>
                    <a:pt x="164363" y="245033"/>
                  </a:lnTo>
                  <a:lnTo>
                    <a:pt x="164363" y="241528"/>
                  </a:lnTo>
                  <a:lnTo>
                    <a:pt x="164363" y="240855"/>
                  </a:lnTo>
                  <a:close/>
                </a:path>
                <a:path w="283209" h="267970">
                  <a:moveTo>
                    <a:pt x="164363" y="220814"/>
                  </a:moveTo>
                  <a:lnTo>
                    <a:pt x="163550" y="220814"/>
                  </a:lnTo>
                  <a:lnTo>
                    <a:pt x="163550" y="221488"/>
                  </a:lnTo>
                  <a:lnTo>
                    <a:pt x="163550" y="224993"/>
                  </a:lnTo>
                  <a:lnTo>
                    <a:pt x="163550" y="225666"/>
                  </a:lnTo>
                  <a:lnTo>
                    <a:pt x="163550" y="229044"/>
                  </a:lnTo>
                  <a:lnTo>
                    <a:pt x="157073" y="229044"/>
                  </a:lnTo>
                  <a:lnTo>
                    <a:pt x="157073" y="225666"/>
                  </a:lnTo>
                  <a:lnTo>
                    <a:pt x="163550" y="225666"/>
                  </a:lnTo>
                  <a:lnTo>
                    <a:pt x="163550" y="224993"/>
                  </a:lnTo>
                  <a:lnTo>
                    <a:pt x="157073" y="224993"/>
                  </a:lnTo>
                  <a:lnTo>
                    <a:pt x="157073" y="221488"/>
                  </a:lnTo>
                  <a:lnTo>
                    <a:pt x="163550" y="221488"/>
                  </a:lnTo>
                  <a:lnTo>
                    <a:pt x="163550" y="220814"/>
                  </a:lnTo>
                  <a:lnTo>
                    <a:pt x="156273" y="220814"/>
                  </a:lnTo>
                  <a:lnTo>
                    <a:pt x="156273" y="230339"/>
                  </a:lnTo>
                  <a:lnTo>
                    <a:pt x="157073" y="230339"/>
                  </a:lnTo>
                  <a:lnTo>
                    <a:pt x="157073" y="229704"/>
                  </a:lnTo>
                  <a:lnTo>
                    <a:pt x="163550" y="229704"/>
                  </a:lnTo>
                  <a:lnTo>
                    <a:pt x="163550" y="230339"/>
                  </a:lnTo>
                  <a:lnTo>
                    <a:pt x="164363" y="230339"/>
                  </a:lnTo>
                  <a:lnTo>
                    <a:pt x="164363" y="229704"/>
                  </a:lnTo>
                  <a:lnTo>
                    <a:pt x="164363" y="229044"/>
                  </a:lnTo>
                  <a:lnTo>
                    <a:pt x="164363" y="225666"/>
                  </a:lnTo>
                  <a:lnTo>
                    <a:pt x="164363" y="224993"/>
                  </a:lnTo>
                  <a:lnTo>
                    <a:pt x="164363" y="221488"/>
                  </a:lnTo>
                  <a:lnTo>
                    <a:pt x="164363" y="220814"/>
                  </a:lnTo>
                  <a:close/>
                </a:path>
                <a:path w="283209" h="267970">
                  <a:moveTo>
                    <a:pt x="176517" y="46977"/>
                  </a:moveTo>
                  <a:lnTo>
                    <a:pt x="165608" y="46977"/>
                  </a:lnTo>
                  <a:lnTo>
                    <a:pt x="165608" y="47777"/>
                  </a:lnTo>
                  <a:lnTo>
                    <a:pt x="170611" y="47777"/>
                  </a:lnTo>
                  <a:lnTo>
                    <a:pt x="170611" y="56629"/>
                  </a:lnTo>
                  <a:lnTo>
                    <a:pt x="170141" y="57035"/>
                  </a:lnTo>
                  <a:lnTo>
                    <a:pt x="169087" y="57035"/>
                  </a:lnTo>
                  <a:lnTo>
                    <a:pt x="169240" y="57848"/>
                  </a:lnTo>
                  <a:lnTo>
                    <a:pt x="170459" y="57848"/>
                  </a:lnTo>
                  <a:lnTo>
                    <a:pt x="171526" y="56629"/>
                  </a:lnTo>
                  <a:lnTo>
                    <a:pt x="171526" y="47777"/>
                  </a:lnTo>
                  <a:lnTo>
                    <a:pt x="176517" y="47777"/>
                  </a:lnTo>
                  <a:lnTo>
                    <a:pt x="176517" y="46977"/>
                  </a:lnTo>
                  <a:close/>
                </a:path>
                <a:path w="283209" h="267970">
                  <a:moveTo>
                    <a:pt x="179717" y="236093"/>
                  </a:moveTo>
                  <a:lnTo>
                    <a:pt x="179285" y="235724"/>
                  </a:lnTo>
                  <a:lnTo>
                    <a:pt x="178295" y="234848"/>
                  </a:lnTo>
                  <a:lnTo>
                    <a:pt x="178295" y="234086"/>
                  </a:lnTo>
                  <a:lnTo>
                    <a:pt x="179590" y="234086"/>
                  </a:lnTo>
                  <a:lnTo>
                    <a:pt x="179590" y="233464"/>
                  </a:lnTo>
                  <a:lnTo>
                    <a:pt x="178295" y="233464"/>
                  </a:lnTo>
                  <a:lnTo>
                    <a:pt x="178295" y="231902"/>
                  </a:lnTo>
                  <a:lnTo>
                    <a:pt x="178295" y="231673"/>
                  </a:lnTo>
                  <a:lnTo>
                    <a:pt x="179425" y="231216"/>
                  </a:lnTo>
                  <a:lnTo>
                    <a:pt x="179095" y="230543"/>
                  </a:lnTo>
                  <a:lnTo>
                    <a:pt x="176161" y="231368"/>
                  </a:lnTo>
                  <a:lnTo>
                    <a:pt x="176415" y="232168"/>
                  </a:lnTo>
                  <a:lnTo>
                    <a:pt x="177546" y="231902"/>
                  </a:lnTo>
                  <a:lnTo>
                    <a:pt x="177546" y="233464"/>
                  </a:lnTo>
                  <a:lnTo>
                    <a:pt x="176009" y="233464"/>
                  </a:lnTo>
                  <a:lnTo>
                    <a:pt x="176009" y="234086"/>
                  </a:lnTo>
                  <a:lnTo>
                    <a:pt x="177457" y="234086"/>
                  </a:lnTo>
                  <a:lnTo>
                    <a:pt x="177063" y="235724"/>
                  </a:lnTo>
                  <a:lnTo>
                    <a:pt x="176466" y="237045"/>
                  </a:lnTo>
                  <a:lnTo>
                    <a:pt x="175704" y="237845"/>
                  </a:lnTo>
                  <a:lnTo>
                    <a:pt x="176466" y="238353"/>
                  </a:lnTo>
                  <a:lnTo>
                    <a:pt x="177546" y="236004"/>
                  </a:lnTo>
                  <a:lnTo>
                    <a:pt x="177546" y="240068"/>
                  </a:lnTo>
                  <a:lnTo>
                    <a:pt x="178295" y="240068"/>
                  </a:lnTo>
                  <a:lnTo>
                    <a:pt x="178295" y="236004"/>
                  </a:lnTo>
                  <a:lnTo>
                    <a:pt x="178295" y="235724"/>
                  </a:lnTo>
                  <a:lnTo>
                    <a:pt x="179006" y="236677"/>
                  </a:lnTo>
                  <a:lnTo>
                    <a:pt x="179717" y="236093"/>
                  </a:lnTo>
                  <a:close/>
                </a:path>
                <a:path w="283209" h="267970">
                  <a:moveTo>
                    <a:pt x="180225" y="255943"/>
                  </a:moveTo>
                  <a:lnTo>
                    <a:pt x="178460" y="255943"/>
                  </a:lnTo>
                  <a:lnTo>
                    <a:pt x="178676" y="255016"/>
                  </a:lnTo>
                  <a:lnTo>
                    <a:pt x="177876" y="254863"/>
                  </a:lnTo>
                  <a:lnTo>
                    <a:pt x="177634" y="255943"/>
                  </a:lnTo>
                  <a:lnTo>
                    <a:pt x="175882" y="255943"/>
                  </a:lnTo>
                  <a:lnTo>
                    <a:pt x="175882" y="256565"/>
                  </a:lnTo>
                  <a:lnTo>
                    <a:pt x="177393" y="256565"/>
                  </a:lnTo>
                  <a:lnTo>
                    <a:pt x="175742" y="258622"/>
                  </a:lnTo>
                  <a:lnTo>
                    <a:pt x="175793" y="258775"/>
                  </a:lnTo>
                  <a:lnTo>
                    <a:pt x="176377" y="259321"/>
                  </a:lnTo>
                  <a:lnTo>
                    <a:pt x="178079" y="257048"/>
                  </a:lnTo>
                  <a:lnTo>
                    <a:pt x="179463" y="258775"/>
                  </a:lnTo>
                  <a:lnTo>
                    <a:pt x="180225" y="258152"/>
                  </a:lnTo>
                  <a:lnTo>
                    <a:pt x="179057" y="257048"/>
                  </a:lnTo>
                  <a:lnTo>
                    <a:pt x="178549" y="256565"/>
                  </a:lnTo>
                  <a:lnTo>
                    <a:pt x="180225" y="256565"/>
                  </a:lnTo>
                  <a:lnTo>
                    <a:pt x="180225" y="255943"/>
                  </a:lnTo>
                  <a:close/>
                </a:path>
                <a:path w="283209" h="267970">
                  <a:moveTo>
                    <a:pt x="180340" y="253860"/>
                  </a:moveTo>
                  <a:lnTo>
                    <a:pt x="179692" y="253517"/>
                  </a:lnTo>
                  <a:lnTo>
                    <a:pt x="179070" y="253187"/>
                  </a:lnTo>
                  <a:lnTo>
                    <a:pt x="178384" y="252818"/>
                  </a:lnTo>
                  <a:lnTo>
                    <a:pt x="178384" y="252603"/>
                  </a:lnTo>
                  <a:lnTo>
                    <a:pt x="180263" y="252603"/>
                  </a:lnTo>
                  <a:lnTo>
                    <a:pt x="180263" y="251968"/>
                  </a:lnTo>
                  <a:lnTo>
                    <a:pt x="179425" y="251968"/>
                  </a:lnTo>
                  <a:lnTo>
                    <a:pt x="180174" y="250291"/>
                  </a:lnTo>
                  <a:lnTo>
                    <a:pt x="179374" y="250012"/>
                  </a:lnTo>
                  <a:lnTo>
                    <a:pt x="178727" y="251688"/>
                  </a:lnTo>
                  <a:lnTo>
                    <a:pt x="179222" y="251968"/>
                  </a:lnTo>
                  <a:lnTo>
                    <a:pt x="178384" y="251968"/>
                  </a:lnTo>
                  <a:lnTo>
                    <a:pt x="178384" y="249796"/>
                  </a:lnTo>
                  <a:lnTo>
                    <a:pt x="177673" y="249796"/>
                  </a:lnTo>
                  <a:lnTo>
                    <a:pt x="177673" y="251968"/>
                  </a:lnTo>
                  <a:lnTo>
                    <a:pt x="176745" y="251968"/>
                  </a:lnTo>
                  <a:lnTo>
                    <a:pt x="177330" y="251726"/>
                  </a:lnTo>
                  <a:lnTo>
                    <a:pt x="176669" y="250012"/>
                  </a:lnTo>
                  <a:lnTo>
                    <a:pt x="175958" y="250380"/>
                  </a:lnTo>
                  <a:lnTo>
                    <a:pt x="176631" y="251968"/>
                  </a:lnTo>
                  <a:lnTo>
                    <a:pt x="175920" y="251968"/>
                  </a:lnTo>
                  <a:lnTo>
                    <a:pt x="175920" y="252603"/>
                  </a:lnTo>
                  <a:lnTo>
                    <a:pt x="177253" y="252603"/>
                  </a:lnTo>
                  <a:lnTo>
                    <a:pt x="175577" y="254012"/>
                  </a:lnTo>
                  <a:lnTo>
                    <a:pt x="176161" y="254736"/>
                  </a:lnTo>
                  <a:lnTo>
                    <a:pt x="177673" y="253187"/>
                  </a:lnTo>
                  <a:lnTo>
                    <a:pt x="177673" y="254736"/>
                  </a:lnTo>
                  <a:lnTo>
                    <a:pt x="178384" y="254736"/>
                  </a:lnTo>
                  <a:lnTo>
                    <a:pt x="178384" y="253517"/>
                  </a:lnTo>
                  <a:lnTo>
                    <a:pt x="179768" y="254558"/>
                  </a:lnTo>
                  <a:lnTo>
                    <a:pt x="180340" y="253860"/>
                  </a:lnTo>
                  <a:close/>
                </a:path>
                <a:path w="283209" h="267970">
                  <a:moveTo>
                    <a:pt x="182689" y="257860"/>
                  </a:moveTo>
                  <a:lnTo>
                    <a:pt x="182181" y="257314"/>
                  </a:lnTo>
                  <a:lnTo>
                    <a:pt x="180136" y="258622"/>
                  </a:lnTo>
                  <a:lnTo>
                    <a:pt x="180594" y="259321"/>
                  </a:lnTo>
                  <a:lnTo>
                    <a:pt x="182689" y="257860"/>
                  </a:lnTo>
                  <a:close/>
                </a:path>
                <a:path w="283209" h="267970">
                  <a:moveTo>
                    <a:pt x="185318" y="250101"/>
                  </a:moveTo>
                  <a:lnTo>
                    <a:pt x="180594" y="250101"/>
                  </a:lnTo>
                  <a:lnTo>
                    <a:pt x="180594" y="250710"/>
                  </a:lnTo>
                  <a:lnTo>
                    <a:pt x="182435" y="250710"/>
                  </a:lnTo>
                  <a:lnTo>
                    <a:pt x="182181" y="251802"/>
                  </a:lnTo>
                  <a:lnTo>
                    <a:pt x="180962" y="251802"/>
                  </a:lnTo>
                  <a:lnTo>
                    <a:pt x="180962" y="257149"/>
                  </a:lnTo>
                  <a:lnTo>
                    <a:pt x="184899" y="257149"/>
                  </a:lnTo>
                  <a:lnTo>
                    <a:pt x="184899" y="256565"/>
                  </a:lnTo>
                  <a:lnTo>
                    <a:pt x="184899" y="255562"/>
                  </a:lnTo>
                  <a:lnTo>
                    <a:pt x="184899" y="251802"/>
                  </a:lnTo>
                  <a:lnTo>
                    <a:pt x="184137" y="251802"/>
                  </a:lnTo>
                  <a:lnTo>
                    <a:pt x="184137" y="256565"/>
                  </a:lnTo>
                  <a:lnTo>
                    <a:pt x="181724" y="256565"/>
                  </a:lnTo>
                  <a:lnTo>
                    <a:pt x="181724" y="255562"/>
                  </a:lnTo>
                  <a:lnTo>
                    <a:pt x="184137" y="255562"/>
                  </a:lnTo>
                  <a:lnTo>
                    <a:pt x="184137" y="254977"/>
                  </a:lnTo>
                  <a:lnTo>
                    <a:pt x="181724" y="254977"/>
                  </a:lnTo>
                  <a:lnTo>
                    <a:pt x="181724" y="253974"/>
                  </a:lnTo>
                  <a:lnTo>
                    <a:pt x="184137" y="253974"/>
                  </a:lnTo>
                  <a:lnTo>
                    <a:pt x="184137" y="253390"/>
                  </a:lnTo>
                  <a:lnTo>
                    <a:pt x="181724" y="253390"/>
                  </a:lnTo>
                  <a:lnTo>
                    <a:pt x="181724" y="252387"/>
                  </a:lnTo>
                  <a:lnTo>
                    <a:pt x="184137" y="252387"/>
                  </a:lnTo>
                  <a:lnTo>
                    <a:pt x="184137" y="251802"/>
                  </a:lnTo>
                  <a:lnTo>
                    <a:pt x="182892" y="251802"/>
                  </a:lnTo>
                  <a:lnTo>
                    <a:pt x="183184" y="250710"/>
                  </a:lnTo>
                  <a:lnTo>
                    <a:pt x="185318" y="250710"/>
                  </a:lnTo>
                  <a:lnTo>
                    <a:pt x="185318" y="250101"/>
                  </a:lnTo>
                  <a:close/>
                </a:path>
                <a:path w="283209" h="267970">
                  <a:moveTo>
                    <a:pt x="185318" y="239229"/>
                  </a:moveTo>
                  <a:lnTo>
                    <a:pt x="182638" y="239229"/>
                  </a:lnTo>
                  <a:lnTo>
                    <a:pt x="182638" y="238442"/>
                  </a:lnTo>
                  <a:lnTo>
                    <a:pt x="184937" y="238442"/>
                  </a:lnTo>
                  <a:lnTo>
                    <a:pt x="184937" y="237845"/>
                  </a:lnTo>
                  <a:lnTo>
                    <a:pt x="182638" y="237845"/>
                  </a:lnTo>
                  <a:lnTo>
                    <a:pt x="182638" y="237185"/>
                  </a:lnTo>
                  <a:lnTo>
                    <a:pt x="184683" y="237185"/>
                  </a:lnTo>
                  <a:lnTo>
                    <a:pt x="184683" y="236601"/>
                  </a:lnTo>
                  <a:lnTo>
                    <a:pt x="184683" y="235800"/>
                  </a:lnTo>
                  <a:lnTo>
                    <a:pt x="184683" y="235267"/>
                  </a:lnTo>
                  <a:lnTo>
                    <a:pt x="184683" y="234505"/>
                  </a:lnTo>
                  <a:lnTo>
                    <a:pt x="184683" y="233921"/>
                  </a:lnTo>
                  <a:lnTo>
                    <a:pt x="183946" y="233921"/>
                  </a:lnTo>
                  <a:lnTo>
                    <a:pt x="183946" y="234505"/>
                  </a:lnTo>
                  <a:lnTo>
                    <a:pt x="183946" y="235267"/>
                  </a:lnTo>
                  <a:lnTo>
                    <a:pt x="183946" y="235800"/>
                  </a:lnTo>
                  <a:lnTo>
                    <a:pt x="183946" y="236601"/>
                  </a:lnTo>
                  <a:lnTo>
                    <a:pt x="182638" y="236601"/>
                  </a:lnTo>
                  <a:lnTo>
                    <a:pt x="182638" y="235800"/>
                  </a:lnTo>
                  <a:lnTo>
                    <a:pt x="183946" y="235800"/>
                  </a:lnTo>
                  <a:lnTo>
                    <a:pt x="183946" y="235267"/>
                  </a:lnTo>
                  <a:lnTo>
                    <a:pt x="182638" y="235267"/>
                  </a:lnTo>
                  <a:lnTo>
                    <a:pt x="182638" y="234505"/>
                  </a:lnTo>
                  <a:lnTo>
                    <a:pt x="183946" y="234505"/>
                  </a:lnTo>
                  <a:lnTo>
                    <a:pt x="183946" y="233921"/>
                  </a:lnTo>
                  <a:lnTo>
                    <a:pt x="182638" y="233921"/>
                  </a:lnTo>
                  <a:lnTo>
                    <a:pt x="182638" y="233006"/>
                  </a:lnTo>
                  <a:lnTo>
                    <a:pt x="185191" y="233006"/>
                  </a:lnTo>
                  <a:lnTo>
                    <a:pt x="185191" y="232422"/>
                  </a:lnTo>
                  <a:lnTo>
                    <a:pt x="182638" y="232422"/>
                  </a:lnTo>
                  <a:lnTo>
                    <a:pt x="182638" y="231673"/>
                  </a:lnTo>
                  <a:lnTo>
                    <a:pt x="184683" y="231216"/>
                  </a:lnTo>
                  <a:lnTo>
                    <a:pt x="184480" y="230543"/>
                  </a:lnTo>
                  <a:lnTo>
                    <a:pt x="182892" y="230847"/>
                  </a:lnTo>
                  <a:lnTo>
                    <a:pt x="181292" y="231038"/>
                  </a:lnTo>
                  <a:lnTo>
                    <a:pt x="179679" y="231127"/>
                  </a:lnTo>
                  <a:lnTo>
                    <a:pt x="179832" y="231825"/>
                  </a:lnTo>
                  <a:lnTo>
                    <a:pt x="181902" y="231673"/>
                  </a:lnTo>
                  <a:lnTo>
                    <a:pt x="181902" y="232422"/>
                  </a:lnTo>
                  <a:lnTo>
                    <a:pt x="179463" y="232422"/>
                  </a:lnTo>
                  <a:lnTo>
                    <a:pt x="179463" y="233006"/>
                  </a:lnTo>
                  <a:lnTo>
                    <a:pt x="181902" y="233006"/>
                  </a:lnTo>
                  <a:lnTo>
                    <a:pt x="181902" y="233921"/>
                  </a:lnTo>
                  <a:lnTo>
                    <a:pt x="181902" y="234505"/>
                  </a:lnTo>
                  <a:lnTo>
                    <a:pt x="181902" y="235267"/>
                  </a:lnTo>
                  <a:lnTo>
                    <a:pt x="181902" y="235800"/>
                  </a:lnTo>
                  <a:lnTo>
                    <a:pt x="181902" y="236601"/>
                  </a:lnTo>
                  <a:lnTo>
                    <a:pt x="180594" y="236601"/>
                  </a:lnTo>
                  <a:lnTo>
                    <a:pt x="180594" y="235800"/>
                  </a:lnTo>
                  <a:lnTo>
                    <a:pt x="181902" y="235800"/>
                  </a:lnTo>
                  <a:lnTo>
                    <a:pt x="181902" y="235267"/>
                  </a:lnTo>
                  <a:lnTo>
                    <a:pt x="180594" y="235267"/>
                  </a:lnTo>
                  <a:lnTo>
                    <a:pt x="180594" y="234505"/>
                  </a:lnTo>
                  <a:lnTo>
                    <a:pt x="181902" y="234505"/>
                  </a:lnTo>
                  <a:lnTo>
                    <a:pt x="181902" y="233921"/>
                  </a:lnTo>
                  <a:lnTo>
                    <a:pt x="179832" y="233921"/>
                  </a:lnTo>
                  <a:lnTo>
                    <a:pt x="179832" y="237185"/>
                  </a:lnTo>
                  <a:lnTo>
                    <a:pt x="181902" y="237185"/>
                  </a:lnTo>
                  <a:lnTo>
                    <a:pt x="181902" y="237845"/>
                  </a:lnTo>
                  <a:lnTo>
                    <a:pt x="179425" y="237845"/>
                  </a:lnTo>
                  <a:lnTo>
                    <a:pt x="179425" y="238442"/>
                  </a:lnTo>
                  <a:lnTo>
                    <a:pt x="181902" y="238442"/>
                  </a:lnTo>
                  <a:lnTo>
                    <a:pt x="181902" y="239229"/>
                  </a:lnTo>
                  <a:lnTo>
                    <a:pt x="179006" y="239229"/>
                  </a:lnTo>
                  <a:lnTo>
                    <a:pt x="179006" y="239852"/>
                  </a:lnTo>
                  <a:lnTo>
                    <a:pt x="185318" y="239852"/>
                  </a:lnTo>
                  <a:lnTo>
                    <a:pt x="185318" y="239229"/>
                  </a:lnTo>
                  <a:close/>
                </a:path>
                <a:path w="283209" h="267970">
                  <a:moveTo>
                    <a:pt x="185572" y="258686"/>
                  </a:moveTo>
                  <a:lnTo>
                    <a:pt x="183769" y="257314"/>
                  </a:lnTo>
                  <a:lnTo>
                    <a:pt x="183349" y="257771"/>
                  </a:lnTo>
                  <a:lnTo>
                    <a:pt x="184937" y="259321"/>
                  </a:lnTo>
                  <a:lnTo>
                    <a:pt x="185572" y="258686"/>
                  </a:lnTo>
                  <a:close/>
                </a:path>
                <a:path w="283209" h="267970">
                  <a:moveTo>
                    <a:pt x="189496" y="46964"/>
                  </a:moveTo>
                  <a:lnTo>
                    <a:pt x="188582" y="46964"/>
                  </a:lnTo>
                  <a:lnTo>
                    <a:pt x="188582" y="47675"/>
                  </a:lnTo>
                  <a:lnTo>
                    <a:pt x="188582" y="50152"/>
                  </a:lnTo>
                  <a:lnTo>
                    <a:pt x="188582" y="50863"/>
                  </a:lnTo>
                  <a:lnTo>
                    <a:pt x="188582" y="53340"/>
                  </a:lnTo>
                  <a:lnTo>
                    <a:pt x="188582" y="54051"/>
                  </a:lnTo>
                  <a:lnTo>
                    <a:pt x="188582" y="56527"/>
                  </a:lnTo>
                  <a:lnTo>
                    <a:pt x="182016" y="56527"/>
                  </a:lnTo>
                  <a:lnTo>
                    <a:pt x="182016" y="54051"/>
                  </a:lnTo>
                  <a:lnTo>
                    <a:pt x="188582" y="54051"/>
                  </a:lnTo>
                  <a:lnTo>
                    <a:pt x="188582" y="53340"/>
                  </a:lnTo>
                  <a:lnTo>
                    <a:pt x="182016" y="53340"/>
                  </a:lnTo>
                  <a:lnTo>
                    <a:pt x="182016" y="50863"/>
                  </a:lnTo>
                  <a:lnTo>
                    <a:pt x="188582" y="50863"/>
                  </a:lnTo>
                  <a:lnTo>
                    <a:pt x="188582" y="50152"/>
                  </a:lnTo>
                  <a:lnTo>
                    <a:pt x="182016" y="50152"/>
                  </a:lnTo>
                  <a:lnTo>
                    <a:pt x="182016" y="47675"/>
                  </a:lnTo>
                  <a:lnTo>
                    <a:pt x="188582" y="47675"/>
                  </a:lnTo>
                  <a:lnTo>
                    <a:pt x="188582" y="46964"/>
                  </a:lnTo>
                  <a:lnTo>
                    <a:pt x="181102" y="46964"/>
                  </a:lnTo>
                  <a:lnTo>
                    <a:pt x="181102" y="57835"/>
                  </a:lnTo>
                  <a:lnTo>
                    <a:pt x="182016" y="57835"/>
                  </a:lnTo>
                  <a:lnTo>
                    <a:pt x="182016" y="57277"/>
                  </a:lnTo>
                  <a:lnTo>
                    <a:pt x="188595" y="57277"/>
                  </a:lnTo>
                  <a:lnTo>
                    <a:pt x="188595" y="57835"/>
                  </a:lnTo>
                  <a:lnTo>
                    <a:pt x="189496" y="57835"/>
                  </a:lnTo>
                  <a:lnTo>
                    <a:pt x="189496" y="57277"/>
                  </a:lnTo>
                  <a:lnTo>
                    <a:pt x="189496" y="56527"/>
                  </a:lnTo>
                  <a:lnTo>
                    <a:pt x="189496" y="47675"/>
                  </a:lnTo>
                  <a:lnTo>
                    <a:pt x="189496" y="46964"/>
                  </a:lnTo>
                  <a:close/>
                </a:path>
                <a:path w="283209" h="267970">
                  <a:moveTo>
                    <a:pt x="201853" y="49491"/>
                  </a:moveTo>
                  <a:lnTo>
                    <a:pt x="201269" y="47764"/>
                  </a:lnTo>
                  <a:lnTo>
                    <a:pt x="199834" y="47117"/>
                  </a:lnTo>
                  <a:lnTo>
                    <a:pt x="199123" y="47117"/>
                  </a:lnTo>
                  <a:lnTo>
                    <a:pt x="197764" y="47853"/>
                  </a:lnTo>
                  <a:lnTo>
                    <a:pt x="197205" y="49695"/>
                  </a:lnTo>
                  <a:lnTo>
                    <a:pt x="198107" y="49695"/>
                  </a:lnTo>
                  <a:lnTo>
                    <a:pt x="198437" y="48539"/>
                  </a:lnTo>
                  <a:lnTo>
                    <a:pt x="199478" y="48031"/>
                  </a:lnTo>
                  <a:lnTo>
                    <a:pt x="200952" y="49491"/>
                  </a:lnTo>
                  <a:lnTo>
                    <a:pt x="200558" y="51244"/>
                  </a:lnTo>
                  <a:lnTo>
                    <a:pt x="198882" y="53314"/>
                  </a:lnTo>
                  <a:lnTo>
                    <a:pt x="197205" y="56070"/>
                  </a:lnTo>
                  <a:lnTo>
                    <a:pt x="197205" y="56921"/>
                  </a:lnTo>
                  <a:lnTo>
                    <a:pt x="201853" y="56921"/>
                  </a:lnTo>
                  <a:lnTo>
                    <a:pt x="201853" y="56070"/>
                  </a:lnTo>
                  <a:lnTo>
                    <a:pt x="198272" y="56070"/>
                  </a:lnTo>
                  <a:lnTo>
                    <a:pt x="199605" y="53924"/>
                  </a:lnTo>
                  <a:lnTo>
                    <a:pt x="201345" y="51765"/>
                  </a:lnTo>
                  <a:lnTo>
                    <a:pt x="201853" y="49491"/>
                  </a:lnTo>
                  <a:close/>
                </a:path>
                <a:path w="283209" h="267970">
                  <a:moveTo>
                    <a:pt x="209626" y="47117"/>
                  </a:moveTo>
                  <a:lnTo>
                    <a:pt x="204978" y="47117"/>
                  </a:lnTo>
                  <a:lnTo>
                    <a:pt x="204978" y="47929"/>
                  </a:lnTo>
                  <a:lnTo>
                    <a:pt x="208521" y="47929"/>
                  </a:lnTo>
                  <a:lnTo>
                    <a:pt x="206286" y="50863"/>
                  </a:lnTo>
                  <a:lnTo>
                    <a:pt x="206286" y="51663"/>
                  </a:lnTo>
                  <a:lnTo>
                    <a:pt x="206844" y="51562"/>
                  </a:lnTo>
                  <a:lnTo>
                    <a:pt x="208191" y="52171"/>
                  </a:lnTo>
                  <a:lnTo>
                    <a:pt x="208724" y="53784"/>
                  </a:lnTo>
                  <a:lnTo>
                    <a:pt x="208280" y="55486"/>
                  </a:lnTo>
                  <a:lnTo>
                    <a:pt x="206844" y="56070"/>
                  </a:lnTo>
                  <a:lnTo>
                    <a:pt x="205968" y="55918"/>
                  </a:lnTo>
                  <a:lnTo>
                    <a:pt x="204978" y="55460"/>
                  </a:lnTo>
                  <a:lnTo>
                    <a:pt x="204978" y="56413"/>
                  </a:lnTo>
                  <a:lnTo>
                    <a:pt x="205778" y="56781"/>
                  </a:lnTo>
                  <a:lnTo>
                    <a:pt x="206844" y="56921"/>
                  </a:lnTo>
                  <a:lnTo>
                    <a:pt x="208915" y="56121"/>
                  </a:lnTo>
                  <a:lnTo>
                    <a:pt x="209626" y="53784"/>
                  </a:lnTo>
                  <a:lnTo>
                    <a:pt x="209308" y="52197"/>
                  </a:lnTo>
                  <a:lnTo>
                    <a:pt x="208495" y="51219"/>
                  </a:lnTo>
                  <a:lnTo>
                    <a:pt x="207454" y="50761"/>
                  </a:lnTo>
                  <a:lnTo>
                    <a:pt x="209626" y="47929"/>
                  </a:lnTo>
                  <a:lnTo>
                    <a:pt x="209626" y="47117"/>
                  </a:lnTo>
                  <a:close/>
                </a:path>
                <a:path w="283209" h="267970">
                  <a:moveTo>
                    <a:pt x="213982" y="234708"/>
                  </a:moveTo>
                  <a:lnTo>
                    <a:pt x="212852" y="234708"/>
                  </a:lnTo>
                  <a:lnTo>
                    <a:pt x="212852" y="233070"/>
                  </a:lnTo>
                  <a:lnTo>
                    <a:pt x="213601" y="233070"/>
                  </a:lnTo>
                  <a:lnTo>
                    <a:pt x="213601" y="232448"/>
                  </a:lnTo>
                  <a:lnTo>
                    <a:pt x="212090" y="232448"/>
                  </a:lnTo>
                  <a:lnTo>
                    <a:pt x="212090" y="233070"/>
                  </a:lnTo>
                  <a:lnTo>
                    <a:pt x="212090" y="234708"/>
                  </a:lnTo>
                  <a:lnTo>
                    <a:pt x="210756" y="234708"/>
                  </a:lnTo>
                  <a:lnTo>
                    <a:pt x="210756" y="233070"/>
                  </a:lnTo>
                  <a:lnTo>
                    <a:pt x="212090" y="233070"/>
                  </a:lnTo>
                  <a:lnTo>
                    <a:pt x="212090" y="232448"/>
                  </a:lnTo>
                  <a:lnTo>
                    <a:pt x="209042" y="232448"/>
                  </a:lnTo>
                  <a:lnTo>
                    <a:pt x="209042" y="233070"/>
                  </a:lnTo>
                  <a:lnTo>
                    <a:pt x="210007" y="233070"/>
                  </a:lnTo>
                  <a:lnTo>
                    <a:pt x="210007" y="234708"/>
                  </a:lnTo>
                  <a:lnTo>
                    <a:pt x="208711" y="234708"/>
                  </a:lnTo>
                  <a:lnTo>
                    <a:pt x="208711" y="235331"/>
                  </a:lnTo>
                  <a:lnTo>
                    <a:pt x="210007" y="235331"/>
                  </a:lnTo>
                  <a:lnTo>
                    <a:pt x="208635" y="237642"/>
                  </a:lnTo>
                  <a:lnTo>
                    <a:pt x="209257" y="238290"/>
                  </a:lnTo>
                  <a:lnTo>
                    <a:pt x="210261" y="237642"/>
                  </a:lnTo>
                  <a:lnTo>
                    <a:pt x="210756" y="236651"/>
                  </a:lnTo>
                  <a:lnTo>
                    <a:pt x="210756" y="235331"/>
                  </a:lnTo>
                  <a:lnTo>
                    <a:pt x="212090" y="235331"/>
                  </a:lnTo>
                  <a:lnTo>
                    <a:pt x="212090" y="237553"/>
                  </a:lnTo>
                  <a:lnTo>
                    <a:pt x="212852" y="237553"/>
                  </a:lnTo>
                  <a:lnTo>
                    <a:pt x="212852" y="235331"/>
                  </a:lnTo>
                  <a:lnTo>
                    <a:pt x="213982" y="235331"/>
                  </a:lnTo>
                  <a:lnTo>
                    <a:pt x="213982" y="234708"/>
                  </a:lnTo>
                  <a:close/>
                </a:path>
                <a:path w="283209" h="267970">
                  <a:moveTo>
                    <a:pt x="215328" y="232879"/>
                  </a:moveTo>
                  <a:lnTo>
                    <a:pt x="214566" y="232879"/>
                  </a:lnTo>
                  <a:lnTo>
                    <a:pt x="214566" y="236334"/>
                  </a:lnTo>
                  <a:lnTo>
                    <a:pt x="215328" y="236334"/>
                  </a:lnTo>
                  <a:lnTo>
                    <a:pt x="215328" y="232879"/>
                  </a:lnTo>
                  <a:close/>
                </a:path>
                <a:path w="283209" h="267970">
                  <a:moveTo>
                    <a:pt x="217322" y="232156"/>
                  </a:moveTo>
                  <a:lnTo>
                    <a:pt x="216573" y="232156"/>
                  </a:lnTo>
                  <a:lnTo>
                    <a:pt x="216573" y="236702"/>
                  </a:lnTo>
                  <a:lnTo>
                    <a:pt x="216242" y="237096"/>
                  </a:lnTo>
                  <a:lnTo>
                    <a:pt x="215392" y="237096"/>
                  </a:lnTo>
                  <a:lnTo>
                    <a:pt x="215569" y="237794"/>
                  </a:lnTo>
                  <a:lnTo>
                    <a:pt x="216395" y="237794"/>
                  </a:lnTo>
                  <a:lnTo>
                    <a:pt x="217322" y="236702"/>
                  </a:lnTo>
                  <a:lnTo>
                    <a:pt x="217322" y="232156"/>
                  </a:lnTo>
                  <a:close/>
                </a:path>
                <a:path w="283209" h="267970">
                  <a:moveTo>
                    <a:pt x="217373" y="223266"/>
                  </a:moveTo>
                  <a:lnTo>
                    <a:pt x="216611" y="223266"/>
                  </a:lnTo>
                  <a:lnTo>
                    <a:pt x="216611" y="223875"/>
                  </a:lnTo>
                  <a:lnTo>
                    <a:pt x="216611" y="226847"/>
                  </a:lnTo>
                  <a:lnTo>
                    <a:pt x="213601" y="226847"/>
                  </a:lnTo>
                  <a:lnTo>
                    <a:pt x="213601" y="223875"/>
                  </a:lnTo>
                  <a:lnTo>
                    <a:pt x="216611" y="223875"/>
                  </a:lnTo>
                  <a:lnTo>
                    <a:pt x="216611" y="223266"/>
                  </a:lnTo>
                  <a:lnTo>
                    <a:pt x="213588" y="223266"/>
                  </a:lnTo>
                  <a:lnTo>
                    <a:pt x="213588" y="221462"/>
                  </a:lnTo>
                  <a:lnTo>
                    <a:pt x="212852" y="221462"/>
                  </a:lnTo>
                  <a:lnTo>
                    <a:pt x="212852" y="223266"/>
                  </a:lnTo>
                  <a:lnTo>
                    <a:pt x="212852" y="223875"/>
                  </a:lnTo>
                  <a:lnTo>
                    <a:pt x="212852" y="226847"/>
                  </a:lnTo>
                  <a:lnTo>
                    <a:pt x="209791" y="226847"/>
                  </a:lnTo>
                  <a:lnTo>
                    <a:pt x="209791" y="223875"/>
                  </a:lnTo>
                  <a:lnTo>
                    <a:pt x="212852" y="223875"/>
                  </a:lnTo>
                  <a:lnTo>
                    <a:pt x="212852" y="223266"/>
                  </a:lnTo>
                  <a:lnTo>
                    <a:pt x="209042" y="223266"/>
                  </a:lnTo>
                  <a:lnTo>
                    <a:pt x="209042" y="227939"/>
                  </a:lnTo>
                  <a:lnTo>
                    <a:pt x="209791" y="227939"/>
                  </a:lnTo>
                  <a:lnTo>
                    <a:pt x="209791" y="227482"/>
                  </a:lnTo>
                  <a:lnTo>
                    <a:pt x="212852" y="227482"/>
                  </a:lnTo>
                  <a:lnTo>
                    <a:pt x="212852" y="230987"/>
                  </a:lnTo>
                  <a:lnTo>
                    <a:pt x="213588" y="230987"/>
                  </a:lnTo>
                  <a:lnTo>
                    <a:pt x="213588" y="227482"/>
                  </a:lnTo>
                  <a:lnTo>
                    <a:pt x="216611" y="227482"/>
                  </a:lnTo>
                  <a:lnTo>
                    <a:pt x="216611" y="227939"/>
                  </a:lnTo>
                  <a:lnTo>
                    <a:pt x="217373" y="227939"/>
                  </a:lnTo>
                  <a:lnTo>
                    <a:pt x="217373" y="227482"/>
                  </a:lnTo>
                  <a:lnTo>
                    <a:pt x="217373" y="226847"/>
                  </a:lnTo>
                  <a:lnTo>
                    <a:pt x="217373" y="223875"/>
                  </a:lnTo>
                  <a:lnTo>
                    <a:pt x="217373" y="223266"/>
                  </a:lnTo>
                  <a:close/>
                </a:path>
                <a:path w="283209" h="267970">
                  <a:moveTo>
                    <a:pt x="217741" y="240817"/>
                  </a:moveTo>
                  <a:lnTo>
                    <a:pt x="213601" y="240817"/>
                  </a:lnTo>
                  <a:lnTo>
                    <a:pt x="213601" y="239560"/>
                  </a:lnTo>
                  <a:lnTo>
                    <a:pt x="217068" y="239560"/>
                  </a:lnTo>
                  <a:lnTo>
                    <a:pt x="217068" y="238925"/>
                  </a:lnTo>
                  <a:lnTo>
                    <a:pt x="213601" y="238925"/>
                  </a:lnTo>
                  <a:lnTo>
                    <a:pt x="213601" y="237921"/>
                  </a:lnTo>
                  <a:lnTo>
                    <a:pt x="212852" y="237921"/>
                  </a:lnTo>
                  <a:lnTo>
                    <a:pt x="212852" y="238925"/>
                  </a:lnTo>
                  <a:lnTo>
                    <a:pt x="209257" y="238925"/>
                  </a:lnTo>
                  <a:lnTo>
                    <a:pt x="209257" y="239560"/>
                  </a:lnTo>
                  <a:lnTo>
                    <a:pt x="212852" y="239560"/>
                  </a:lnTo>
                  <a:lnTo>
                    <a:pt x="212852" y="240817"/>
                  </a:lnTo>
                  <a:lnTo>
                    <a:pt x="208711" y="240817"/>
                  </a:lnTo>
                  <a:lnTo>
                    <a:pt x="208711" y="241465"/>
                  </a:lnTo>
                  <a:lnTo>
                    <a:pt x="217741" y="241465"/>
                  </a:lnTo>
                  <a:lnTo>
                    <a:pt x="217741" y="240817"/>
                  </a:lnTo>
                  <a:close/>
                </a:path>
                <a:path w="283209" h="267970">
                  <a:moveTo>
                    <a:pt x="227406" y="52882"/>
                  </a:moveTo>
                  <a:lnTo>
                    <a:pt x="225412" y="52438"/>
                  </a:lnTo>
                  <a:lnTo>
                    <a:pt x="224751" y="52082"/>
                  </a:lnTo>
                  <a:lnTo>
                    <a:pt x="224751" y="52971"/>
                  </a:lnTo>
                  <a:lnTo>
                    <a:pt x="224472" y="52971"/>
                  </a:lnTo>
                  <a:lnTo>
                    <a:pt x="224472" y="53682"/>
                  </a:lnTo>
                  <a:lnTo>
                    <a:pt x="224472" y="54952"/>
                  </a:lnTo>
                  <a:lnTo>
                    <a:pt x="224472" y="55651"/>
                  </a:lnTo>
                  <a:lnTo>
                    <a:pt x="224472" y="56921"/>
                  </a:lnTo>
                  <a:lnTo>
                    <a:pt x="221996" y="56921"/>
                  </a:lnTo>
                  <a:lnTo>
                    <a:pt x="221996" y="55651"/>
                  </a:lnTo>
                  <a:lnTo>
                    <a:pt x="224472" y="55651"/>
                  </a:lnTo>
                  <a:lnTo>
                    <a:pt x="224472" y="54952"/>
                  </a:lnTo>
                  <a:lnTo>
                    <a:pt x="221996" y="54952"/>
                  </a:lnTo>
                  <a:lnTo>
                    <a:pt x="221996" y="53682"/>
                  </a:lnTo>
                  <a:lnTo>
                    <a:pt x="224472" y="53682"/>
                  </a:lnTo>
                  <a:lnTo>
                    <a:pt x="224472" y="52971"/>
                  </a:lnTo>
                  <a:lnTo>
                    <a:pt x="221094" y="52971"/>
                  </a:lnTo>
                  <a:lnTo>
                    <a:pt x="221094" y="53682"/>
                  </a:lnTo>
                  <a:lnTo>
                    <a:pt x="221094" y="54952"/>
                  </a:lnTo>
                  <a:lnTo>
                    <a:pt x="221081" y="55651"/>
                  </a:lnTo>
                  <a:lnTo>
                    <a:pt x="221081" y="56921"/>
                  </a:lnTo>
                  <a:lnTo>
                    <a:pt x="218643" y="56921"/>
                  </a:lnTo>
                  <a:lnTo>
                    <a:pt x="218643" y="55651"/>
                  </a:lnTo>
                  <a:lnTo>
                    <a:pt x="221081" y="55651"/>
                  </a:lnTo>
                  <a:lnTo>
                    <a:pt x="221081" y="54952"/>
                  </a:lnTo>
                  <a:lnTo>
                    <a:pt x="218655" y="54952"/>
                  </a:lnTo>
                  <a:lnTo>
                    <a:pt x="218655" y="53682"/>
                  </a:lnTo>
                  <a:lnTo>
                    <a:pt x="221094" y="53682"/>
                  </a:lnTo>
                  <a:lnTo>
                    <a:pt x="221094" y="52971"/>
                  </a:lnTo>
                  <a:lnTo>
                    <a:pt x="218287" y="52971"/>
                  </a:lnTo>
                  <a:lnTo>
                    <a:pt x="219443" y="52374"/>
                  </a:lnTo>
                  <a:lnTo>
                    <a:pt x="220383" y="51612"/>
                  </a:lnTo>
                  <a:lnTo>
                    <a:pt x="221094" y="50711"/>
                  </a:lnTo>
                  <a:lnTo>
                    <a:pt x="221094" y="52730"/>
                  </a:lnTo>
                  <a:lnTo>
                    <a:pt x="221996" y="52730"/>
                  </a:lnTo>
                  <a:lnTo>
                    <a:pt x="221996" y="50711"/>
                  </a:lnTo>
                  <a:lnTo>
                    <a:pt x="222669" y="51612"/>
                  </a:lnTo>
                  <a:lnTo>
                    <a:pt x="223583" y="52374"/>
                  </a:lnTo>
                  <a:lnTo>
                    <a:pt x="224751" y="52971"/>
                  </a:lnTo>
                  <a:lnTo>
                    <a:pt x="224751" y="52082"/>
                  </a:lnTo>
                  <a:lnTo>
                    <a:pt x="223951" y="51650"/>
                  </a:lnTo>
                  <a:lnTo>
                    <a:pt x="223177" y="50711"/>
                  </a:lnTo>
                  <a:lnTo>
                    <a:pt x="223012" y="50507"/>
                  </a:lnTo>
                  <a:lnTo>
                    <a:pt x="226999" y="50507"/>
                  </a:lnTo>
                  <a:lnTo>
                    <a:pt x="226999" y="49733"/>
                  </a:lnTo>
                  <a:lnTo>
                    <a:pt x="224180" y="49733"/>
                  </a:lnTo>
                  <a:lnTo>
                    <a:pt x="225082" y="48031"/>
                  </a:lnTo>
                  <a:lnTo>
                    <a:pt x="224066" y="47764"/>
                  </a:lnTo>
                  <a:lnTo>
                    <a:pt x="223100" y="49733"/>
                  </a:lnTo>
                  <a:lnTo>
                    <a:pt x="221996" y="49733"/>
                  </a:lnTo>
                  <a:lnTo>
                    <a:pt x="221996" y="47802"/>
                  </a:lnTo>
                  <a:lnTo>
                    <a:pt x="223291" y="47586"/>
                  </a:lnTo>
                  <a:lnTo>
                    <a:pt x="224612" y="47409"/>
                  </a:lnTo>
                  <a:lnTo>
                    <a:pt x="225920" y="47155"/>
                  </a:lnTo>
                  <a:lnTo>
                    <a:pt x="225640" y="46304"/>
                  </a:lnTo>
                  <a:lnTo>
                    <a:pt x="222770" y="46850"/>
                  </a:lnTo>
                  <a:lnTo>
                    <a:pt x="219837" y="47104"/>
                  </a:lnTo>
                  <a:lnTo>
                    <a:pt x="216839" y="47104"/>
                  </a:lnTo>
                  <a:lnTo>
                    <a:pt x="217043" y="47980"/>
                  </a:lnTo>
                  <a:lnTo>
                    <a:pt x="218376" y="47980"/>
                  </a:lnTo>
                  <a:lnTo>
                    <a:pt x="219722" y="47917"/>
                  </a:lnTo>
                  <a:lnTo>
                    <a:pt x="221094" y="47802"/>
                  </a:lnTo>
                  <a:lnTo>
                    <a:pt x="221094" y="49733"/>
                  </a:lnTo>
                  <a:lnTo>
                    <a:pt x="219125" y="49733"/>
                  </a:lnTo>
                  <a:lnTo>
                    <a:pt x="219570" y="49441"/>
                  </a:lnTo>
                  <a:lnTo>
                    <a:pt x="218706" y="48221"/>
                  </a:lnTo>
                  <a:lnTo>
                    <a:pt x="217982" y="48780"/>
                  </a:lnTo>
                  <a:lnTo>
                    <a:pt x="218630" y="49733"/>
                  </a:lnTo>
                  <a:lnTo>
                    <a:pt x="216077" y="49733"/>
                  </a:lnTo>
                  <a:lnTo>
                    <a:pt x="216077" y="50507"/>
                  </a:lnTo>
                  <a:lnTo>
                    <a:pt x="220052" y="50507"/>
                  </a:lnTo>
                  <a:lnTo>
                    <a:pt x="219062" y="51650"/>
                  </a:lnTo>
                  <a:lnTo>
                    <a:pt x="217601" y="52438"/>
                  </a:lnTo>
                  <a:lnTo>
                    <a:pt x="215684" y="52882"/>
                  </a:lnTo>
                  <a:lnTo>
                    <a:pt x="216077" y="53898"/>
                  </a:lnTo>
                  <a:lnTo>
                    <a:pt x="217741" y="53251"/>
                  </a:lnTo>
                  <a:lnTo>
                    <a:pt x="217741" y="57886"/>
                  </a:lnTo>
                  <a:lnTo>
                    <a:pt x="218643" y="57886"/>
                  </a:lnTo>
                  <a:lnTo>
                    <a:pt x="218643" y="57581"/>
                  </a:lnTo>
                  <a:lnTo>
                    <a:pt x="224472" y="57581"/>
                  </a:lnTo>
                  <a:lnTo>
                    <a:pt x="224472" y="57886"/>
                  </a:lnTo>
                  <a:lnTo>
                    <a:pt x="225361" y="57886"/>
                  </a:lnTo>
                  <a:lnTo>
                    <a:pt x="225361" y="53289"/>
                  </a:lnTo>
                  <a:lnTo>
                    <a:pt x="226999" y="53898"/>
                  </a:lnTo>
                  <a:lnTo>
                    <a:pt x="227241" y="53289"/>
                  </a:lnTo>
                  <a:lnTo>
                    <a:pt x="227368" y="52971"/>
                  </a:lnTo>
                  <a:close/>
                </a:path>
                <a:path w="283209" h="267970">
                  <a:moveTo>
                    <a:pt x="234061" y="49745"/>
                  </a:moveTo>
                  <a:lnTo>
                    <a:pt x="232651" y="49745"/>
                  </a:lnTo>
                  <a:lnTo>
                    <a:pt x="232651" y="46672"/>
                  </a:lnTo>
                  <a:lnTo>
                    <a:pt x="231724" y="46672"/>
                  </a:lnTo>
                  <a:lnTo>
                    <a:pt x="231724" y="49745"/>
                  </a:lnTo>
                  <a:lnTo>
                    <a:pt x="230314" y="49745"/>
                  </a:lnTo>
                  <a:lnTo>
                    <a:pt x="230314" y="50520"/>
                  </a:lnTo>
                  <a:lnTo>
                    <a:pt x="231724" y="50520"/>
                  </a:lnTo>
                  <a:lnTo>
                    <a:pt x="231724" y="55257"/>
                  </a:lnTo>
                  <a:lnTo>
                    <a:pt x="230060" y="55714"/>
                  </a:lnTo>
                  <a:lnTo>
                    <a:pt x="230314" y="56629"/>
                  </a:lnTo>
                  <a:lnTo>
                    <a:pt x="231571" y="56324"/>
                  </a:lnTo>
                  <a:lnTo>
                    <a:pt x="232803" y="55841"/>
                  </a:lnTo>
                  <a:lnTo>
                    <a:pt x="234061" y="55168"/>
                  </a:lnTo>
                  <a:lnTo>
                    <a:pt x="234061" y="54902"/>
                  </a:lnTo>
                  <a:lnTo>
                    <a:pt x="234061" y="54254"/>
                  </a:lnTo>
                  <a:lnTo>
                    <a:pt x="232651" y="54902"/>
                  </a:lnTo>
                  <a:lnTo>
                    <a:pt x="232651" y="50520"/>
                  </a:lnTo>
                  <a:lnTo>
                    <a:pt x="234061" y="50520"/>
                  </a:lnTo>
                  <a:lnTo>
                    <a:pt x="234061" y="49745"/>
                  </a:lnTo>
                  <a:close/>
                </a:path>
                <a:path w="283209" h="267970">
                  <a:moveTo>
                    <a:pt x="241541" y="55460"/>
                  </a:moveTo>
                  <a:lnTo>
                    <a:pt x="240588" y="55168"/>
                  </a:lnTo>
                  <a:lnTo>
                    <a:pt x="240449" y="56324"/>
                  </a:lnTo>
                  <a:lnTo>
                    <a:pt x="240334" y="56629"/>
                  </a:lnTo>
                  <a:lnTo>
                    <a:pt x="239928" y="57023"/>
                  </a:lnTo>
                  <a:lnTo>
                    <a:pt x="236283" y="57023"/>
                  </a:lnTo>
                  <a:lnTo>
                    <a:pt x="235978" y="56730"/>
                  </a:lnTo>
                  <a:lnTo>
                    <a:pt x="235978" y="51650"/>
                  </a:lnTo>
                  <a:lnTo>
                    <a:pt x="235978" y="51282"/>
                  </a:lnTo>
                  <a:lnTo>
                    <a:pt x="237591" y="50609"/>
                  </a:lnTo>
                  <a:lnTo>
                    <a:pt x="237591" y="55410"/>
                  </a:lnTo>
                  <a:lnTo>
                    <a:pt x="238506" y="55410"/>
                  </a:lnTo>
                  <a:lnTo>
                    <a:pt x="238506" y="50609"/>
                  </a:lnTo>
                  <a:lnTo>
                    <a:pt x="238506" y="50355"/>
                  </a:lnTo>
                  <a:lnTo>
                    <a:pt x="240322" y="49491"/>
                  </a:lnTo>
                  <a:lnTo>
                    <a:pt x="240322" y="53035"/>
                  </a:lnTo>
                  <a:lnTo>
                    <a:pt x="239928" y="53543"/>
                  </a:lnTo>
                  <a:lnTo>
                    <a:pt x="238912" y="53543"/>
                  </a:lnTo>
                  <a:lnTo>
                    <a:pt x="239014" y="54343"/>
                  </a:lnTo>
                  <a:lnTo>
                    <a:pt x="240169" y="54343"/>
                  </a:lnTo>
                  <a:lnTo>
                    <a:pt x="241236" y="53035"/>
                  </a:lnTo>
                  <a:lnTo>
                    <a:pt x="241236" y="49491"/>
                  </a:lnTo>
                  <a:lnTo>
                    <a:pt x="241236" y="49314"/>
                  </a:lnTo>
                  <a:lnTo>
                    <a:pt x="241236" y="48183"/>
                  </a:lnTo>
                  <a:lnTo>
                    <a:pt x="238506" y="49314"/>
                  </a:lnTo>
                  <a:lnTo>
                    <a:pt x="238506" y="46316"/>
                  </a:lnTo>
                  <a:lnTo>
                    <a:pt x="237591" y="46316"/>
                  </a:lnTo>
                  <a:lnTo>
                    <a:pt x="237591" y="49682"/>
                  </a:lnTo>
                  <a:lnTo>
                    <a:pt x="235978" y="50355"/>
                  </a:lnTo>
                  <a:lnTo>
                    <a:pt x="235978" y="47117"/>
                  </a:lnTo>
                  <a:lnTo>
                    <a:pt x="235064" y="47117"/>
                  </a:lnTo>
                  <a:lnTo>
                    <a:pt x="235064" y="50723"/>
                  </a:lnTo>
                  <a:lnTo>
                    <a:pt x="233705" y="51282"/>
                  </a:lnTo>
                  <a:lnTo>
                    <a:pt x="233603" y="51650"/>
                  </a:lnTo>
                  <a:lnTo>
                    <a:pt x="233794" y="52171"/>
                  </a:lnTo>
                  <a:lnTo>
                    <a:pt x="235064" y="51650"/>
                  </a:lnTo>
                  <a:lnTo>
                    <a:pt x="235064" y="56730"/>
                  </a:lnTo>
                  <a:lnTo>
                    <a:pt x="236232" y="57848"/>
                  </a:lnTo>
                  <a:lnTo>
                    <a:pt x="240030" y="57848"/>
                  </a:lnTo>
                  <a:lnTo>
                    <a:pt x="241211" y="57162"/>
                  </a:lnTo>
                  <a:lnTo>
                    <a:pt x="241236" y="57023"/>
                  </a:lnTo>
                  <a:lnTo>
                    <a:pt x="241541" y="55460"/>
                  </a:lnTo>
                  <a:close/>
                </a:path>
                <a:path w="283209" h="267970">
                  <a:moveTo>
                    <a:pt x="246202" y="79756"/>
                  </a:moveTo>
                  <a:lnTo>
                    <a:pt x="244297" y="79756"/>
                  </a:lnTo>
                  <a:lnTo>
                    <a:pt x="244297" y="69570"/>
                  </a:lnTo>
                  <a:lnTo>
                    <a:pt x="243598" y="69570"/>
                  </a:lnTo>
                  <a:lnTo>
                    <a:pt x="242443" y="70421"/>
                  </a:lnTo>
                  <a:lnTo>
                    <a:pt x="241401" y="70421"/>
                  </a:lnTo>
                  <a:lnTo>
                    <a:pt x="241401" y="71348"/>
                  </a:lnTo>
                  <a:lnTo>
                    <a:pt x="243344" y="71348"/>
                  </a:lnTo>
                  <a:lnTo>
                    <a:pt x="243344" y="79756"/>
                  </a:lnTo>
                  <a:lnTo>
                    <a:pt x="241401" y="79756"/>
                  </a:lnTo>
                  <a:lnTo>
                    <a:pt x="241401" y="80657"/>
                  </a:lnTo>
                  <a:lnTo>
                    <a:pt x="246202" y="80657"/>
                  </a:lnTo>
                  <a:lnTo>
                    <a:pt x="246202" y="79756"/>
                  </a:lnTo>
                  <a:close/>
                </a:path>
                <a:path w="283209" h="267970">
                  <a:moveTo>
                    <a:pt x="255955" y="79692"/>
                  </a:moveTo>
                  <a:lnTo>
                    <a:pt x="251002" y="79692"/>
                  </a:lnTo>
                  <a:lnTo>
                    <a:pt x="251498" y="78841"/>
                  </a:lnTo>
                  <a:lnTo>
                    <a:pt x="252425" y="77774"/>
                  </a:lnTo>
                  <a:lnTo>
                    <a:pt x="255092" y="75184"/>
                  </a:lnTo>
                  <a:lnTo>
                    <a:pt x="255752" y="73939"/>
                  </a:lnTo>
                  <a:lnTo>
                    <a:pt x="255752" y="72720"/>
                  </a:lnTo>
                  <a:lnTo>
                    <a:pt x="254927" y="70345"/>
                  </a:lnTo>
                  <a:lnTo>
                    <a:pt x="252958" y="69570"/>
                  </a:lnTo>
                  <a:lnTo>
                    <a:pt x="250926" y="69570"/>
                  </a:lnTo>
                  <a:lnTo>
                    <a:pt x="249986" y="70548"/>
                  </a:lnTo>
                  <a:lnTo>
                    <a:pt x="249859" y="72478"/>
                  </a:lnTo>
                  <a:lnTo>
                    <a:pt x="250748" y="72478"/>
                  </a:lnTo>
                  <a:lnTo>
                    <a:pt x="250888" y="71158"/>
                  </a:lnTo>
                  <a:lnTo>
                    <a:pt x="251510" y="70485"/>
                  </a:lnTo>
                  <a:lnTo>
                    <a:pt x="252958" y="70485"/>
                  </a:lnTo>
                  <a:lnTo>
                    <a:pt x="254254" y="71056"/>
                  </a:lnTo>
                  <a:lnTo>
                    <a:pt x="254850" y="72720"/>
                  </a:lnTo>
                  <a:lnTo>
                    <a:pt x="254850" y="73634"/>
                  </a:lnTo>
                  <a:lnTo>
                    <a:pt x="254203" y="74726"/>
                  </a:lnTo>
                  <a:lnTo>
                    <a:pt x="251599" y="77279"/>
                  </a:lnTo>
                  <a:lnTo>
                    <a:pt x="250583" y="78511"/>
                  </a:lnTo>
                  <a:lnTo>
                    <a:pt x="249859" y="79692"/>
                  </a:lnTo>
                  <a:lnTo>
                    <a:pt x="249859" y="80657"/>
                  </a:lnTo>
                  <a:lnTo>
                    <a:pt x="255955" y="80657"/>
                  </a:lnTo>
                  <a:lnTo>
                    <a:pt x="255955" y="79692"/>
                  </a:lnTo>
                  <a:close/>
                </a:path>
                <a:path w="283209" h="267970">
                  <a:moveTo>
                    <a:pt x="264960" y="69557"/>
                  </a:moveTo>
                  <a:lnTo>
                    <a:pt x="258610" y="69557"/>
                  </a:lnTo>
                  <a:lnTo>
                    <a:pt x="258610" y="70472"/>
                  </a:lnTo>
                  <a:lnTo>
                    <a:pt x="263664" y="70472"/>
                  </a:lnTo>
                  <a:lnTo>
                    <a:pt x="260819" y="73672"/>
                  </a:lnTo>
                  <a:lnTo>
                    <a:pt x="260819" y="74587"/>
                  </a:lnTo>
                  <a:lnTo>
                    <a:pt x="261759" y="74485"/>
                  </a:lnTo>
                  <a:lnTo>
                    <a:pt x="263359" y="75158"/>
                  </a:lnTo>
                  <a:lnTo>
                    <a:pt x="264071" y="77050"/>
                  </a:lnTo>
                  <a:lnTo>
                    <a:pt x="263410" y="78867"/>
                  </a:lnTo>
                  <a:lnTo>
                    <a:pt x="261759" y="79616"/>
                  </a:lnTo>
                  <a:lnTo>
                    <a:pt x="260184" y="79171"/>
                  </a:lnTo>
                  <a:lnTo>
                    <a:pt x="259461" y="77965"/>
                  </a:lnTo>
                  <a:lnTo>
                    <a:pt x="258508" y="77965"/>
                  </a:lnTo>
                  <a:lnTo>
                    <a:pt x="259537" y="79895"/>
                  </a:lnTo>
                  <a:lnTo>
                    <a:pt x="261759" y="80645"/>
                  </a:lnTo>
                  <a:lnTo>
                    <a:pt x="264096" y="79616"/>
                  </a:lnTo>
                  <a:lnTo>
                    <a:pt x="264960" y="77050"/>
                  </a:lnTo>
                  <a:lnTo>
                    <a:pt x="264147" y="74574"/>
                  </a:lnTo>
                  <a:lnTo>
                    <a:pt x="262166" y="73507"/>
                  </a:lnTo>
                  <a:lnTo>
                    <a:pt x="264960" y="70472"/>
                  </a:lnTo>
                  <a:lnTo>
                    <a:pt x="264960" y="69557"/>
                  </a:lnTo>
                  <a:close/>
                </a:path>
                <a:path w="283209" h="267970">
                  <a:moveTo>
                    <a:pt x="273634" y="76936"/>
                  </a:moveTo>
                  <a:lnTo>
                    <a:pt x="272034" y="76936"/>
                  </a:lnTo>
                  <a:lnTo>
                    <a:pt x="272034" y="71335"/>
                  </a:lnTo>
                  <a:lnTo>
                    <a:pt x="272034" y="69557"/>
                  </a:lnTo>
                  <a:lnTo>
                    <a:pt x="271132" y="69557"/>
                  </a:lnTo>
                  <a:lnTo>
                    <a:pt x="271132" y="71335"/>
                  </a:lnTo>
                  <a:lnTo>
                    <a:pt x="271132" y="76936"/>
                  </a:lnTo>
                  <a:lnTo>
                    <a:pt x="267436" y="76936"/>
                  </a:lnTo>
                  <a:lnTo>
                    <a:pt x="271132" y="71335"/>
                  </a:lnTo>
                  <a:lnTo>
                    <a:pt x="271132" y="69557"/>
                  </a:lnTo>
                  <a:lnTo>
                    <a:pt x="266280" y="76936"/>
                  </a:lnTo>
                  <a:lnTo>
                    <a:pt x="266280" y="77863"/>
                  </a:lnTo>
                  <a:lnTo>
                    <a:pt x="271132" y="77863"/>
                  </a:lnTo>
                  <a:lnTo>
                    <a:pt x="271132" y="80645"/>
                  </a:lnTo>
                  <a:lnTo>
                    <a:pt x="272034" y="80645"/>
                  </a:lnTo>
                  <a:lnTo>
                    <a:pt x="272034" y="77863"/>
                  </a:lnTo>
                  <a:lnTo>
                    <a:pt x="273634" y="77863"/>
                  </a:lnTo>
                  <a:lnTo>
                    <a:pt x="273634" y="76936"/>
                  </a:lnTo>
                  <a:close/>
                </a:path>
                <a:path w="283209" h="267970">
                  <a:moveTo>
                    <a:pt x="283095" y="75603"/>
                  </a:moveTo>
                  <a:lnTo>
                    <a:pt x="282803" y="74663"/>
                  </a:lnTo>
                  <a:lnTo>
                    <a:pt x="282219" y="73990"/>
                  </a:lnTo>
                  <a:lnTo>
                    <a:pt x="279895" y="72999"/>
                  </a:lnTo>
                  <a:lnTo>
                    <a:pt x="277685" y="73964"/>
                  </a:lnTo>
                  <a:lnTo>
                    <a:pt x="277685" y="70485"/>
                  </a:lnTo>
                  <a:lnTo>
                    <a:pt x="282689" y="70485"/>
                  </a:lnTo>
                  <a:lnTo>
                    <a:pt x="282689" y="69557"/>
                  </a:lnTo>
                  <a:lnTo>
                    <a:pt x="276796" y="69557"/>
                  </a:lnTo>
                  <a:lnTo>
                    <a:pt x="276796" y="75057"/>
                  </a:lnTo>
                  <a:lnTo>
                    <a:pt x="277939" y="75057"/>
                  </a:lnTo>
                  <a:lnTo>
                    <a:pt x="279895" y="73964"/>
                  </a:lnTo>
                  <a:lnTo>
                    <a:pt x="281546" y="74688"/>
                  </a:lnTo>
                  <a:lnTo>
                    <a:pt x="282194" y="76835"/>
                  </a:lnTo>
                  <a:lnTo>
                    <a:pt x="281495" y="79006"/>
                  </a:lnTo>
                  <a:lnTo>
                    <a:pt x="279895" y="79679"/>
                  </a:lnTo>
                  <a:lnTo>
                    <a:pt x="278231" y="79286"/>
                  </a:lnTo>
                  <a:lnTo>
                    <a:pt x="277634" y="78308"/>
                  </a:lnTo>
                  <a:lnTo>
                    <a:pt x="276682" y="78308"/>
                  </a:lnTo>
                  <a:lnTo>
                    <a:pt x="277520" y="79946"/>
                  </a:lnTo>
                  <a:lnTo>
                    <a:pt x="279895" y="80657"/>
                  </a:lnTo>
                  <a:lnTo>
                    <a:pt x="282244" y="79603"/>
                  </a:lnTo>
                  <a:lnTo>
                    <a:pt x="283095" y="76835"/>
                  </a:lnTo>
                  <a:lnTo>
                    <a:pt x="283095" y="75603"/>
                  </a:lnTo>
                  <a:close/>
                </a:path>
              </a:pathLst>
            </a:custGeom>
            <a:solidFill>
              <a:srgbClr val="050100"/>
            </a:solidFill>
          </p:spPr>
          <p:txBody>
            <a:bodyPr wrap="square" lIns="0" tIns="0" rIns="0" bIns="0" rtlCol="0"/>
            <a:lstStyle/>
            <a:p>
              <a:endParaRPr/>
            </a:p>
          </p:txBody>
        </p:sp>
        <p:sp>
          <p:nvSpPr>
            <p:cNvPr id="182" name="object 182"/>
            <p:cNvSpPr/>
            <p:nvPr/>
          </p:nvSpPr>
          <p:spPr>
            <a:xfrm>
              <a:off x="6432826" y="8576942"/>
              <a:ext cx="15875" cy="15875"/>
            </a:xfrm>
            <a:custGeom>
              <a:avLst/>
              <a:gdLst/>
              <a:ahLst/>
              <a:cxnLst/>
              <a:rect l="l" t="t" r="r" b="b"/>
              <a:pathLst>
                <a:path w="15875" h="15875">
                  <a:moveTo>
                    <a:pt x="15202" y="888"/>
                  </a:moveTo>
                  <a:lnTo>
                    <a:pt x="9017" y="888"/>
                  </a:lnTo>
                  <a:lnTo>
                    <a:pt x="9017" y="15671"/>
                  </a:lnTo>
                  <a:lnTo>
                    <a:pt x="10236" y="15671"/>
                  </a:lnTo>
                  <a:lnTo>
                    <a:pt x="10236" y="1917"/>
                  </a:lnTo>
                  <a:lnTo>
                    <a:pt x="15202" y="1917"/>
                  </a:lnTo>
                  <a:lnTo>
                    <a:pt x="15202" y="888"/>
                  </a:lnTo>
                  <a:close/>
                </a:path>
                <a:path w="15875" h="15875">
                  <a:moveTo>
                    <a:pt x="15202" y="1917"/>
                  </a:moveTo>
                  <a:lnTo>
                    <a:pt x="13830" y="1917"/>
                  </a:lnTo>
                  <a:lnTo>
                    <a:pt x="11824" y="6527"/>
                  </a:lnTo>
                  <a:lnTo>
                    <a:pt x="13424" y="8000"/>
                  </a:lnTo>
                  <a:lnTo>
                    <a:pt x="14126" y="9207"/>
                  </a:lnTo>
                  <a:lnTo>
                    <a:pt x="14237" y="12052"/>
                  </a:lnTo>
                  <a:lnTo>
                    <a:pt x="13322" y="12801"/>
                  </a:lnTo>
                  <a:lnTo>
                    <a:pt x="11481" y="12992"/>
                  </a:lnTo>
                  <a:lnTo>
                    <a:pt x="11963" y="14376"/>
                  </a:lnTo>
                  <a:lnTo>
                    <a:pt x="14351" y="13995"/>
                  </a:lnTo>
                  <a:lnTo>
                    <a:pt x="15519" y="12801"/>
                  </a:lnTo>
                  <a:lnTo>
                    <a:pt x="15532" y="9207"/>
                  </a:lnTo>
                  <a:lnTo>
                    <a:pt x="14770" y="7746"/>
                  </a:lnTo>
                  <a:lnTo>
                    <a:pt x="13208" y="6324"/>
                  </a:lnTo>
                  <a:lnTo>
                    <a:pt x="15202" y="1917"/>
                  </a:lnTo>
                  <a:close/>
                </a:path>
                <a:path w="15875" h="15875">
                  <a:moveTo>
                    <a:pt x="8085" y="12801"/>
                  </a:moveTo>
                  <a:lnTo>
                    <a:pt x="6490" y="12801"/>
                  </a:lnTo>
                  <a:lnTo>
                    <a:pt x="7290" y="14782"/>
                  </a:lnTo>
                  <a:lnTo>
                    <a:pt x="8585" y="14096"/>
                  </a:lnTo>
                  <a:lnTo>
                    <a:pt x="8085" y="12801"/>
                  </a:lnTo>
                  <a:close/>
                </a:path>
                <a:path w="15875" h="15875">
                  <a:moveTo>
                    <a:pt x="7633" y="1917"/>
                  </a:moveTo>
                  <a:lnTo>
                    <a:pt x="965" y="1917"/>
                  </a:lnTo>
                  <a:lnTo>
                    <a:pt x="965" y="13182"/>
                  </a:lnTo>
                  <a:lnTo>
                    <a:pt x="0" y="13334"/>
                  </a:lnTo>
                  <a:lnTo>
                    <a:pt x="343" y="14719"/>
                  </a:lnTo>
                  <a:lnTo>
                    <a:pt x="2502" y="14300"/>
                  </a:lnTo>
                  <a:lnTo>
                    <a:pt x="4559" y="13652"/>
                  </a:lnTo>
                  <a:lnTo>
                    <a:pt x="6201" y="12928"/>
                  </a:lnTo>
                  <a:lnTo>
                    <a:pt x="2210" y="12928"/>
                  </a:lnTo>
                  <a:lnTo>
                    <a:pt x="2210" y="8800"/>
                  </a:lnTo>
                  <a:lnTo>
                    <a:pt x="7633" y="8800"/>
                  </a:lnTo>
                  <a:lnTo>
                    <a:pt x="7633" y="7835"/>
                  </a:lnTo>
                  <a:lnTo>
                    <a:pt x="2210" y="7835"/>
                  </a:lnTo>
                  <a:lnTo>
                    <a:pt x="2210" y="5841"/>
                  </a:lnTo>
                  <a:lnTo>
                    <a:pt x="7633" y="5841"/>
                  </a:lnTo>
                  <a:lnTo>
                    <a:pt x="7633" y="4876"/>
                  </a:lnTo>
                  <a:lnTo>
                    <a:pt x="2210" y="4876"/>
                  </a:lnTo>
                  <a:lnTo>
                    <a:pt x="2210" y="2882"/>
                  </a:lnTo>
                  <a:lnTo>
                    <a:pt x="7633" y="2882"/>
                  </a:lnTo>
                  <a:lnTo>
                    <a:pt x="7633" y="1917"/>
                  </a:lnTo>
                  <a:close/>
                </a:path>
                <a:path w="15875" h="15875">
                  <a:moveTo>
                    <a:pt x="6045" y="9486"/>
                  </a:moveTo>
                  <a:lnTo>
                    <a:pt x="5016" y="10109"/>
                  </a:lnTo>
                  <a:lnTo>
                    <a:pt x="5982" y="11772"/>
                  </a:lnTo>
                  <a:lnTo>
                    <a:pt x="4788" y="12255"/>
                  </a:lnTo>
                  <a:lnTo>
                    <a:pt x="3518" y="12636"/>
                  </a:lnTo>
                  <a:lnTo>
                    <a:pt x="2210" y="12928"/>
                  </a:lnTo>
                  <a:lnTo>
                    <a:pt x="6201" y="12928"/>
                  </a:lnTo>
                  <a:lnTo>
                    <a:pt x="6490" y="12801"/>
                  </a:lnTo>
                  <a:lnTo>
                    <a:pt x="8085" y="12801"/>
                  </a:lnTo>
                  <a:lnTo>
                    <a:pt x="7963" y="12484"/>
                  </a:lnTo>
                  <a:lnTo>
                    <a:pt x="7099" y="10960"/>
                  </a:lnTo>
                  <a:lnTo>
                    <a:pt x="6045" y="9486"/>
                  </a:lnTo>
                  <a:close/>
                </a:path>
                <a:path w="15875" h="15875">
                  <a:moveTo>
                    <a:pt x="7633" y="5841"/>
                  </a:moveTo>
                  <a:lnTo>
                    <a:pt x="6401" y="5841"/>
                  </a:lnTo>
                  <a:lnTo>
                    <a:pt x="6401" y="7835"/>
                  </a:lnTo>
                  <a:lnTo>
                    <a:pt x="7633" y="7835"/>
                  </a:lnTo>
                  <a:lnTo>
                    <a:pt x="7633" y="5841"/>
                  </a:lnTo>
                  <a:close/>
                </a:path>
                <a:path w="15875" h="15875">
                  <a:moveTo>
                    <a:pt x="7633" y="2882"/>
                  </a:moveTo>
                  <a:lnTo>
                    <a:pt x="6401" y="2882"/>
                  </a:lnTo>
                  <a:lnTo>
                    <a:pt x="6401" y="4876"/>
                  </a:lnTo>
                  <a:lnTo>
                    <a:pt x="7633" y="4876"/>
                  </a:lnTo>
                  <a:lnTo>
                    <a:pt x="7633" y="2882"/>
                  </a:lnTo>
                  <a:close/>
                </a:path>
                <a:path w="15875" h="15875">
                  <a:moveTo>
                    <a:pt x="4940" y="0"/>
                  </a:moveTo>
                  <a:lnTo>
                    <a:pt x="3721" y="0"/>
                  </a:lnTo>
                  <a:lnTo>
                    <a:pt x="3721" y="1917"/>
                  </a:lnTo>
                  <a:lnTo>
                    <a:pt x="4940" y="1917"/>
                  </a:lnTo>
                  <a:lnTo>
                    <a:pt x="4940" y="0"/>
                  </a:lnTo>
                  <a:close/>
                </a:path>
              </a:pathLst>
            </a:custGeom>
            <a:solidFill>
              <a:srgbClr val="050100"/>
            </a:solidFill>
          </p:spPr>
          <p:txBody>
            <a:bodyPr wrap="square" lIns="0" tIns="0" rIns="0" bIns="0" rtlCol="0"/>
            <a:lstStyle/>
            <a:p>
              <a:endParaRPr/>
            </a:p>
          </p:txBody>
        </p:sp>
        <p:sp>
          <p:nvSpPr>
            <p:cNvPr id="183" name="object 183"/>
            <p:cNvSpPr/>
            <p:nvPr/>
          </p:nvSpPr>
          <p:spPr>
            <a:xfrm>
              <a:off x="6669558" y="8740202"/>
              <a:ext cx="39370" cy="46355"/>
            </a:xfrm>
            <a:custGeom>
              <a:avLst/>
              <a:gdLst/>
              <a:ahLst/>
              <a:cxnLst/>
              <a:rect l="l" t="t" r="r" b="b"/>
              <a:pathLst>
                <a:path w="39370" h="46354">
                  <a:moveTo>
                    <a:pt x="39255" y="0"/>
                  </a:moveTo>
                  <a:lnTo>
                    <a:pt x="19621" y="2921"/>
                  </a:lnTo>
                  <a:lnTo>
                    <a:pt x="0" y="0"/>
                  </a:lnTo>
                  <a:lnTo>
                    <a:pt x="1889" y="13612"/>
                  </a:lnTo>
                  <a:lnTo>
                    <a:pt x="1762" y="28825"/>
                  </a:lnTo>
                  <a:lnTo>
                    <a:pt x="810" y="41205"/>
                  </a:lnTo>
                  <a:lnTo>
                    <a:pt x="228" y="46316"/>
                  </a:lnTo>
                  <a:lnTo>
                    <a:pt x="39027" y="46316"/>
                  </a:lnTo>
                  <a:lnTo>
                    <a:pt x="36687" y="28041"/>
                  </a:lnTo>
                  <a:lnTo>
                    <a:pt x="35931" y="17124"/>
                  </a:lnTo>
                  <a:lnTo>
                    <a:pt x="36780" y="9224"/>
                  </a:lnTo>
                  <a:lnTo>
                    <a:pt x="39255" y="0"/>
                  </a:lnTo>
                  <a:close/>
                </a:path>
              </a:pathLst>
            </a:custGeom>
            <a:solidFill>
              <a:srgbClr val="F1AD8E"/>
            </a:solidFill>
          </p:spPr>
          <p:txBody>
            <a:bodyPr wrap="square" lIns="0" tIns="0" rIns="0" bIns="0" rtlCol="0"/>
            <a:lstStyle/>
            <a:p>
              <a:endParaRPr/>
            </a:p>
          </p:txBody>
        </p:sp>
        <p:sp>
          <p:nvSpPr>
            <p:cNvPr id="184" name="object 184"/>
            <p:cNvSpPr/>
            <p:nvPr/>
          </p:nvSpPr>
          <p:spPr>
            <a:xfrm>
              <a:off x="6623608" y="8777181"/>
              <a:ext cx="132080" cy="33655"/>
            </a:xfrm>
            <a:custGeom>
              <a:avLst/>
              <a:gdLst/>
              <a:ahLst/>
              <a:cxnLst/>
              <a:rect l="l" t="t" r="r" b="b"/>
              <a:pathLst>
                <a:path w="132079" h="33654">
                  <a:moveTo>
                    <a:pt x="45196" y="0"/>
                  </a:moveTo>
                  <a:lnTo>
                    <a:pt x="7420" y="13510"/>
                  </a:lnTo>
                  <a:lnTo>
                    <a:pt x="0" y="18125"/>
                  </a:lnTo>
                  <a:lnTo>
                    <a:pt x="0" y="33228"/>
                  </a:lnTo>
                  <a:lnTo>
                    <a:pt x="131559" y="33228"/>
                  </a:lnTo>
                  <a:lnTo>
                    <a:pt x="131554" y="18125"/>
                  </a:lnTo>
                  <a:lnTo>
                    <a:pt x="65567" y="5854"/>
                  </a:lnTo>
                  <a:lnTo>
                    <a:pt x="45196" y="0"/>
                  </a:lnTo>
                  <a:close/>
                </a:path>
                <a:path w="132079" h="33654">
                  <a:moveTo>
                    <a:pt x="85963" y="0"/>
                  </a:moveTo>
                  <a:lnTo>
                    <a:pt x="65567" y="5854"/>
                  </a:lnTo>
                  <a:lnTo>
                    <a:pt x="102724" y="5854"/>
                  </a:lnTo>
                  <a:lnTo>
                    <a:pt x="85963" y="0"/>
                  </a:lnTo>
                  <a:close/>
                </a:path>
              </a:pathLst>
            </a:custGeom>
            <a:solidFill>
              <a:srgbClr val="89CFE9"/>
            </a:solidFill>
          </p:spPr>
          <p:txBody>
            <a:bodyPr wrap="square" lIns="0" tIns="0" rIns="0" bIns="0" rtlCol="0"/>
            <a:lstStyle/>
            <a:p>
              <a:endParaRPr/>
            </a:p>
          </p:txBody>
        </p:sp>
        <p:sp>
          <p:nvSpPr>
            <p:cNvPr id="185" name="object 185"/>
            <p:cNvSpPr/>
            <p:nvPr/>
          </p:nvSpPr>
          <p:spPr>
            <a:xfrm>
              <a:off x="6641452" y="8697747"/>
              <a:ext cx="95885" cy="30480"/>
            </a:xfrm>
            <a:custGeom>
              <a:avLst/>
              <a:gdLst/>
              <a:ahLst/>
              <a:cxnLst/>
              <a:rect l="l" t="t" r="r" b="b"/>
              <a:pathLst>
                <a:path w="95884" h="30479">
                  <a:moveTo>
                    <a:pt x="17094" y="30403"/>
                  </a:moveTo>
                  <a:lnTo>
                    <a:pt x="12585" y="24218"/>
                  </a:lnTo>
                  <a:lnTo>
                    <a:pt x="11557" y="7061"/>
                  </a:lnTo>
                  <a:lnTo>
                    <a:pt x="2603" y="0"/>
                  </a:lnTo>
                  <a:lnTo>
                    <a:pt x="0" y="15735"/>
                  </a:lnTo>
                  <a:lnTo>
                    <a:pt x="5397" y="27901"/>
                  </a:lnTo>
                  <a:lnTo>
                    <a:pt x="17094" y="30403"/>
                  </a:lnTo>
                  <a:close/>
                </a:path>
                <a:path w="95884" h="30479">
                  <a:moveTo>
                    <a:pt x="95440" y="17703"/>
                  </a:moveTo>
                  <a:lnTo>
                    <a:pt x="92837" y="1968"/>
                  </a:lnTo>
                  <a:lnTo>
                    <a:pt x="84023" y="7061"/>
                  </a:lnTo>
                  <a:lnTo>
                    <a:pt x="83007" y="24218"/>
                  </a:lnTo>
                  <a:lnTo>
                    <a:pt x="78498" y="30403"/>
                  </a:lnTo>
                  <a:lnTo>
                    <a:pt x="90195" y="27901"/>
                  </a:lnTo>
                  <a:lnTo>
                    <a:pt x="95440" y="17703"/>
                  </a:lnTo>
                  <a:close/>
                </a:path>
              </a:pathLst>
            </a:custGeom>
            <a:solidFill>
              <a:srgbClr val="F1AD8E"/>
            </a:solidFill>
          </p:spPr>
          <p:txBody>
            <a:bodyPr wrap="square" lIns="0" tIns="0" rIns="0" bIns="0" rtlCol="0"/>
            <a:lstStyle/>
            <a:p>
              <a:endParaRPr/>
            </a:p>
          </p:txBody>
        </p:sp>
        <p:sp>
          <p:nvSpPr>
            <p:cNvPr id="186" name="object 186"/>
            <p:cNvSpPr/>
            <p:nvPr/>
          </p:nvSpPr>
          <p:spPr>
            <a:xfrm>
              <a:off x="6663677" y="8769058"/>
              <a:ext cx="51435" cy="33655"/>
            </a:xfrm>
            <a:custGeom>
              <a:avLst/>
              <a:gdLst/>
              <a:ahLst/>
              <a:cxnLst/>
              <a:rect l="l" t="t" r="r" b="b"/>
              <a:pathLst>
                <a:path w="51434" h="33654">
                  <a:moveTo>
                    <a:pt x="50990" y="10083"/>
                  </a:moveTo>
                  <a:lnTo>
                    <a:pt x="43738" y="0"/>
                  </a:lnTo>
                  <a:lnTo>
                    <a:pt x="25501" y="13995"/>
                  </a:lnTo>
                  <a:lnTo>
                    <a:pt x="7264" y="0"/>
                  </a:lnTo>
                  <a:lnTo>
                    <a:pt x="0" y="10083"/>
                  </a:lnTo>
                  <a:lnTo>
                    <a:pt x="10629" y="30568"/>
                  </a:lnTo>
                  <a:lnTo>
                    <a:pt x="11874" y="33502"/>
                  </a:lnTo>
                  <a:lnTo>
                    <a:pt x="25488" y="14008"/>
                  </a:lnTo>
                  <a:lnTo>
                    <a:pt x="39128" y="33502"/>
                  </a:lnTo>
                  <a:lnTo>
                    <a:pt x="40373" y="30568"/>
                  </a:lnTo>
                  <a:lnTo>
                    <a:pt x="50990" y="10083"/>
                  </a:lnTo>
                  <a:close/>
                </a:path>
              </a:pathLst>
            </a:custGeom>
            <a:solidFill>
              <a:srgbClr val="BDE5F3"/>
            </a:solidFill>
          </p:spPr>
          <p:txBody>
            <a:bodyPr wrap="square" lIns="0" tIns="0" rIns="0" bIns="0" rtlCol="0"/>
            <a:lstStyle/>
            <a:p>
              <a:endParaRPr/>
            </a:p>
          </p:txBody>
        </p:sp>
        <p:sp>
          <p:nvSpPr>
            <p:cNvPr id="187" name="object 187"/>
            <p:cNvSpPr/>
            <p:nvPr/>
          </p:nvSpPr>
          <p:spPr>
            <a:xfrm>
              <a:off x="6651571" y="8659054"/>
              <a:ext cx="75565" cy="105410"/>
            </a:xfrm>
            <a:custGeom>
              <a:avLst/>
              <a:gdLst/>
              <a:ahLst/>
              <a:cxnLst/>
              <a:rect l="l" t="t" r="r" b="b"/>
              <a:pathLst>
                <a:path w="75565" h="105409">
                  <a:moveTo>
                    <a:pt x="37795" y="0"/>
                  </a:moveTo>
                  <a:lnTo>
                    <a:pt x="16646" y="5331"/>
                  </a:lnTo>
                  <a:lnTo>
                    <a:pt x="5437" y="15489"/>
                  </a:lnTo>
                  <a:lnTo>
                    <a:pt x="868" y="25344"/>
                  </a:lnTo>
                  <a:lnTo>
                    <a:pt x="0" y="29768"/>
                  </a:lnTo>
                  <a:lnTo>
                    <a:pt x="204" y="49023"/>
                  </a:lnTo>
                  <a:lnTo>
                    <a:pt x="10551" y="87265"/>
                  </a:lnTo>
                  <a:lnTo>
                    <a:pt x="37795" y="105333"/>
                  </a:lnTo>
                  <a:lnTo>
                    <a:pt x="46755" y="101537"/>
                  </a:lnTo>
                  <a:lnTo>
                    <a:pt x="72902" y="64149"/>
                  </a:lnTo>
                  <a:lnTo>
                    <a:pt x="75222" y="29768"/>
                  </a:lnTo>
                  <a:lnTo>
                    <a:pt x="73508" y="13465"/>
                  </a:lnTo>
                  <a:lnTo>
                    <a:pt x="69038" y="4930"/>
                  </a:lnTo>
                  <a:lnTo>
                    <a:pt x="58303" y="1372"/>
                  </a:lnTo>
                  <a:lnTo>
                    <a:pt x="37795" y="0"/>
                  </a:lnTo>
                  <a:close/>
                </a:path>
              </a:pathLst>
            </a:custGeom>
            <a:solidFill>
              <a:srgbClr val="F1BEA5"/>
            </a:solidFill>
          </p:spPr>
          <p:txBody>
            <a:bodyPr wrap="square" lIns="0" tIns="0" rIns="0" bIns="0" rtlCol="0"/>
            <a:lstStyle/>
            <a:p>
              <a:endParaRPr/>
            </a:p>
          </p:txBody>
        </p:sp>
        <p:sp>
          <p:nvSpPr>
            <p:cNvPr id="188" name="object 188"/>
            <p:cNvSpPr/>
            <p:nvPr/>
          </p:nvSpPr>
          <p:spPr>
            <a:xfrm>
              <a:off x="6646893" y="8649499"/>
              <a:ext cx="86995" cy="62230"/>
            </a:xfrm>
            <a:custGeom>
              <a:avLst/>
              <a:gdLst/>
              <a:ahLst/>
              <a:cxnLst/>
              <a:rect l="l" t="t" r="r" b="b"/>
              <a:pathLst>
                <a:path w="86995" h="62229">
                  <a:moveTo>
                    <a:pt x="84521" y="25514"/>
                  </a:moveTo>
                  <a:lnTo>
                    <a:pt x="59920" y="25514"/>
                  </a:lnTo>
                  <a:lnTo>
                    <a:pt x="77383" y="51130"/>
                  </a:lnTo>
                  <a:lnTo>
                    <a:pt x="80342" y="62217"/>
                  </a:lnTo>
                  <a:lnTo>
                    <a:pt x="83860" y="49682"/>
                  </a:lnTo>
                  <a:lnTo>
                    <a:pt x="86473" y="37684"/>
                  </a:lnTo>
                  <a:lnTo>
                    <a:pt x="86574" y="33853"/>
                  </a:lnTo>
                  <a:lnTo>
                    <a:pt x="86575" y="29979"/>
                  </a:lnTo>
                  <a:lnTo>
                    <a:pt x="84521" y="25514"/>
                  </a:lnTo>
                  <a:close/>
                </a:path>
                <a:path w="86995" h="62229">
                  <a:moveTo>
                    <a:pt x="33444" y="0"/>
                  </a:moveTo>
                  <a:lnTo>
                    <a:pt x="2008" y="23914"/>
                  </a:lnTo>
                  <a:lnTo>
                    <a:pt x="0" y="40068"/>
                  </a:lnTo>
                  <a:lnTo>
                    <a:pt x="147" y="47548"/>
                  </a:lnTo>
                  <a:lnTo>
                    <a:pt x="2277" y="56165"/>
                  </a:lnTo>
                  <a:lnTo>
                    <a:pt x="4923" y="61524"/>
                  </a:lnTo>
                  <a:lnTo>
                    <a:pt x="6618" y="61023"/>
                  </a:lnTo>
                  <a:lnTo>
                    <a:pt x="7215" y="57594"/>
                  </a:lnTo>
                  <a:lnTo>
                    <a:pt x="10862" y="47511"/>
                  </a:lnTo>
                  <a:lnTo>
                    <a:pt x="15521" y="35102"/>
                  </a:lnTo>
                  <a:lnTo>
                    <a:pt x="17020" y="31280"/>
                  </a:lnTo>
                  <a:lnTo>
                    <a:pt x="37577" y="31280"/>
                  </a:lnTo>
                  <a:lnTo>
                    <a:pt x="39212" y="29979"/>
                  </a:lnTo>
                  <a:lnTo>
                    <a:pt x="43410" y="24206"/>
                  </a:lnTo>
                  <a:lnTo>
                    <a:pt x="83919" y="24206"/>
                  </a:lnTo>
                  <a:lnTo>
                    <a:pt x="83842" y="24038"/>
                  </a:lnTo>
                  <a:lnTo>
                    <a:pt x="77383" y="16090"/>
                  </a:lnTo>
                  <a:lnTo>
                    <a:pt x="70704" y="8293"/>
                  </a:lnTo>
                  <a:lnTo>
                    <a:pt x="60593" y="8293"/>
                  </a:lnTo>
                  <a:lnTo>
                    <a:pt x="44162" y="1464"/>
                  </a:lnTo>
                  <a:lnTo>
                    <a:pt x="33444" y="0"/>
                  </a:lnTo>
                  <a:close/>
                </a:path>
                <a:path w="86995" h="62229">
                  <a:moveTo>
                    <a:pt x="37577" y="31280"/>
                  </a:moveTo>
                  <a:lnTo>
                    <a:pt x="17020" y="31280"/>
                  </a:lnTo>
                  <a:lnTo>
                    <a:pt x="13667" y="40068"/>
                  </a:lnTo>
                  <a:lnTo>
                    <a:pt x="29262" y="34727"/>
                  </a:lnTo>
                  <a:lnTo>
                    <a:pt x="37577" y="31280"/>
                  </a:lnTo>
                  <a:close/>
                </a:path>
                <a:path w="86995" h="62229">
                  <a:moveTo>
                    <a:pt x="83919" y="24206"/>
                  </a:moveTo>
                  <a:lnTo>
                    <a:pt x="43410" y="24206"/>
                  </a:lnTo>
                  <a:lnTo>
                    <a:pt x="41345" y="28283"/>
                  </a:lnTo>
                  <a:lnTo>
                    <a:pt x="39212" y="29979"/>
                  </a:lnTo>
                  <a:lnTo>
                    <a:pt x="33288" y="38125"/>
                  </a:lnTo>
                  <a:lnTo>
                    <a:pt x="46999" y="35906"/>
                  </a:lnTo>
                  <a:lnTo>
                    <a:pt x="54343" y="33853"/>
                  </a:lnTo>
                  <a:lnTo>
                    <a:pt x="57818" y="30783"/>
                  </a:lnTo>
                  <a:lnTo>
                    <a:pt x="59920" y="25514"/>
                  </a:lnTo>
                  <a:lnTo>
                    <a:pt x="84521" y="25514"/>
                  </a:lnTo>
                  <a:lnTo>
                    <a:pt x="83919" y="24206"/>
                  </a:lnTo>
                  <a:close/>
                </a:path>
                <a:path w="86995" h="62229">
                  <a:moveTo>
                    <a:pt x="43410" y="24206"/>
                  </a:moveTo>
                  <a:lnTo>
                    <a:pt x="39212" y="29979"/>
                  </a:lnTo>
                  <a:lnTo>
                    <a:pt x="41345" y="28283"/>
                  </a:lnTo>
                  <a:lnTo>
                    <a:pt x="43410" y="24206"/>
                  </a:lnTo>
                  <a:close/>
                </a:path>
                <a:path w="86995" h="62229">
                  <a:moveTo>
                    <a:pt x="68290" y="5473"/>
                  </a:moveTo>
                  <a:lnTo>
                    <a:pt x="60593" y="8293"/>
                  </a:lnTo>
                  <a:lnTo>
                    <a:pt x="70704" y="8293"/>
                  </a:lnTo>
                  <a:lnTo>
                    <a:pt x="68290" y="5473"/>
                  </a:lnTo>
                  <a:close/>
                </a:path>
              </a:pathLst>
            </a:custGeom>
            <a:solidFill>
              <a:srgbClr val="343435"/>
            </a:solidFill>
          </p:spPr>
          <p:txBody>
            <a:bodyPr wrap="square" lIns="0" tIns="0" rIns="0" bIns="0" rtlCol="0"/>
            <a:lstStyle/>
            <a:p>
              <a:endParaRPr/>
            </a:p>
          </p:txBody>
        </p:sp>
        <p:sp>
          <p:nvSpPr>
            <p:cNvPr id="189" name="object 189"/>
            <p:cNvSpPr/>
            <p:nvPr/>
          </p:nvSpPr>
          <p:spPr>
            <a:xfrm>
              <a:off x="6311253" y="8572661"/>
              <a:ext cx="447675" cy="25400"/>
            </a:xfrm>
            <a:custGeom>
              <a:avLst/>
              <a:gdLst/>
              <a:ahLst/>
              <a:cxnLst/>
              <a:rect l="l" t="t" r="r" b="b"/>
              <a:pathLst>
                <a:path w="447675" h="25400">
                  <a:moveTo>
                    <a:pt x="439864" y="24803"/>
                  </a:moveTo>
                  <a:lnTo>
                    <a:pt x="7772" y="24803"/>
                  </a:lnTo>
                  <a:lnTo>
                    <a:pt x="3479" y="24803"/>
                  </a:lnTo>
                  <a:lnTo>
                    <a:pt x="0" y="21336"/>
                  </a:lnTo>
                  <a:lnTo>
                    <a:pt x="0" y="17043"/>
                  </a:lnTo>
                  <a:lnTo>
                    <a:pt x="0" y="7759"/>
                  </a:lnTo>
                  <a:lnTo>
                    <a:pt x="0" y="3467"/>
                  </a:lnTo>
                  <a:lnTo>
                    <a:pt x="3479" y="0"/>
                  </a:lnTo>
                  <a:lnTo>
                    <a:pt x="7772" y="0"/>
                  </a:lnTo>
                  <a:lnTo>
                    <a:pt x="439864" y="0"/>
                  </a:lnTo>
                  <a:lnTo>
                    <a:pt x="444157" y="0"/>
                  </a:lnTo>
                  <a:lnTo>
                    <a:pt x="447624" y="3467"/>
                  </a:lnTo>
                  <a:lnTo>
                    <a:pt x="447624" y="7759"/>
                  </a:lnTo>
                  <a:lnTo>
                    <a:pt x="447624" y="17043"/>
                  </a:lnTo>
                  <a:lnTo>
                    <a:pt x="447624" y="21336"/>
                  </a:lnTo>
                  <a:lnTo>
                    <a:pt x="444157" y="24803"/>
                  </a:lnTo>
                  <a:lnTo>
                    <a:pt x="439864" y="24803"/>
                  </a:lnTo>
                  <a:close/>
                </a:path>
              </a:pathLst>
            </a:custGeom>
            <a:ln w="3175">
              <a:solidFill>
                <a:srgbClr val="231A16"/>
              </a:solidFill>
            </a:ln>
          </p:spPr>
          <p:txBody>
            <a:bodyPr wrap="square" lIns="0" tIns="0" rIns="0" bIns="0" rtlCol="0"/>
            <a:lstStyle/>
            <a:p>
              <a:endParaRPr/>
            </a:p>
          </p:txBody>
        </p:sp>
        <p:sp>
          <p:nvSpPr>
            <p:cNvPr id="190" name="object 190"/>
            <p:cNvSpPr/>
            <p:nvPr/>
          </p:nvSpPr>
          <p:spPr>
            <a:xfrm>
              <a:off x="6346441" y="8572300"/>
              <a:ext cx="0" cy="26034"/>
            </a:xfrm>
            <a:custGeom>
              <a:avLst/>
              <a:gdLst/>
              <a:ahLst/>
              <a:cxnLst/>
              <a:rect l="l" t="t" r="r" b="b"/>
              <a:pathLst>
                <a:path h="26034">
                  <a:moveTo>
                    <a:pt x="0" y="25908"/>
                  </a:moveTo>
                  <a:lnTo>
                    <a:pt x="0" y="0"/>
                  </a:lnTo>
                </a:path>
              </a:pathLst>
            </a:custGeom>
            <a:ln w="3175">
              <a:solidFill>
                <a:srgbClr val="231A16"/>
              </a:solidFill>
            </a:ln>
          </p:spPr>
          <p:txBody>
            <a:bodyPr wrap="square" lIns="0" tIns="0" rIns="0" bIns="0" rtlCol="0"/>
            <a:lstStyle/>
            <a:p>
              <a:endParaRPr/>
            </a:p>
          </p:txBody>
        </p:sp>
      </p:grpSp>
      <p:sp>
        <p:nvSpPr>
          <p:cNvPr id="196" name="object 196"/>
          <p:cNvSpPr/>
          <p:nvPr/>
        </p:nvSpPr>
        <p:spPr>
          <a:xfrm>
            <a:off x="661013" y="7099315"/>
            <a:ext cx="6221979" cy="734744"/>
          </a:xfrm>
          <a:custGeom>
            <a:avLst/>
            <a:gdLst/>
            <a:ahLst/>
            <a:cxnLst/>
            <a:rect l="l" t="t" r="r" b="b"/>
            <a:pathLst>
              <a:path w="6210934" h="762000">
                <a:moveTo>
                  <a:pt x="0" y="762000"/>
                </a:moveTo>
                <a:lnTo>
                  <a:pt x="6210566" y="762000"/>
                </a:lnTo>
                <a:lnTo>
                  <a:pt x="6210566" y="0"/>
                </a:lnTo>
                <a:lnTo>
                  <a:pt x="0" y="0"/>
                </a:lnTo>
                <a:lnTo>
                  <a:pt x="0" y="762000"/>
                </a:lnTo>
                <a:close/>
              </a:path>
            </a:pathLst>
          </a:custGeom>
          <a:ln w="10795">
            <a:solidFill>
              <a:srgbClr val="002653"/>
            </a:solidFill>
          </a:ln>
        </p:spPr>
        <p:txBody>
          <a:bodyPr wrap="square" lIns="0" tIns="0" rIns="0" bIns="0" rtlCol="0"/>
          <a:lstStyle/>
          <a:p>
            <a:endParaRPr/>
          </a:p>
        </p:txBody>
      </p:sp>
      <p:sp>
        <p:nvSpPr>
          <p:cNvPr id="238" name="object 69">
            <a:extLst>
              <a:ext uri="{FF2B5EF4-FFF2-40B4-BE49-F238E27FC236}">
                <a16:creationId xmlns:a16="http://schemas.microsoft.com/office/drawing/2014/main" id="{BA017051-8DB7-41F2-A4FA-0DD0452E90C4}"/>
              </a:ext>
            </a:extLst>
          </p:cNvPr>
          <p:cNvSpPr/>
          <p:nvPr/>
        </p:nvSpPr>
        <p:spPr>
          <a:xfrm>
            <a:off x="654049" y="7099310"/>
            <a:ext cx="766374" cy="734744"/>
          </a:xfrm>
          <a:custGeom>
            <a:avLst/>
            <a:gdLst/>
            <a:ahLst/>
            <a:cxnLst/>
            <a:rect l="l" t="t" r="r" b="b"/>
            <a:pathLst>
              <a:path w="5456555" h="762000">
                <a:moveTo>
                  <a:pt x="0" y="762000"/>
                </a:moveTo>
                <a:lnTo>
                  <a:pt x="5456186" y="762000"/>
                </a:lnTo>
                <a:lnTo>
                  <a:pt x="5456186" y="0"/>
                </a:lnTo>
                <a:lnTo>
                  <a:pt x="0" y="0"/>
                </a:lnTo>
                <a:lnTo>
                  <a:pt x="0" y="762000"/>
                </a:lnTo>
                <a:close/>
              </a:path>
            </a:pathLst>
          </a:custGeom>
          <a:solidFill>
            <a:schemeClr val="accent6">
              <a:lumMod val="75000"/>
            </a:schemeClr>
          </a:solidFill>
          <a:ln>
            <a:solidFill>
              <a:schemeClr val="tx1"/>
            </a:solidFill>
          </a:ln>
        </p:spPr>
        <p:txBody>
          <a:bodyPr wrap="square" lIns="0" tIns="0" rIns="0" bIns="0" rtlCol="0"/>
          <a:lstStyle/>
          <a:p>
            <a:endParaRPr/>
          </a:p>
        </p:txBody>
      </p:sp>
      <p:sp>
        <p:nvSpPr>
          <p:cNvPr id="239" name="object 61">
            <a:extLst>
              <a:ext uri="{FF2B5EF4-FFF2-40B4-BE49-F238E27FC236}">
                <a16:creationId xmlns:a16="http://schemas.microsoft.com/office/drawing/2014/main" id="{C6A091BC-25B9-4607-8393-D84CCD949635}"/>
              </a:ext>
            </a:extLst>
          </p:cNvPr>
          <p:cNvSpPr txBox="1"/>
          <p:nvPr/>
        </p:nvSpPr>
        <p:spPr bwMode="white">
          <a:xfrm>
            <a:off x="724262" y="7273353"/>
            <a:ext cx="600892" cy="379471"/>
          </a:xfrm>
          <a:prstGeom prst="rect">
            <a:avLst/>
          </a:prstGeom>
        </p:spPr>
        <p:txBody>
          <a:bodyPr vert="horz" wrap="square" lIns="0" tIns="0" rIns="0" bIns="0" rtlCol="0">
            <a:spAutoFit/>
          </a:bodyPr>
          <a:lstStyle/>
          <a:p>
            <a:pPr algn="ctr">
              <a:lnSpc>
                <a:spcPct val="100000"/>
              </a:lnSpc>
              <a:spcBef>
                <a:spcPts val="100"/>
              </a:spcBef>
            </a:pPr>
            <a:r>
              <a:rPr lang="pt-BR" altLang="ja-JP" sz="1200" b="1" dirty="0" err="1">
                <a:solidFill>
                  <a:schemeClr val="bg1"/>
                </a:solidFill>
                <a:latin typeface="Century" panose="02040604050505020304" pitchFamily="18" charset="0"/>
              </a:rPr>
              <a:t>Qué</a:t>
            </a:r>
            <a:r>
              <a:rPr lang="pt-BR" altLang="ja-JP" sz="1200" b="1" dirty="0">
                <a:solidFill>
                  <a:schemeClr val="bg1"/>
                </a:solidFill>
                <a:latin typeface="Century" panose="02040604050505020304" pitchFamily="18" charset="0"/>
              </a:rPr>
              <a:t> </a:t>
            </a:r>
            <a:r>
              <a:rPr lang="pt-BR" altLang="ja-JP" sz="1200" b="1" dirty="0" err="1">
                <a:solidFill>
                  <a:schemeClr val="bg1"/>
                </a:solidFill>
                <a:latin typeface="Century" panose="02040604050505020304" pitchFamily="18" charset="0"/>
              </a:rPr>
              <a:t>traer</a:t>
            </a:r>
            <a:endParaRPr lang="ja-JP" altLang="en-US" sz="1200" b="1" dirty="0">
              <a:solidFill>
                <a:schemeClr val="bg1"/>
              </a:solidFill>
              <a:latin typeface="Century" panose="02040604050505020304" pitchFamily="18" charset="0"/>
              <a:ea typeface="HGPｺﾞｼｯｸE" panose="020B0900000000000000" pitchFamily="50" charset="-128"/>
              <a:cs typeface="KoburinaGoStdN-W6"/>
            </a:endParaRPr>
          </a:p>
        </p:txBody>
      </p:sp>
      <p:sp>
        <p:nvSpPr>
          <p:cNvPr id="191" name="object 191"/>
          <p:cNvSpPr txBox="1"/>
          <p:nvPr/>
        </p:nvSpPr>
        <p:spPr>
          <a:xfrm>
            <a:off x="5560949" y="7359382"/>
            <a:ext cx="149225" cy="211744"/>
          </a:xfrm>
          <a:prstGeom prst="rect">
            <a:avLst/>
          </a:prstGeom>
        </p:spPr>
        <p:txBody>
          <a:bodyPr vert="horz" wrap="square" lIns="0" tIns="14604" rIns="0" bIns="0" rtlCol="0">
            <a:spAutoFit/>
          </a:bodyPr>
          <a:lstStyle/>
          <a:p>
            <a:pPr>
              <a:lnSpc>
                <a:spcPct val="100000"/>
              </a:lnSpc>
              <a:spcBef>
                <a:spcPts val="114"/>
              </a:spcBef>
            </a:pPr>
            <a:r>
              <a:rPr sz="1300" b="1" spc="10" dirty="0">
                <a:solidFill>
                  <a:srgbClr val="231F20"/>
                </a:solidFill>
                <a:latin typeface="GothicMB101Pro-DeBold"/>
                <a:cs typeface="GothicMB101Pro-DeBold"/>
              </a:rPr>
              <a:t>+</a:t>
            </a:r>
            <a:endParaRPr sz="1300" dirty="0">
              <a:latin typeface="GothicMB101Pro-DeBold"/>
              <a:cs typeface="GothicMB101Pro-DeBold"/>
            </a:endParaRPr>
          </a:p>
        </p:txBody>
      </p:sp>
      <p:pic>
        <p:nvPicPr>
          <p:cNvPr id="675" name="図 674"/>
          <p:cNvPicPr>
            <a:picLocks noChangeAspect="1"/>
          </p:cNvPicPr>
          <p:nvPr/>
        </p:nvPicPr>
        <p:blipFill>
          <a:blip r:embed="rId9"/>
          <a:stretch>
            <a:fillRect/>
          </a:stretch>
        </p:blipFill>
        <p:spPr>
          <a:xfrm>
            <a:off x="4801902" y="7283126"/>
            <a:ext cx="728948" cy="418698"/>
          </a:xfrm>
          <a:prstGeom prst="rect">
            <a:avLst/>
          </a:prstGeom>
        </p:spPr>
      </p:pic>
      <p:sp>
        <p:nvSpPr>
          <p:cNvPr id="679" name="object 191"/>
          <p:cNvSpPr txBox="1"/>
          <p:nvPr/>
        </p:nvSpPr>
        <p:spPr>
          <a:xfrm>
            <a:off x="6067425" y="7359327"/>
            <a:ext cx="149225" cy="211744"/>
          </a:xfrm>
          <a:prstGeom prst="rect">
            <a:avLst/>
          </a:prstGeom>
        </p:spPr>
        <p:txBody>
          <a:bodyPr vert="horz" wrap="square" lIns="0" tIns="14604" rIns="0" bIns="0" rtlCol="0">
            <a:spAutoFit/>
          </a:bodyPr>
          <a:lstStyle/>
          <a:p>
            <a:pPr>
              <a:lnSpc>
                <a:spcPct val="100000"/>
              </a:lnSpc>
              <a:spcBef>
                <a:spcPts val="114"/>
              </a:spcBef>
            </a:pPr>
            <a:r>
              <a:rPr sz="1300" b="1" spc="10" dirty="0">
                <a:solidFill>
                  <a:srgbClr val="231F20"/>
                </a:solidFill>
                <a:latin typeface="GothicMB101Pro-DeBold"/>
                <a:cs typeface="GothicMB101Pro-DeBold"/>
              </a:rPr>
              <a:t>+</a:t>
            </a:r>
            <a:endParaRPr sz="1300" dirty="0">
              <a:latin typeface="GothicMB101Pro-DeBold"/>
              <a:cs typeface="GothicMB101Pro-DeBold"/>
            </a:endParaRPr>
          </a:p>
        </p:txBody>
      </p:sp>
      <p:pic>
        <p:nvPicPr>
          <p:cNvPr id="7" name="図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83250" y="7237285"/>
            <a:ext cx="346205" cy="503041"/>
          </a:xfrm>
          <a:prstGeom prst="rect">
            <a:avLst/>
          </a:prstGeom>
        </p:spPr>
      </p:pic>
      <p:grpSp>
        <p:nvGrpSpPr>
          <p:cNvPr id="32" name="グループ化 31"/>
          <p:cNvGrpSpPr/>
          <p:nvPr/>
        </p:nvGrpSpPr>
        <p:grpSpPr>
          <a:xfrm>
            <a:off x="695907" y="9466875"/>
            <a:ext cx="6228941" cy="812460"/>
            <a:chOff x="695907" y="9520961"/>
            <a:chExt cx="6228941" cy="812460"/>
          </a:xfrm>
        </p:grpSpPr>
        <p:grpSp>
          <p:nvGrpSpPr>
            <p:cNvPr id="684" name="グループ化 683"/>
            <p:cNvGrpSpPr/>
            <p:nvPr/>
          </p:nvGrpSpPr>
          <p:grpSpPr>
            <a:xfrm>
              <a:off x="695907" y="9520961"/>
              <a:ext cx="6228941" cy="812460"/>
              <a:chOff x="675159" y="7100232"/>
              <a:chExt cx="6228941" cy="893707"/>
            </a:xfrm>
          </p:grpSpPr>
          <p:grpSp>
            <p:nvGrpSpPr>
              <p:cNvPr id="690" name="グループ化 689"/>
              <p:cNvGrpSpPr/>
              <p:nvPr/>
            </p:nvGrpSpPr>
            <p:grpSpPr>
              <a:xfrm>
                <a:off x="675159" y="7100232"/>
                <a:ext cx="6228941" cy="893707"/>
                <a:chOff x="628854" y="9787512"/>
                <a:chExt cx="6217888" cy="865732"/>
              </a:xfrm>
            </p:grpSpPr>
            <p:sp>
              <p:nvSpPr>
                <p:cNvPr id="692" name="object 69"/>
                <p:cNvSpPr/>
                <p:nvPr/>
              </p:nvSpPr>
              <p:spPr>
                <a:xfrm>
                  <a:off x="1390184" y="9787512"/>
                  <a:ext cx="5456555" cy="761999"/>
                </a:xfrm>
                <a:custGeom>
                  <a:avLst/>
                  <a:gdLst/>
                  <a:ahLst/>
                  <a:cxnLst/>
                  <a:rect l="l" t="t" r="r" b="b"/>
                  <a:pathLst>
                    <a:path w="5456555" h="762000">
                      <a:moveTo>
                        <a:pt x="0" y="762000"/>
                      </a:moveTo>
                      <a:lnTo>
                        <a:pt x="5456186" y="762000"/>
                      </a:lnTo>
                      <a:lnTo>
                        <a:pt x="5456186" y="0"/>
                      </a:lnTo>
                      <a:lnTo>
                        <a:pt x="0" y="0"/>
                      </a:lnTo>
                      <a:lnTo>
                        <a:pt x="0" y="762000"/>
                      </a:lnTo>
                      <a:close/>
                    </a:path>
                  </a:pathLst>
                </a:custGeom>
                <a:solidFill>
                  <a:schemeClr val="accent6">
                    <a:lumMod val="40000"/>
                    <a:lumOff val="60000"/>
                  </a:schemeClr>
                </a:solidFill>
              </p:spPr>
              <p:txBody>
                <a:bodyPr wrap="square" lIns="0" tIns="0" rIns="0" bIns="0" rtlCol="0"/>
                <a:lstStyle/>
                <a:p>
                  <a:endParaRPr dirty="0"/>
                </a:p>
              </p:txBody>
            </p:sp>
            <p:sp>
              <p:nvSpPr>
                <p:cNvPr id="693" name="object 71"/>
                <p:cNvSpPr txBox="1"/>
                <p:nvPr/>
              </p:nvSpPr>
              <p:spPr>
                <a:xfrm>
                  <a:off x="1414394" y="9833353"/>
                  <a:ext cx="4614402" cy="819891"/>
                </a:xfrm>
                <a:prstGeom prst="rect">
                  <a:avLst/>
                </a:prstGeom>
              </p:spPr>
              <p:txBody>
                <a:bodyPr vert="horz" wrap="square" lIns="0" tIns="0" rIns="0" bIns="0" rtlCol="0">
                  <a:spAutoFit/>
                </a:bodyPr>
                <a:lstStyle/>
                <a:p>
                  <a:r>
                    <a:rPr lang="ja-JP" altLang="pt-BR" sz="1000" b="1" dirty="0" smtClean="0">
                      <a:latin typeface="Century" panose="02040604050505020304" pitchFamily="18" charset="0"/>
                    </a:rPr>
                    <a:t>・</a:t>
                  </a:r>
                  <a:r>
                    <a:rPr lang="pt-BR" altLang="ja-JP" sz="1000" b="1" dirty="0" smtClean="0">
                      <a:latin typeface="Century" panose="02040604050505020304" pitchFamily="18" charset="0"/>
                    </a:rPr>
                    <a:t>Cupón </a:t>
                  </a:r>
                  <a:r>
                    <a:rPr lang="pt-BR" altLang="ja-JP" sz="1000" b="1" dirty="0">
                      <a:latin typeface="Century" panose="02040604050505020304" pitchFamily="18" charset="0"/>
                    </a:rPr>
                    <a:t>(adjunto a este aviso) </a:t>
                  </a:r>
                </a:p>
                <a:p>
                  <a:r>
                    <a:rPr lang="ja-JP" altLang="pt-BR" sz="1000" b="1" dirty="0" smtClean="0">
                      <a:latin typeface="Century" panose="02040604050505020304" pitchFamily="18" charset="0"/>
                    </a:rPr>
                    <a:t>・</a:t>
                  </a:r>
                  <a:r>
                    <a:rPr lang="pt-BR" altLang="ja-JP" sz="1000" b="1" dirty="0" smtClean="0">
                      <a:latin typeface="Century" panose="02040604050505020304" pitchFamily="18" charset="0"/>
                      <a:ea typeface="HGPｺﾞｼｯｸE" panose="020B0900000000000000" pitchFamily="50" charset="-128"/>
                      <a:cs typeface="KoburinaGoStdN-W6"/>
                    </a:rPr>
                    <a:t>Cuestionario </a:t>
                  </a:r>
                  <a:r>
                    <a:rPr lang="pt-BR" altLang="ja-JP" sz="1000" b="1" dirty="0">
                      <a:latin typeface="Century" panose="02040604050505020304" pitchFamily="18" charset="0"/>
                      <a:ea typeface="HGPｺﾞｼｯｸE" panose="020B0900000000000000" pitchFamily="50" charset="-128"/>
                      <a:cs typeface="KoburinaGoStdN-W6"/>
                    </a:rPr>
                    <a:t>(</a:t>
                  </a:r>
                  <a:r>
                    <a:rPr lang="es-419" altLang="ja-JP" sz="1000" b="1" kern="120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que </a:t>
                  </a:r>
                  <a:r>
                    <a:rPr lang="es-419" altLang="ja-JP" sz="1000" b="1" kern="1200" dirty="0" smtClean="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será entregado </a:t>
                  </a:r>
                  <a:r>
                    <a:rPr lang="es-419" altLang="ja-JP" sz="1000" b="1" kern="120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en la </a:t>
                  </a:r>
                  <a:r>
                    <a:rPr lang="es-419" altLang="ja-JP" sz="1000" b="1" dirty="0">
                      <a:solidFill>
                        <a:srgbClr val="000000"/>
                      </a:solidFill>
                      <a:latin typeface="Century" panose="02040604050505020304" pitchFamily="18" charset="0"/>
                      <a:ea typeface="游明朝" panose="02020400000000000000" pitchFamily="18" charset="-128"/>
                      <a:cs typeface="Times New Roman" panose="02020603050405020304" pitchFamily="18" charset="0"/>
                    </a:rPr>
                    <a:t>1</a:t>
                  </a:r>
                  <a:r>
                    <a:rPr lang="es-419" altLang="ja-JP" sz="1000" b="1" kern="120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ra. vacuna</a:t>
                  </a:r>
                  <a:r>
                    <a:rPr lang="pt-BR" altLang="ja-JP" sz="1000" b="1" dirty="0">
                      <a:latin typeface="Century" panose="02040604050505020304" pitchFamily="18" charset="0"/>
                      <a:ea typeface="HGPｺﾞｼｯｸE" panose="020B0900000000000000" pitchFamily="50" charset="-128"/>
                      <a:cs typeface="KoburinaGoStdN-W6"/>
                    </a:rPr>
                    <a:t>)</a:t>
                  </a:r>
                </a:p>
                <a:p>
                  <a:r>
                    <a:rPr lang="ja-JP" altLang="pt-BR" sz="1000" b="1" dirty="0" smtClean="0">
                      <a:latin typeface="Century" panose="02040604050505020304" pitchFamily="18" charset="0"/>
                    </a:rPr>
                    <a:t>・</a:t>
                  </a:r>
                  <a:r>
                    <a:rPr lang="pt-BR" altLang="ja-JP" sz="1000" b="1" dirty="0" smtClean="0">
                      <a:latin typeface="Century" panose="02040604050505020304" pitchFamily="18" charset="0"/>
                      <a:ea typeface="Meiryo UI" panose="020B0604030504040204" pitchFamily="50" charset="-128"/>
                    </a:rPr>
                    <a:t>Doc</a:t>
                  </a:r>
                  <a:r>
                    <a:rPr lang="pt-BR" altLang="ja-JP" sz="1000" b="1" dirty="0">
                      <a:latin typeface="Century" panose="02040604050505020304" pitchFamily="18" charset="0"/>
                      <a:ea typeface="Meiryo UI" panose="020B0604030504040204" pitchFamily="50" charset="-128"/>
                    </a:rPr>
                    <a:t>. de identificación (licencia de conducir, tarjeta </a:t>
                  </a:r>
                  <a:r>
                    <a:rPr lang="pt-BR" altLang="ja-JP" sz="1000" b="1" dirty="0" smtClean="0">
                      <a:latin typeface="Century" panose="02040604050505020304" pitchFamily="18" charset="0"/>
                      <a:ea typeface="Meiryo UI" panose="020B0604030504040204" pitchFamily="50" charset="-128"/>
                    </a:rPr>
                    <a:t>de</a:t>
                  </a:r>
                </a:p>
                <a:p>
                  <a:r>
                    <a:rPr lang="pt-BR" altLang="ja-JP" sz="1000" b="1" dirty="0" smtClean="0">
                      <a:latin typeface="Century" panose="02040604050505020304" pitchFamily="18" charset="0"/>
                      <a:ea typeface="Meiryo UI" panose="020B0604030504040204" pitchFamily="50" charset="-128"/>
                    </a:rPr>
                    <a:t> </a:t>
                  </a:r>
                  <a:r>
                    <a:rPr lang="pt-BR" altLang="ja-JP" sz="1000" b="1" dirty="0">
                      <a:latin typeface="Century" panose="02040604050505020304" pitchFamily="18" charset="0"/>
                      <a:ea typeface="Meiryo UI" panose="020B0604030504040204" pitchFamily="50" charset="-128"/>
                    </a:rPr>
                    <a:t>seguro de salud, etc.) </a:t>
                  </a:r>
                  <a:endParaRPr lang="en-US" altLang="ja-JP" sz="1000" b="1" dirty="0">
                    <a:latin typeface="Century" panose="02040604050505020304" pitchFamily="18" charset="0"/>
                    <a:ea typeface="Meiryo UI" panose="020B0604030504040204" pitchFamily="50" charset="-128"/>
                    <a:cs typeface="KoburinaGoStdN-W6"/>
                  </a:endParaRPr>
                </a:p>
                <a:p>
                  <a:endParaRPr sz="1000" dirty="0">
                    <a:latin typeface="HGPｺﾞｼｯｸE" panose="020B0900000000000000" pitchFamily="50" charset="-128"/>
                    <a:ea typeface="HGPｺﾞｼｯｸE" panose="020B0900000000000000" pitchFamily="50" charset="-128"/>
                    <a:cs typeface="KoburinaGoStdN-W6"/>
                  </a:endParaRPr>
                </a:p>
              </p:txBody>
            </p:sp>
            <p:grpSp>
              <p:nvGrpSpPr>
                <p:cNvPr id="694" name="object 72"/>
                <p:cNvGrpSpPr/>
                <p:nvPr/>
              </p:nvGrpSpPr>
              <p:grpSpPr>
                <a:xfrm>
                  <a:off x="6119850" y="9863313"/>
                  <a:ext cx="613978" cy="604265"/>
                  <a:chOff x="6164979" y="8267150"/>
                  <a:chExt cx="613978" cy="604265"/>
                </a:xfrm>
              </p:grpSpPr>
              <p:sp>
                <p:nvSpPr>
                  <p:cNvPr id="697" name="object 73"/>
                  <p:cNvSpPr/>
                  <p:nvPr/>
                </p:nvSpPr>
                <p:spPr>
                  <a:xfrm>
                    <a:off x="6164979" y="8267150"/>
                    <a:ext cx="483234" cy="311150"/>
                  </a:xfrm>
                  <a:custGeom>
                    <a:avLst/>
                    <a:gdLst/>
                    <a:ahLst/>
                    <a:cxnLst/>
                    <a:rect l="l" t="t" r="r" b="b"/>
                    <a:pathLst>
                      <a:path w="483234" h="311150">
                        <a:moveTo>
                          <a:pt x="462254" y="0"/>
                        </a:moveTo>
                        <a:lnTo>
                          <a:pt x="20510" y="0"/>
                        </a:lnTo>
                        <a:lnTo>
                          <a:pt x="12547" y="1618"/>
                        </a:lnTo>
                        <a:lnTo>
                          <a:pt x="6026" y="6024"/>
                        </a:lnTo>
                        <a:lnTo>
                          <a:pt x="1618" y="12542"/>
                        </a:lnTo>
                        <a:lnTo>
                          <a:pt x="0" y="20497"/>
                        </a:lnTo>
                        <a:lnTo>
                          <a:pt x="0" y="290068"/>
                        </a:lnTo>
                        <a:lnTo>
                          <a:pt x="1618" y="298028"/>
                        </a:lnTo>
                        <a:lnTo>
                          <a:pt x="6026" y="304546"/>
                        </a:lnTo>
                        <a:lnTo>
                          <a:pt x="12547" y="308948"/>
                        </a:lnTo>
                        <a:lnTo>
                          <a:pt x="20510" y="310565"/>
                        </a:lnTo>
                        <a:lnTo>
                          <a:pt x="462254" y="310565"/>
                        </a:lnTo>
                        <a:lnTo>
                          <a:pt x="470209" y="308948"/>
                        </a:lnTo>
                        <a:lnTo>
                          <a:pt x="476727" y="304546"/>
                        </a:lnTo>
                        <a:lnTo>
                          <a:pt x="481133" y="298028"/>
                        </a:lnTo>
                        <a:lnTo>
                          <a:pt x="482752" y="290068"/>
                        </a:lnTo>
                        <a:lnTo>
                          <a:pt x="482752" y="20497"/>
                        </a:lnTo>
                        <a:lnTo>
                          <a:pt x="481133" y="12542"/>
                        </a:lnTo>
                        <a:lnTo>
                          <a:pt x="476727" y="6024"/>
                        </a:lnTo>
                        <a:lnTo>
                          <a:pt x="470209" y="1618"/>
                        </a:lnTo>
                        <a:lnTo>
                          <a:pt x="462254" y="0"/>
                        </a:lnTo>
                        <a:close/>
                      </a:path>
                    </a:pathLst>
                  </a:custGeom>
                  <a:solidFill>
                    <a:srgbClr val="EEDFEC"/>
                  </a:solidFill>
                </p:spPr>
                <p:txBody>
                  <a:bodyPr wrap="square" lIns="0" tIns="0" rIns="0" bIns="0" rtlCol="0"/>
                  <a:lstStyle/>
                  <a:p>
                    <a:endParaRPr/>
                  </a:p>
                </p:txBody>
              </p:sp>
              <p:sp>
                <p:nvSpPr>
                  <p:cNvPr id="698" name="object 74"/>
                  <p:cNvSpPr/>
                  <p:nvPr/>
                </p:nvSpPr>
                <p:spPr>
                  <a:xfrm>
                    <a:off x="6603911" y="8268195"/>
                    <a:ext cx="41275" cy="308610"/>
                  </a:xfrm>
                  <a:custGeom>
                    <a:avLst/>
                    <a:gdLst/>
                    <a:ahLst/>
                    <a:cxnLst/>
                    <a:rect l="l" t="t" r="r" b="b"/>
                    <a:pathLst>
                      <a:path w="41275" h="308609">
                        <a:moveTo>
                          <a:pt x="5397" y="19735"/>
                        </a:moveTo>
                        <a:lnTo>
                          <a:pt x="5041" y="18427"/>
                        </a:lnTo>
                        <a:lnTo>
                          <a:pt x="4686" y="17132"/>
                        </a:lnTo>
                        <a:lnTo>
                          <a:pt x="3340" y="16383"/>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749" y="3263"/>
                        </a:lnTo>
                        <a:lnTo>
                          <a:pt x="0" y="4610"/>
                        </a:lnTo>
                        <a:lnTo>
                          <a:pt x="711" y="7200"/>
                        </a:lnTo>
                        <a:lnTo>
                          <a:pt x="2057" y="7962"/>
                        </a:lnTo>
                        <a:lnTo>
                          <a:pt x="3352" y="7581"/>
                        </a:lnTo>
                        <a:lnTo>
                          <a:pt x="4648" y="7226"/>
                        </a:lnTo>
                        <a:lnTo>
                          <a:pt x="5397" y="5892"/>
                        </a:lnTo>
                        <a:close/>
                      </a:path>
                      <a:path w="41275" h="308609">
                        <a:moveTo>
                          <a:pt x="12446" y="3924"/>
                        </a:moveTo>
                        <a:lnTo>
                          <a:pt x="12077" y="2616"/>
                        </a:lnTo>
                        <a:lnTo>
                          <a:pt x="11722" y="1320"/>
                        </a:lnTo>
                        <a:lnTo>
                          <a:pt x="10375" y="571"/>
                        </a:lnTo>
                        <a:lnTo>
                          <a:pt x="7785" y="1295"/>
                        </a:lnTo>
                        <a:lnTo>
                          <a:pt x="7035" y="2628"/>
                        </a:lnTo>
                        <a:lnTo>
                          <a:pt x="7747" y="5219"/>
                        </a:lnTo>
                        <a:lnTo>
                          <a:pt x="9105" y="5981"/>
                        </a:lnTo>
                        <a:lnTo>
                          <a:pt x="10388" y="5613"/>
                        </a:lnTo>
                        <a:lnTo>
                          <a:pt x="11696" y="5257"/>
                        </a:lnTo>
                        <a:lnTo>
                          <a:pt x="12446" y="3924"/>
                        </a:lnTo>
                        <a:close/>
                      </a:path>
                      <a:path w="41275" h="308609">
                        <a:moveTo>
                          <a:pt x="19481" y="1955"/>
                        </a:moveTo>
                        <a:lnTo>
                          <a:pt x="18935" y="0"/>
                        </a:lnTo>
                        <a:lnTo>
                          <a:pt x="14452" y="0"/>
                        </a:lnTo>
                        <a:lnTo>
                          <a:pt x="14071" y="673"/>
                        </a:lnTo>
                        <a:lnTo>
                          <a:pt x="14795" y="3263"/>
                        </a:lnTo>
                        <a:lnTo>
                          <a:pt x="16141" y="4025"/>
                        </a:lnTo>
                        <a:lnTo>
                          <a:pt x="18732" y="3302"/>
                        </a:lnTo>
                        <a:lnTo>
                          <a:pt x="19481" y="1955"/>
                        </a:lnTo>
                        <a:close/>
                      </a:path>
                      <a:path w="41275" h="308609">
                        <a:moveTo>
                          <a:pt x="26276" y="307898"/>
                        </a:moveTo>
                        <a:lnTo>
                          <a:pt x="26174" y="307670"/>
                        </a:lnTo>
                        <a:lnTo>
                          <a:pt x="24866" y="306946"/>
                        </a:lnTo>
                        <a:lnTo>
                          <a:pt x="22275" y="307670"/>
                        </a:lnTo>
                        <a:lnTo>
                          <a:pt x="21805" y="308495"/>
                        </a:lnTo>
                        <a:lnTo>
                          <a:pt x="23304" y="308495"/>
                        </a:lnTo>
                        <a:lnTo>
                          <a:pt x="26276" y="307898"/>
                        </a:lnTo>
                        <a:close/>
                      </a:path>
                      <a:path w="41275" h="308609">
                        <a:moveTo>
                          <a:pt x="26936" y="296468"/>
                        </a:moveTo>
                        <a:lnTo>
                          <a:pt x="26581" y="295173"/>
                        </a:lnTo>
                        <a:lnTo>
                          <a:pt x="26225" y="293865"/>
                        </a:lnTo>
                        <a:lnTo>
                          <a:pt x="24866" y="293116"/>
                        </a:lnTo>
                        <a:lnTo>
                          <a:pt x="22275" y="293839"/>
                        </a:lnTo>
                        <a:lnTo>
                          <a:pt x="21526" y="295186"/>
                        </a:lnTo>
                        <a:lnTo>
                          <a:pt x="22250" y="297764"/>
                        </a:lnTo>
                        <a:lnTo>
                          <a:pt x="23596" y="298526"/>
                        </a:lnTo>
                        <a:lnTo>
                          <a:pt x="24879" y="298157"/>
                        </a:lnTo>
                        <a:lnTo>
                          <a:pt x="26187" y="297802"/>
                        </a:lnTo>
                        <a:lnTo>
                          <a:pt x="26936" y="296468"/>
                        </a:lnTo>
                        <a:close/>
                      </a:path>
                      <a:path w="41275" h="308609">
                        <a:moveTo>
                          <a:pt x="26936" y="282625"/>
                        </a:moveTo>
                        <a:lnTo>
                          <a:pt x="26581" y="281330"/>
                        </a:lnTo>
                        <a:lnTo>
                          <a:pt x="26225" y="280022"/>
                        </a:lnTo>
                        <a:lnTo>
                          <a:pt x="24866" y="279273"/>
                        </a:lnTo>
                        <a:lnTo>
                          <a:pt x="22275" y="280009"/>
                        </a:lnTo>
                        <a:lnTo>
                          <a:pt x="21526" y="281343"/>
                        </a:lnTo>
                        <a:lnTo>
                          <a:pt x="21894" y="282638"/>
                        </a:lnTo>
                        <a:lnTo>
                          <a:pt x="22250" y="283933"/>
                        </a:lnTo>
                        <a:lnTo>
                          <a:pt x="23596" y="284695"/>
                        </a:lnTo>
                        <a:lnTo>
                          <a:pt x="24879" y="284327"/>
                        </a:lnTo>
                        <a:lnTo>
                          <a:pt x="26187" y="283972"/>
                        </a:lnTo>
                        <a:lnTo>
                          <a:pt x="26936" y="282625"/>
                        </a:lnTo>
                        <a:close/>
                      </a:path>
                      <a:path w="41275" h="308609">
                        <a:moveTo>
                          <a:pt x="26936" y="268782"/>
                        </a:moveTo>
                        <a:lnTo>
                          <a:pt x="26581" y="267487"/>
                        </a:lnTo>
                        <a:lnTo>
                          <a:pt x="26225" y="266192"/>
                        </a:lnTo>
                        <a:lnTo>
                          <a:pt x="24866" y="265442"/>
                        </a:lnTo>
                        <a:lnTo>
                          <a:pt x="22275" y="266166"/>
                        </a:lnTo>
                        <a:lnTo>
                          <a:pt x="21526" y="267500"/>
                        </a:lnTo>
                        <a:lnTo>
                          <a:pt x="22250" y="270090"/>
                        </a:lnTo>
                        <a:lnTo>
                          <a:pt x="23596" y="270852"/>
                        </a:lnTo>
                        <a:lnTo>
                          <a:pt x="24879" y="270484"/>
                        </a:lnTo>
                        <a:lnTo>
                          <a:pt x="26187" y="270129"/>
                        </a:lnTo>
                        <a:lnTo>
                          <a:pt x="26936" y="268782"/>
                        </a:lnTo>
                        <a:close/>
                      </a:path>
                      <a:path w="41275" h="308609">
                        <a:moveTo>
                          <a:pt x="26936" y="254952"/>
                        </a:moveTo>
                        <a:lnTo>
                          <a:pt x="26581" y="253644"/>
                        </a:lnTo>
                        <a:lnTo>
                          <a:pt x="26225" y="252349"/>
                        </a:lnTo>
                        <a:lnTo>
                          <a:pt x="24866" y="251599"/>
                        </a:lnTo>
                        <a:lnTo>
                          <a:pt x="22275" y="252323"/>
                        </a:lnTo>
                        <a:lnTo>
                          <a:pt x="21526" y="253669"/>
                        </a:lnTo>
                        <a:lnTo>
                          <a:pt x="22250" y="256247"/>
                        </a:lnTo>
                        <a:lnTo>
                          <a:pt x="23596" y="257009"/>
                        </a:lnTo>
                        <a:lnTo>
                          <a:pt x="24879" y="256641"/>
                        </a:lnTo>
                        <a:lnTo>
                          <a:pt x="26187" y="256286"/>
                        </a:lnTo>
                        <a:lnTo>
                          <a:pt x="26936" y="254952"/>
                        </a:lnTo>
                        <a:close/>
                      </a:path>
                      <a:path w="41275" h="308609">
                        <a:moveTo>
                          <a:pt x="26936" y="241109"/>
                        </a:moveTo>
                        <a:lnTo>
                          <a:pt x="26581" y="239814"/>
                        </a:lnTo>
                        <a:lnTo>
                          <a:pt x="26225" y="238506"/>
                        </a:lnTo>
                        <a:lnTo>
                          <a:pt x="24866" y="237756"/>
                        </a:lnTo>
                        <a:lnTo>
                          <a:pt x="22275" y="238493"/>
                        </a:lnTo>
                        <a:lnTo>
                          <a:pt x="21526" y="239826"/>
                        </a:lnTo>
                        <a:lnTo>
                          <a:pt x="21894" y="241122"/>
                        </a:lnTo>
                        <a:lnTo>
                          <a:pt x="22250" y="242417"/>
                        </a:lnTo>
                        <a:lnTo>
                          <a:pt x="23596" y="243179"/>
                        </a:lnTo>
                        <a:lnTo>
                          <a:pt x="24879" y="242811"/>
                        </a:lnTo>
                        <a:lnTo>
                          <a:pt x="26187" y="242455"/>
                        </a:lnTo>
                        <a:lnTo>
                          <a:pt x="26936" y="241109"/>
                        </a:lnTo>
                        <a:close/>
                      </a:path>
                      <a:path w="41275" h="308609">
                        <a:moveTo>
                          <a:pt x="26936" y="227266"/>
                        </a:moveTo>
                        <a:lnTo>
                          <a:pt x="26581" y="225971"/>
                        </a:lnTo>
                        <a:lnTo>
                          <a:pt x="26225" y="224675"/>
                        </a:lnTo>
                        <a:lnTo>
                          <a:pt x="24866" y="223926"/>
                        </a:lnTo>
                        <a:lnTo>
                          <a:pt x="22275" y="224650"/>
                        </a:lnTo>
                        <a:lnTo>
                          <a:pt x="21526" y="225983"/>
                        </a:lnTo>
                        <a:lnTo>
                          <a:pt x="22250" y="228574"/>
                        </a:lnTo>
                        <a:lnTo>
                          <a:pt x="23596" y="229336"/>
                        </a:lnTo>
                        <a:lnTo>
                          <a:pt x="24879" y="228968"/>
                        </a:lnTo>
                        <a:lnTo>
                          <a:pt x="26187" y="228612"/>
                        </a:lnTo>
                        <a:lnTo>
                          <a:pt x="26936" y="227266"/>
                        </a:lnTo>
                        <a:close/>
                      </a:path>
                      <a:path w="41275" h="308609">
                        <a:moveTo>
                          <a:pt x="26936" y="213436"/>
                        </a:moveTo>
                        <a:lnTo>
                          <a:pt x="26581" y="212140"/>
                        </a:lnTo>
                        <a:lnTo>
                          <a:pt x="26225" y="210832"/>
                        </a:lnTo>
                        <a:lnTo>
                          <a:pt x="24866" y="210083"/>
                        </a:lnTo>
                        <a:lnTo>
                          <a:pt x="22275" y="210807"/>
                        </a:lnTo>
                        <a:lnTo>
                          <a:pt x="21526" y="212153"/>
                        </a:lnTo>
                        <a:lnTo>
                          <a:pt x="22250" y="214731"/>
                        </a:lnTo>
                        <a:lnTo>
                          <a:pt x="23596" y="215493"/>
                        </a:lnTo>
                        <a:lnTo>
                          <a:pt x="24879" y="215125"/>
                        </a:lnTo>
                        <a:lnTo>
                          <a:pt x="26187" y="214769"/>
                        </a:lnTo>
                        <a:lnTo>
                          <a:pt x="26936" y="213436"/>
                        </a:lnTo>
                        <a:close/>
                      </a:path>
                      <a:path w="41275" h="308609">
                        <a:moveTo>
                          <a:pt x="26936" y="199605"/>
                        </a:moveTo>
                        <a:lnTo>
                          <a:pt x="26581" y="198310"/>
                        </a:lnTo>
                        <a:lnTo>
                          <a:pt x="26225" y="197002"/>
                        </a:lnTo>
                        <a:lnTo>
                          <a:pt x="24866" y="196253"/>
                        </a:lnTo>
                        <a:lnTo>
                          <a:pt x="22275" y="196989"/>
                        </a:lnTo>
                        <a:lnTo>
                          <a:pt x="21526" y="198323"/>
                        </a:lnTo>
                        <a:lnTo>
                          <a:pt x="21894" y="199618"/>
                        </a:lnTo>
                        <a:lnTo>
                          <a:pt x="22250" y="200914"/>
                        </a:lnTo>
                        <a:lnTo>
                          <a:pt x="23596" y="201676"/>
                        </a:lnTo>
                        <a:lnTo>
                          <a:pt x="24879" y="201307"/>
                        </a:lnTo>
                        <a:lnTo>
                          <a:pt x="26187" y="200952"/>
                        </a:lnTo>
                        <a:lnTo>
                          <a:pt x="26936" y="199605"/>
                        </a:lnTo>
                        <a:close/>
                      </a:path>
                      <a:path w="41275" h="308609">
                        <a:moveTo>
                          <a:pt x="26936" y="185762"/>
                        </a:moveTo>
                        <a:lnTo>
                          <a:pt x="26581" y="184467"/>
                        </a:lnTo>
                        <a:lnTo>
                          <a:pt x="26225" y="183172"/>
                        </a:lnTo>
                        <a:lnTo>
                          <a:pt x="24866" y="182422"/>
                        </a:lnTo>
                        <a:lnTo>
                          <a:pt x="22275" y="183146"/>
                        </a:lnTo>
                        <a:lnTo>
                          <a:pt x="21526" y="184480"/>
                        </a:lnTo>
                        <a:lnTo>
                          <a:pt x="22250" y="187071"/>
                        </a:lnTo>
                        <a:lnTo>
                          <a:pt x="23596" y="187833"/>
                        </a:lnTo>
                        <a:lnTo>
                          <a:pt x="24879" y="187464"/>
                        </a:lnTo>
                        <a:lnTo>
                          <a:pt x="26187" y="187109"/>
                        </a:lnTo>
                        <a:lnTo>
                          <a:pt x="26936" y="185762"/>
                        </a:lnTo>
                        <a:close/>
                      </a:path>
                      <a:path w="41275" h="308609">
                        <a:moveTo>
                          <a:pt x="26936" y="171932"/>
                        </a:moveTo>
                        <a:lnTo>
                          <a:pt x="26581" y="170637"/>
                        </a:lnTo>
                        <a:lnTo>
                          <a:pt x="26225" y="169329"/>
                        </a:lnTo>
                        <a:lnTo>
                          <a:pt x="24866" y="168579"/>
                        </a:lnTo>
                        <a:lnTo>
                          <a:pt x="22275" y="169303"/>
                        </a:lnTo>
                        <a:lnTo>
                          <a:pt x="21526" y="170649"/>
                        </a:lnTo>
                        <a:lnTo>
                          <a:pt x="22250" y="173228"/>
                        </a:lnTo>
                        <a:lnTo>
                          <a:pt x="23596" y="173990"/>
                        </a:lnTo>
                        <a:lnTo>
                          <a:pt x="24879" y="173621"/>
                        </a:lnTo>
                        <a:lnTo>
                          <a:pt x="26187" y="173266"/>
                        </a:lnTo>
                        <a:lnTo>
                          <a:pt x="26936" y="171932"/>
                        </a:lnTo>
                        <a:close/>
                      </a:path>
                      <a:path w="41275" h="308609">
                        <a:moveTo>
                          <a:pt x="26936" y="158089"/>
                        </a:moveTo>
                        <a:lnTo>
                          <a:pt x="26581" y="156794"/>
                        </a:lnTo>
                        <a:lnTo>
                          <a:pt x="26225" y="155486"/>
                        </a:lnTo>
                        <a:lnTo>
                          <a:pt x="24866" y="154736"/>
                        </a:lnTo>
                        <a:lnTo>
                          <a:pt x="22275" y="155473"/>
                        </a:lnTo>
                        <a:lnTo>
                          <a:pt x="21526" y="156806"/>
                        </a:lnTo>
                        <a:lnTo>
                          <a:pt x="21894" y="158102"/>
                        </a:lnTo>
                        <a:lnTo>
                          <a:pt x="22250" y="159397"/>
                        </a:lnTo>
                        <a:lnTo>
                          <a:pt x="23596" y="160159"/>
                        </a:lnTo>
                        <a:lnTo>
                          <a:pt x="24879" y="159791"/>
                        </a:lnTo>
                        <a:lnTo>
                          <a:pt x="26187" y="159435"/>
                        </a:lnTo>
                        <a:lnTo>
                          <a:pt x="26936" y="158089"/>
                        </a:lnTo>
                        <a:close/>
                      </a:path>
                      <a:path w="41275" h="308609">
                        <a:moveTo>
                          <a:pt x="26936" y="144259"/>
                        </a:moveTo>
                        <a:lnTo>
                          <a:pt x="26581" y="142951"/>
                        </a:lnTo>
                        <a:lnTo>
                          <a:pt x="26225" y="141655"/>
                        </a:lnTo>
                        <a:lnTo>
                          <a:pt x="24866" y="140906"/>
                        </a:lnTo>
                        <a:lnTo>
                          <a:pt x="22275" y="141630"/>
                        </a:lnTo>
                        <a:lnTo>
                          <a:pt x="21526" y="142963"/>
                        </a:lnTo>
                        <a:lnTo>
                          <a:pt x="22250" y="145554"/>
                        </a:lnTo>
                        <a:lnTo>
                          <a:pt x="23596" y="146316"/>
                        </a:lnTo>
                        <a:lnTo>
                          <a:pt x="24879" y="145948"/>
                        </a:lnTo>
                        <a:lnTo>
                          <a:pt x="26187" y="145592"/>
                        </a:lnTo>
                        <a:lnTo>
                          <a:pt x="26936" y="144259"/>
                        </a:lnTo>
                        <a:close/>
                      </a:path>
                      <a:path w="41275" h="308609">
                        <a:moveTo>
                          <a:pt x="26936" y="130416"/>
                        </a:moveTo>
                        <a:lnTo>
                          <a:pt x="26581" y="129120"/>
                        </a:lnTo>
                        <a:lnTo>
                          <a:pt x="26225" y="127812"/>
                        </a:lnTo>
                        <a:lnTo>
                          <a:pt x="24866" y="127063"/>
                        </a:lnTo>
                        <a:lnTo>
                          <a:pt x="22275" y="127787"/>
                        </a:lnTo>
                        <a:lnTo>
                          <a:pt x="21526" y="129133"/>
                        </a:lnTo>
                        <a:lnTo>
                          <a:pt x="22250" y="131711"/>
                        </a:lnTo>
                        <a:lnTo>
                          <a:pt x="23596" y="132473"/>
                        </a:lnTo>
                        <a:lnTo>
                          <a:pt x="24879" y="132105"/>
                        </a:lnTo>
                        <a:lnTo>
                          <a:pt x="26187" y="131749"/>
                        </a:lnTo>
                        <a:lnTo>
                          <a:pt x="26936" y="130416"/>
                        </a:lnTo>
                        <a:close/>
                      </a:path>
                      <a:path w="41275" h="308609">
                        <a:moveTo>
                          <a:pt x="26936" y="116586"/>
                        </a:moveTo>
                        <a:lnTo>
                          <a:pt x="26581" y="115290"/>
                        </a:lnTo>
                        <a:lnTo>
                          <a:pt x="26225" y="113982"/>
                        </a:lnTo>
                        <a:lnTo>
                          <a:pt x="24866" y="113233"/>
                        </a:lnTo>
                        <a:lnTo>
                          <a:pt x="22275" y="113969"/>
                        </a:lnTo>
                        <a:lnTo>
                          <a:pt x="21526" y="115303"/>
                        </a:lnTo>
                        <a:lnTo>
                          <a:pt x="21894" y="116598"/>
                        </a:lnTo>
                        <a:lnTo>
                          <a:pt x="22250" y="117894"/>
                        </a:lnTo>
                        <a:lnTo>
                          <a:pt x="23596" y="118656"/>
                        </a:lnTo>
                        <a:lnTo>
                          <a:pt x="24879" y="118287"/>
                        </a:lnTo>
                        <a:lnTo>
                          <a:pt x="26187" y="117932"/>
                        </a:lnTo>
                        <a:lnTo>
                          <a:pt x="26936" y="116586"/>
                        </a:lnTo>
                        <a:close/>
                      </a:path>
                      <a:path w="41275" h="308609">
                        <a:moveTo>
                          <a:pt x="26936" y="102755"/>
                        </a:moveTo>
                        <a:lnTo>
                          <a:pt x="26581" y="101447"/>
                        </a:lnTo>
                        <a:lnTo>
                          <a:pt x="26225" y="100152"/>
                        </a:lnTo>
                        <a:lnTo>
                          <a:pt x="24866" y="99402"/>
                        </a:lnTo>
                        <a:lnTo>
                          <a:pt x="22275" y="100126"/>
                        </a:lnTo>
                        <a:lnTo>
                          <a:pt x="21526" y="101460"/>
                        </a:lnTo>
                        <a:lnTo>
                          <a:pt x="22250" y="104051"/>
                        </a:lnTo>
                        <a:lnTo>
                          <a:pt x="23596" y="104813"/>
                        </a:lnTo>
                        <a:lnTo>
                          <a:pt x="24879" y="104444"/>
                        </a:lnTo>
                        <a:lnTo>
                          <a:pt x="26187" y="104089"/>
                        </a:lnTo>
                        <a:lnTo>
                          <a:pt x="26936" y="102755"/>
                        </a:lnTo>
                        <a:close/>
                      </a:path>
                      <a:path w="41275" h="308609">
                        <a:moveTo>
                          <a:pt x="26936" y="88912"/>
                        </a:moveTo>
                        <a:lnTo>
                          <a:pt x="26581" y="87617"/>
                        </a:lnTo>
                        <a:lnTo>
                          <a:pt x="26225" y="86309"/>
                        </a:lnTo>
                        <a:lnTo>
                          <a:pt x="24866" y="85559"/>
                        </a:lnTo>
                        <a:lnTo>
                          <a:pt x="22275" y="86283"/>
                        </a:lnTo>
                        <a:lnTo>
                          <a:pt x="21526" y="87630"/>
                        </a:lnTo>
                        <a:lnTo>
                          <a:pt x="22250" y="90208"/>
                        </a:lnTo>
                        <a:lnTo>
                          <a:pt x="23596" y="90970"/>
                        </a:lnTo>
                        <a:lnTo>
                          <a:pt x="24879" y="90601"/>
                        </a:lnTo>
                        <a:lnTo>
                          <a:pt x="26187" y="90246"/>
                        </a:lnTo>
                        <a:lnTo>
                          <a:pt x="26936" y="88912"/>
                        </a:lnTo>
                        <a:close/>
                      </a:path>
                      <a:path w="41275" h="308609">
                        <a:moveTo>
                          <a:pt x="26936" y="75069"/>
                        </a:moveTo>
                        <a:lnTo>
                          <a:pt x="26581" y="73774"/>
                        </a:lnTo>
                        <a:lnTo>
                          <a:pt x="26225" y="72466"/>
                        </a:lnTo>
                        <a:lnTo>
                          <a:pt x="24866" y="71716"/>
                        </a:lnTo>
                        <a:lnTo>
                          <a:pt x="22275" y="72453"/>
                        </a:lnTo>
                        <a:lnTo>
                          <a:pt x="21526" y="73787"/>
                        </a:lnTo>
                        <a:lnTo>
                          <a:pt x="21894" y="75082"/>
                        </a:lnTo>
                        <a:lnTo>
                          <a:pt x="22250" y="76377"/>
                        </a:lnTo>
                        <a:lnTo>
                          <a:pt x="23596" y="77139"/>
                        </a:lnTo>
                        <a:lnTo>
                          <a:pt x="24879" y="76771"/>
                        </a:lnTo>
                        <a:lnTo>
                          <a:pt x="26187" y="76415"/>
                        </a:lnTo>
                        <a:lnTo>
                          <a:pt x="26936" y="75069"/>
                        </a:lnTo>
                        <a:close/>
                      </a:path>
                      <a:path w="41275" h="308609">
                        <a:moveTo>
                          <a:pt x="26936" y="61239"/>
                        </a:moveTo>
                        <a:lnTo>
                          <a:pt x="26581" y="59931"/>
                        </a:lnTo>
                        <a:lnTo>
                          <a:pt x="26225" y="58635"/>
                        </a:lnTo>
                        <a:lnTo>
                          <a:pt x="24866" y="57886"/>
                        </a:lnTo>
                        <a:lnTo>
                          <a:pt x="22275" y="58610"/>
                        </a:lnTo>
                        <a:lnTo>
                          <a:pt x="21526" y="59944"/>
                        </a:lnTo>
                        <a:lnTo>
                          <a:pt x="22250" y="62534"/>
                        </a:lnTo>
                        <a:lnTo>
                          <a:pt x="23596" y="63296"/>
                        </a:lnTo>
                        <a:lnTo>
                          <a:pt x="24879" y="62928"/>
                        </a:lnTo>
                        <a:lnTo>
                          <a:pt x="26187" y="62572"/>
                        </a:lnTo>
                        <a:lnTo>
                          <a:pt x="26936" y="61239"/>
                        </a:lnTo>
                        <a:close/>
                      </a:path>
                      <a:path w="41275" h="308609">
                        <a:moveTo>
                          <a:pt x="26936" y="47396"/>
                        </a:moveTo>
                        <a:lnTo>
                          <a:pt x="26581" y="46101"/>
                        </a:lnTo>
                        <a:lnTo>
                          <a:pt x="26225" y="44792"/>
                        </a:lnTo>
                        <a:lnTo>
                          <a:pt x="24866" y="44043"/>
                        </a:lnTo>
                        <a:lnTo>
                          <a:pt x="22275" y="44767"/>
                        </a:lnTo>
                        <a:lnTo>
                          <a:pt x="21526" y="46113"/>
                        </a:lnTo>
                        <a:lnTo>
                          <a:pt x="21894" y="47409"/>
                        </a:lnTo>
                        <a:lnTo>
                          <a:pt x="22250" y="48704"/>
                        </a:lnTo>
                        <a:lnTo>
                          <a:pt x="23596" y="49466"/>
                        </a:lnTo>
                        <a:lnTo>
                          <a:pt x="24879" y="49085"/>
                        </a:lnTo>
                        <a:lnTo>
                          <a:pt x="26187" y="48729"/>
                        </a:lnTo>
                        <a:lnTo>
                          <a:pt x="26936" y="47396"/>
                        </a:lnTo>
                        <a:close/>
                      </a:path>
                      <a:path w="41275" h="308609">
                        <a:moveTo>
                          <a:pt x="26936" y="33553"/>
                        </a:moveTo>
                        <a:lnTo>
                          <a:pt x="26581" y="32258"/>
                        </a:lnTo>
                        <a:lnTo>
                          <a:pt x="26225" y="30949"/>
                        </a:lnTo>
                        <a:lnTo>
                          <a:pt x="24866" y="30200"/>
                        </a:lnTo>
                        <a:lnTo>
                          <a:pt x="22275" y="30937"/>
                        </a:lnTo>
                        <a:lnTo>
                          <a:pt x="21526" y="32270"/>
                        </a:lnTo>
                        <a:lnTo>
                          <a:pt x="21894" y="33566"/>
                        </a:lnTo>
                        <a:lnTo>
                          <a:pt x="22250" y="34861"/>
                        </a:lnTo>
                        <a:lnTo>
                          <a:pt x="23596" y="35623"/>
                        </a:lnTo>
                        <a:lnTo>
                          <a:pt x="24879" y="35255"/>
                        </a:lnTo>
                        <a:lnTo>
                          <a:pt x="26187" y="34899"/>
                        </a:lnTo>
                        <a:lnTo>
                          <a:pt x="26936" y="33553"/>
                        </a:lnTo>
                        <a:close/>
                      </a:path>
                      <a:path w="41275" h="308609">
                        <a:moveTo>
                          <a:pt x="26936" y="19735"/>
                        </a:moveTo>
                        <a:lnTo>
                          <a:pt x="26581" y="18427"/>
                        </a:lnTo>
                        <a:lnTo>
                          <a:pt x="26225" y="17132"/>
                        </a:lnTo>
                        <a:lnTo>
                          <a:pt x="24866" y="16383"/>
                        </a:lnTo>
                        <a:lnTo>
                          <a:pt x="22275" y="17106"/>
                        </a:lnTo>
                        <a:lnTo>
                          <a:pt x="21526" y="18440"/>
                        </a:lnTo>
                        <a:lnTo>
                          <a:pt x="22250" y="21031"/>
                        </a:lnTo>
                        <a:lnTo>
                          <a:pt x="23596" y="21793"/>
                        </a:lnTo>
                        <a:lnTo>
                          <a:pt x="24879" y="21424"/>
                        </a:lnTo>
                        <a:lnTo>
                          <a:pt x="26187" y="21069"/>
                        </a:lnTo>
                        <a:lnTo>
                          <a:pt x="26936" y="19735"/>
                        </a:lnTo>
                        <a:close/>
                      </a:path>
                      <a:path w="41275" h="308609">
                        <a:moveTo>
                          <a:pt x="26936" y="5892"/>
                        </a:moveTo>
                        <a:lnTo>
                          <a:pt x="26581" y="4597"/>
                        </a:lnTo>
                        <a:lnTo>
                          <a:pt x="26225" y="3289"/>
                        </a:lnTo>
                        <a:lnTo>
                          <a:pt x="24866" y="2540"/>
                        </a:lnTo>
                        <a:lnTo>
                          <a:pt x="22275" y="3263"/>
                        </a:lnTo>
                        <a:lnTo>
                          <a:pt x="21526" y="4610"/>
                        </a:lnTo>
                        <a:lnTo>
                          <a:pt x="21894" y="5905"/>
                        </a:lnTo>
                        <a:lnTo>
                          <a:pt x="22250" y="7200"/>
                        </a:lnTo>
                        <a:lnTo>
                          <a:pt x="23596" y="7962"/>
                        </a:lnTo>
                        <a:lnTo>
                          <a:pt x="24879" y="7581"/>
                        </a:lnTo>
                        <a:lnTo>
                          <a:pt x="26187" y="7226"/>
                        </a:lnTo>
                        <a:lnTo>
                          <a:pt x="26936" y="5892"/>
                        </a:lnTo>
                        <a:close/>
                      </a:path>
                      <a:path w="41275" h="308609">
                        <a:moveTo>
                          <a:pt x="32956" y="305574"/>
                        </a:moveTo>
                        <a:lnTo>
                          <a:pt x="31889" y="304977"/>
                        </a:lnTo>
                        <a:lnTo>
                          <a:pt x="29311" y="305714"/>
                        </a:lnTo>
                        <a:lnTo>
                          <a:pt x="28613" y="306971"/>
                        </a:lnTo>
                        <a:lnTo>
                          <a:pt x="28663" y="307416"/>
                        </a:lnTo>
                        <a:lnTo>
                          <a:pt x="30886" y="306971"/>
                        </a:lnTo>
                        <a:lnTo>
                          <a:pt x="32956" y="305574"/>
                        </a:lnTo>
                        <a:close/>
                      </a:path>
                      <a:path w="41275" h="308609">
                        <a:moveTo>
                          <a:pt x="33959" y="294500"/>
                        </a:moveTo>
                        <a:lnTo>
                          <a:pt x="33604" y="293192"/>
                        </a:lnTo>
                        <a:lnTo>
                          <a:pt x="33248" y="291896"/>
                        </a:lnTo>
                        <a:lnTo>
                          <a:pt x="31889" y="291147"/>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889" y="277304"/>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889"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889" y="235800"/>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889"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889"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889" y="152781"/>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889"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889" y="125107"/>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889" y="111264"/>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889"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889" y="83604"/>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889" y="69761"/>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889"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889" y="42087"/>
                        </a:lnTo>
                        <a:lnTo>
                          <a:pt x="29311" y="42811"/>
                        </a:lnTo>
                        <a:lnTo>
                          <a:pt x="28562" y="44145"/>
                        </a:lnTo>
                        <a:lnTo>
                          <a:pt x="29273" y="46736"/>
                        </a:lnTo>
                        <a:lnTo>
                          <a:pt x="30619" y="47498"/>
                        </a:lnTo>
                        <a:lnTo>
                          <a:pt x="31915" y="47129"/>
                        </a:lnTo>
                        <a:lnTo>
                          <a:pt x="33210" y="46774"/>
                        </a:lnTo>
                        <a:lnTo>
                          <a:pt x="33959" y="45440"/>
                        </a:lnTo>
                        <a:close/>
                      </a:path>
                      <a:path w="41275" h="308609">
                        <a:moveTo>
                          <a:pt x="33959" y="31597"/>
                        </a:moveTo>
                        <a:lnTo>
                          <a:pt x="33604" y="30302"/>
                        </a:lnTo>
                        <a:lnTo>
                          <a:pt x="33248" y="28994"/>
                        </a:lnTo>
                        <a:lnTo>
                          <a:pt x="31889" y="28244"/>
                        </a:lnTo>
                        <a:lnTo>
                          <a:pt x="29311" y="28968"/>
                        </a:lnTo>
                        <a:lnTo>
                          <a:pt x="28562" y="30314"/>
                        </a:lnTo>
                        <a:lnTo>
                          <a:pt x="29273" y="32905"/>
                        </a:lnTo>
                        <a:lnTo>
                          <a:pt x="30619" y="33667"/>
                        </a:lnTo>
                        <a:lnTo>
                          <a:pt x="31915" y="33286"/>
                        </a:lnTo>
                        <a:lnTo>
                          <a:pt x="33210" y="32931"/>
                        </a:lnTo>
                        <a:lnTo>
                          <a:pt x="33959" y="31597"/>
                        </a:lnTo>
                        <a:close/>
                      </a:path>
                      <a:path w="41275" h="308609">
                        <a:moveTo>
                          <a:pt x="33959" y="17754"/>
                        </a:moveTo>
                        <a:lnTo>
                          <a:pt x="33604" y="16459"/>
                        </a:lnTo>
                        <a:lnTo>
                          <a:pt x="33248" y="15163"/>
                        </a:lnTo>
                        <a:lnTo>
                          <a:pt x="31889" y="14401"/>
                        </a:lnTo>
                        <a:lnTo>
                          <a:pt x="29311" y="15138"/>
                        </a:lnTo>
                        <a:lnTo>
                          <a:pt x="28562" y="16471"/>
                        </a:lnTo>
                        <a:lnTo>
                          <a:pt x="29273" y="19062"/>
                        </a:lnTo>
                        <a:lnTo>
                          <a:pt x="30619" y="19824"/>
                        </a:lnTo>
                        <a:lnTo>
                          <a:pt x="31915" y="19456"/>
                        </a:lnTo>
                        <a:lnTo>
                          <a:pt x="33210" y="19100"/>
                        </a:lnTo>
                        <a:lnTo>
                          <a:pt x="33959" y="17754"/>
                        </a:lnTo>
                        <a:close/>
                      </a:path>
                      <a:path w="41275" h="308609">
                        <a:moveTo>
                          <a:pt x="33959" y="3924"/>
                        </a:moveTo>
                        <a:lnTo>
                          <a:pt x="33858" y="3517"/>
                        </a:lnTo>
                        <a:lnTo>
                          <a:pt x="30886" y="1524"/>
                        </a:lnTo>
                        <a:lnTo>
                          <a:pt x="29514" y="1244"/>
                        </a:lnTo>
                        <a:lnTo>
                          <a:pt x="29311" y="1295"/>
                        </a:lnTo>
                        <a:lnTo>
                          <a:pt x="28562" y="2628"/>
                        </a:lnTo>
                        <a:lnTo>
                          <a:pt x="29273" y="5219"/>
                        </a:lnTo>
                        <a:lnTo>
                          <a:pt x="30619" y="5981"/>
                        </a:lnTo>
                        <a:lnTo>
                          <a:pt x="33210" y="5257"/>
                        </a:lnTo>
                        <a:lnTo>
                          <a:pt x="33959" y="392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55"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55"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55"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55" y="59385"/>
                        </a:lnTo>
                        <a:lnTo>
                          <a:pt x="38950" y="59004"/>
                        </a:lnTo>
                        <a:lnTo>
                          <a:pt x="40246" y="58648"/>
                        </a:lnTo>
                        <a:lnTo>
                          <a:pt x="40995" y="57315"/>
                        </a:lnTo>
                        <a:close/>
                      </a:path>
                      <a:path w="41275" h="308609">
                        <a:moveTo>
                          <a:pt x="40995" y="43472"/>
                        </a:moveTo>
                        <a:lnTo>
                          <a:pt x="40640" y="42176"/>
                        </a:lnTo>
                        <a:lnTo>
                          <a:pt x="40284" y="40881"/>
                        </a:lnTo>
                        <a:lnTo>
                          <a:pt x="38938" y="40132"/>
                        </a:lnTo>
                        <a:lnTo>
                          <a:pt x="37642" y="40487"/>
                        </a:lnTo>
                        <a:lnTo>
                          <a:pt x="36347" y="40855"/>
                        </a:lnTo>
                        <a:lnTo>
                          <a:pt x="35598" y="42189"/>
                        </a:lnTo>
                        <a:lnTo>
                          <a:pt x="36309" y="44780"/>
                        </a:lnTo>
                        <a:lnTo>
                          <a:pt x="37655" y="45542"/>
                        </a:lnTo>
                        <a:lnTo>
                          <a:pt x="38950" y="45173"/>
                        </a:lnTo>
                        <a:lnTo>
                          <a:pt x="40246" y="44818"/>
                        </a:lnTo>
                        <a:lnTo>
                          <a:pt x="40995" y="43472"/>
                        </a:lnTo>
                        <a:close/>
                      </a:path>
                      <a:path w="41275" h="308609">
                        <a:moveTo>
                          <a:pt x="40995" y="29641"/>
                        </a:moveTo>
                        <a:lnTo>
                          <a:pt x="40640" y="28333"/>
                        </a:lnTo>
                        <a:lnTo>
                          <a:pt x="40284" y="27038"/>
                        </a:lnTo>
                        <a:lnTo>
                          <a:pt x="38938" y="26289"/>
                        </a:lnTo>
                        <a:lnTo>
                          <a:pt x="37642" y="26644"/>
                        </a:lnTo>
                        <a:lnTo>
                          <a:pt x="36347" y="27012"/>
                        </a:lnTo>
                        <a:lnTo>
                          <a:pt x="35598" y="28346"/>
                        </a:lnTo>
                        <a:lnTo>
                          <a:pt x="36309" y="30937"/>
                        </a:lnTo>
                        <a:lnTo>
                          <a:pt x="37655" y="31699"/>
                        </a:lnTo>
                        <a:lnTo>
                          <a:pt x="38950" y="31330"/>
                        </a:lnTo>
                        <a:lnTo>
                          <a:pt x="40246" y="30975"/>
                        </a:lnTo>
                        <a:lnTo>
                          <a:pt x="40995" y="29641"/>
                        </a:lnTo>
                        <a:close/>
                      </a:path>
                      <a:path w="41275" h="308609">
                        <a:moveTo>
                          <a:pt x="40995" y="15798"/>
                        </a:moveTo>
                        <a:lnTo>
                          <a:pt x="40640" y="14503"/>
                        </a:lnTo>
                        <a:lnTo>
                          <a:pt x="40284" y="13195"/>
                        </a:lnTo>
                        <a:lnTo>
                          <a:pt x="38938" y="12446"/>
                        </a:lnTo>
                        <a:lnTo>
                          <a:pt x="37642" y="12801"/>
                        </a:lnTo>
                        <a:lnTo>
                          <a:pt x="36347" y="13169"/>
                        </a:lnTo>
                        <a:lnTo>
                          <a:pt x="35598" y="14516"/>
                        </a:lnTo>
                        <a:lnTo>
                          <a:pt x="36309" y="17106"/>
                        </a:lnTo>
                        <a:lnTo>
                          <a:pt x="37655" y="17868"/>
                        </a:lnTo>
                        <a:lnTo>
                          <a:pt x="38950" y="17487"/>
                        </a:lnTo>
                        <a:lnTo>
                          <a:pt x="40246" y="17132"/>
                        </a:lnTo>
                        <a:lnTo>
                          <a:pt x="40995" y="15798"/>
                        </a:lnTo>
                        <a:close/>
                      </a:path>
                    </a:pathLst>
                  </a:custGeom>
                  <a:solidFill>
                    <a:srgbClr val="FFFFFF"/>
                  </a:solidFill>
                </p:spPr>
                <p:txBody>
                  <a:bodyPr wrap="square" lIns="0" tIns="0" rIns="0" bIns="0" rtlCol="0"/>
                  <a:lstStyle/>
                  <a:p>
                    <a:endParaRPr/>
                  </a:p>
                </p:txBody>
              </p:sp>
              <p:sp>
                <p:nvSpPr>
                  <p:cNvPr id="699" name="object 75"/>
                  <p:cNvSpPr/>
                  <p:nvPr/>
                </p:nvSpPr>
                <p:spPr>
                  <a:xfrm>
                    <a:off x="6582384" y="8268195"/>
                    <a:ext cx="41275" cy="308610"/>
                  </a:xfrm>
                  <a:custGeom>
                    <a:avLst/>
                    <a:gdLst/>
                    <a:ahLst/>
                    <a:cxnLst/>
                    <a:rect l="l" t="t" r="r" b="b"/>
                    <a:pathLst>
                      <a:path w="41275" h="308609">
                        <a:moveTo>
                          <a:pt x="5410" y="19735"/>
                        </a:moveTo>
                        <a:lnTo>
                          <a:pt x="5054" y="18427"/>
                        </a:lnTo>
                        <a:lnTo>
                          <a:pt x="4699" y="17132"/>
                        </a:lnTo>
                        <a:lnTo>
                          <a:pt x="3340" y="16383"/>
                        </a:lnTo>
                        <a:lnTo>
                          <a:pt x="762" y="17106"/>
                        </a:lnTo>
                        <a:lnTo>
                          <a:pt x="0" y="18440"/>
                        </a:lnTo>
                        <a:lnTo>
                          <a:pt x="723" y="21031"/>
                        </a:lnTo>
                        <a:lnTo>
                          <a:pt x="2070" y="21793"/>
                        </a:lnTo>
                        <a:lnTo>
                          <a:pt x="3352" y="21424"/>
                        </a:lnTo>
                        <a:lnTo>
                          <a:pt x="4660" y="21069"/>
                        </a:lnTo>
                        <a:lnTo>
                          <a:pt x="5410" y="19735"/>
                        </a:lnTo>
                        <a:close/>
                      </a:path>
                      <a:path w="41275" h="308609">
                        <a:moveTo>
                          <a:pt x="5410" y="5892"/>
                        </a:moveTo>
                        <a:lnTo>
                          <a:pt x="5054" y="4597"/>
                        </a:lnTo>
                        <a:lnTo>
                          <a:pt x="4699" y="3289"/>
                        </a:lnTo>
                        <a:lnTo>
                          <a:pt x="3340" y="2540"/>
                        </a:lnTo>
                        <a:lnTo>
                          <a:pt x="762" y="3263"/>
                        </a:lnTo>
                        <a:lnTo>
                          <a:pt x="0" y="4610"/>
                        </a:lnTo>
                        <a:lnTo>
                          <a:pt x="368" y="5905"/>
                        </a:lnTo>
                        <a:lnTo>
                          <a:pt x="723" y="7200"/>
                        </a:lnTo>
                        <a:lnTo>
                          <a:pt x="2070" y="7962"/>
                        </a:lnTo>
                        <a:lnTo>
                          <a:pt x="3352" y="7581"/>
                        </a:lnTo>
                        <a:lnTo>
                          <a:pt x="4660" y="7226"/>
                        </a:lnTo>
                        <a:lnTo>
                          <a:pt x="5410" y="5892"/>
                        </a:lnTo>
                        <a:close/>
                      </a:path>
                      <a:path w="41275" h="308609">
                        <a:moveTo>
                          <a:pt x="12446" y="17754"/>
                        </a:moveTo>
                        <a:lnTo>
                          <a:pt x="12090" y="16459"/>
                        </a:lnTo>
                        <a:lnTo>
                          <a:pt x="11734" y="15163"/>
                        </a:lnTo>
                        <a:lnTo>
                          <a:pt x="10388" y="14401"/>
                        </a:lnTo>
                        <a:lnTo>
                          <a:pt x="7797" y="15138"/>
                        </a:lnTo>
                        <a:lnTo>
                          <a:pt x="7048" y="16471"/>
                        </a:lnTo>
                        <a:lnTo>
                          <a:pt x="7759" y="19062"/>
                        </a:lnTo>
                        <a:lnTo>
                          <a:pt x="9105" y="19824"/>
                        </a:lnTo>
                        <a:lnTo>
                          <a:pt x="10401" y="19456"/>
                        </a:lnTo>
                        <a:lnTo>
                          <a:pt x="11696" y="19100"/>
                        </a:lnTo>
                        <a:lnTo>
                          <a:pt x="12446" y="17754"/>
                        </a:lnTo>
                        <a:close/>
                      </a:path>
                      <a:path w="41275" h="308609">
                        <a:moveTo>
                          <a:pt x="12446" y="3924"/>
                        </a:moveTo>
                        <a:lnTo>
                          <a:pt x="12090" y="2616"/>
                        </a:lnTo>
                        <a:lnTo>
                          <a:pt x="11734" y="1320"/>
                        </a:lnTo>
                        <a:lnTo>
                          <a:pt x="10388" y="571"/>
                        </a:lnTo>
                        <a:lnTo>
                          <a:pt x="9093" y="927"/>
                        </a:lnTo>
                        <a:lnTo>
                          <a:pt x="7797" y="1295"/>
                        </a:lnTo>
                        <a:lnTo>
                          <a:pt x="7048" y="2628"/>
                        </a:lnTo>
                        <a:lnTo>
                          <a:pt x="7759" y="5219"/>
                        </a:lnTo>
                        <a:lnTo>
                          <a:pt x="9105" y="5981"/>
                        </a:lnTo>
                        <a:lnTo>
                          <a:pt x="10401" y="5613"/>
                        </a:lnTo>
                        <a:lnTo>
                          <a:pt x="11696" y="5257"/>
                        </a:lnTo>
                        <a:lnTo>
                          <a:pt x="12446" y="3924"/>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18" y="308495"/>
                        </a:lnTo>
                        <a:lnTo>
                          <a:pt x="26428" y="308495"/>
                        </a:lnTo>
                        <a:close/>
                      </a:path>
                      <a:path w="41275" h="308609">
                        <a:moveTo>
                          <a:pt x="26924" y="296468"/>
                        </a:moveTo>
                        <a:lnTo>
                          <a:pt x="26568" y="295173"/>
                        </a:lnTo>
                        <a:lnTo>
                          <a:pt x="26212" y="293865"/>
                        </a:lnTo>
                        <a:lnTo>
                          <a:pt x="24866" y="293116"/>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66" y="57886"/>
                        </a:lnTo>
                        <a:lnTo>
                          <a:pt x="22275" y="58610"/>
                        </a:lnTo>
                        <a:lnTo>
                          <a:pt x="21526" y="59944"/>
                        </a:lnTo>
                        <a:lnTo>
                          <a:pt x="22237" y="62534"/>
                        </a:lnTo>
                        <a:lnTo>
                          <a:pt x="23583" y="63296"/>
                        </a:lnTo>
                        <a:lnTo>
                          <a:pt x="24879" y="62928"/>
                        </a:lnTo>
                        <a:lnTo>
                          <a:pt x="26174" y="62572"/>
                        </a:lnTo>
                        <a:lnTo>
                          <a:pt x="26924" y="61239"/>
                        </a:lnTo>
                        <a:close/>
                      </a:path>
                      <a:path w="41275" h="308609">
                        <a:moveTo>
                          <a:pt x="26924" y="47396"/>
                        </a:moveTo>
                        <a:lnTo>
                          <a:pt x="26568" y="46101"/>
                        </a:lnTo>
                        <a:lnTo>
                          <a:pt x="26212" y="44792"/>
                        </a:lnTo>
                        <a:lnTo>
                          <a:pt x="24866" y="44043"/>
                        </a:lnTo>
                        <a:lnTo>
                          <a:pt x="22275" y="44767"/>
                        </a:lnTo>
                        <a:lnTo>
                          <a:pt x="21526" y="46113"/>
                        </a:lnTo>
                        <a:lnTo>
                          <a:pt x="22237" y="48704"/>
                        </a:lnTo>
                        <a:lnTo>
                          <a:pt x="23583" y="49466"/>
                        </a:lnTo>
                        <a:lnTo>
                          <a:pt x="24879" y="49085"/>
                        </a:lnTo>
                        <a:lnTo>
                          <a:pt x="26174" y="48729"/>
                        </a:lnTo>
                        <a:lnTo>
                          <a:pt x="26924" y="47396"/>
                        </a:lnTo>
                        <a:close/>
                      </a:path>
                      <a:path w="41275" h="308609">
                        <a:moveTo>
                          <a:pt x="26924" y="33553"/>
                        </a:moveTo>
                        <a:lnTo>
                          <a:pt x="26568" y="32258"/>
                        </a:lnTo>
                        <a:lnTo>
                          <a:pt x="26212" y="30949"/>
                        </a:lnTo>
                        <a:lnTo>
                          <a:pt x="24866" y="30200"/>
                        </a:lnTo>
                        <a:lnTo>
                          <a:pt x="22275" y="30937"/>
                        </a:lnTo>
                        <a:lnTo>
                          <a:pt x="21526" y="32270"/>
                        </a:lnTo>
                        <a:lnTo>
                          <a:pt x="22237" y="34861"/>
                        </a:lnTo>
                        <a:lnTo>
                          <a:pt x="23583" y="35623"/>
                        </a:lnTo>
                        <a:lnTo>
                          <a:pt x="24879" y="35255"/>
                        </a:lnTo>
                        <a:lnTo>
                          <a:pt x="26174" y="34899"/>
                        </a:lnTo>
                        <a:lnTo>
                          <a:pt x="26924" y="33553"/>
                        </a:lnTo>
                        <a:close/>
                      </a:path>
                      <a:path w="41275" h="308609">
                        <a:moveTo>
                          <a:pt x="26924" y="19735"/>
                        </a:moveTo>
                        <a:lnTo>
                          <a:pt x="26568" y="18427"/>
                        </a:lnTo>
                        <a:lnTo>
                          <a:pt x="26212" y="17132"/>
                        </a:lnTo>
                        <a:lnTo>
                          <a:pt x="24866" y="16383"/>
                        </a:lnTo>
                        <a:lnTo>
                          <a:pt x="22275" y="17106"/>
                        </a:lnTo>
                        <a:lnTo>
                          <a:pt x="21526" y="18440"/>
                        </a:lnTo>
                        <a:lnTo>
                          <a:pt x="22237" y="21031"/>
                        </a:lnTo>
                        <a:lnTo>
                          <a:pt x="23583" y="21793"/>
                        </a:lnTo>
                        <a:lnTo>
                          <a:pt x="24879" y="21424"/>
                        </a:lnTo>
                        <a:lnTo>
                          <a:pt x="26174" y="21069"/>
                        </a:lnTo>
                        <a:lnTo>
                          <a:pt x="26924" y="19735"/>
                        </a:lnTo>
                        <a:close/>
                      </a:path>
                      <a:path w="41275" h="308609">
                        <a:moveTo>
                          <a:pt x="33972" y="308330"/>
                        </a:moveTo>
                        <a:lnTo>
                          <a:pt x="33248" y="305727"/>
                        </a:lnTo>
                        <a:lnTo>
                          <a:pt x="31902" y="304977"/>
                        </a:lnTo>
                        <a:lnTo>
                          <a:pt x="29298" y="305727"/>
                        </a:lnTo>
                        <a:lnTo>
                          <a:pt x="28562" y="307047"/>
                        </a:lnTo>
                        <a:lnTo>
                          <a:pt x="28956" y="308495"/>
                        </a:lnTo>
                        <a:lnTo>
                          <a:pt x="33883" y="308495"/>
                        </a:lnTo>
                        <a:lnTo>
                          <a:pt x="33972" y="308330"/>
                        </a:lnTo>
                        <a:close/>
                      </a:path>
                      <a:path w="41275" h="308609">
                        <a:moveTo>
                          <a:pt x="33972" y="294500"/>
                        </a:moveTo>
                        <a:lnTo>
                          <a:pt x="33604" y="293192"/>
                        </a:lnTo>
                        <a:lnTo>
                          <a:pt x="33248" y="291896"/>
                        </a:lnTo>
                        <a:lnTo>
                          <a:pt x="31902" y="291147"/>
                        </a:lnTo>
                        <a:lnTo>
                          <a:pt x="29311" y="291871"/>
                        </a:lnTo>
                        <a:lnTo>
                          <a:pt x="28562" y="293204"/>
                        </a:lnTo>
                        <a:lnTo>
                          <a:pt x="29273" y="295795"/>
                        </a:lnTo>
                        <a:lnTo>
                          <a:pt x="30632" y="296557"/>
                        </a:lnTo>
                        <a:lnTo>
                          <a:pt x="31915" y="296189"/>
                        </a:lnTo>
                        <a:lnTo>
                          <a:pt x="33223" y="295833"/>
                        </a:lnTo>
                        <a:lnTo>
                          <a:pt x="33972" y="294500"/>
                        </a:lnTo>
                        <a:close/>
                      </a:path>
                      <a:path w="41275" h="308609">
                        <a:moveTo>
                          <a:pt x="33972" y="280657"/>
                        </a:moveTo>
                        <a:lnTo>
                          <a:pt x="33604" y="279349"/>
                        </a:lnTo>
                        <a:lnTo>
                          <a:pt x="33248" y="278053"/>
                        </a:lnTo>
                        <a:lnTo>
                          <a:pt x="31902" y="277304"/>
                        </a:lnTo>
                        <a:lnTo>
                          <a:pt x="29311" y="278028"/>
                        </a:lnTo>
                        <a:lnTo>
                          <a:pt x="28562" y="279374"/>
                        </a:lnTo>
                        <a:lnTo>
                          <a:pt x="29273" y="281952"/>
                        </a:lnTo>
                        <a:lnTo>
                          <a:pt x="30632" y="282714"/>
                        </a:lnTo>
                        <a:lnTo>
                          <a:pt x="31915" y="282346"/>
                        </a:lnTo>
                        <a:lnTo>
                          <a:pt x="33223" y="281990"/>
                        </a:lnTo>
                        <a:lnTo>
                          <a:pt x="33972" y="280657"/>
                        </a:lnTo>
                        <a:close/>
                      </a:path>
                      <a:path w="41275" h="308609">
                        <a:moveTo>
                          <a:pt x="33972" y="266827"/>
                        </a:moveTo>
                        <a:lnTo>
                          <a:pt x="33604" y="265531"/>
                        </a:lnTo>
                        <a:lnTo>
                          <a:pt x="33248" y="264223"/>
                        </a:lnTo>
                        <a:lnTo>
                          <a:pt x="31902" y="263474"/>
                        </a:lnTo>
                        <a:lnTo>
                          <a:pt x="29311" y="264210"/>
                        </a:lnTo>
                        <a:lnTo>
                          <a:pt x="28562" y="265544"/>
                        </a:lnTo>
                        <a:lnTo>
                          <a:pt x="29273" y="268135"/>
                        </a:lnTo>
                        <a:lnTo>
                          <a:pt x="30632" y="268897"/>
                        </a:lnTo>
                        <a:lnTo>
                          <a:pt x="33223" y="268160"/>
                        </a:lnTo>
                        <a:lnTo>
                          <a:pt x="33972" y="266827"/>
                        </a:lnTo>
                        <a:close/>
                      </a:path>
                      <a:path w="41275" h="308609">
                        <a:moveTo>
                          <a:pt x="33972" y="252996"/>
                        </a:moveTo>
                        <a:lnTo>
                          <a:pt x="33604" y="251688"/>
                        </a:lnTo>
                        <a:lnTo>
                          <a:pt x="33248" y="250393"/>
                        </a:lnTo>
                        <a:lnTo>
                          <a:pt x="31902" y="249643"/>
                        </a:lnTo>
                        <a:lnTo>
                          <a:pt x="29311" y="250367"/>
                        </a:lnTo>
                        <a:lnTo>
                          <a:pt x="28562" y="251701"/>
                        </a:lnTo>
                        <a:lnTo>
                          <a:pt x="29273" y="254292"/>
                        </a:lnTo>
                        <a:lnTo>
                          <a:pt x="30632" y="255054"/>
                        </a:lnTo>
                        <a:lnTo>
                          <a:pt x="31915" y="254685"/>
                        </a:lnTo>
                        <a:lnTo>
                          <a:pt x="33223" y="254330"/>
                        </a:lnTo>
                        <a:lnTo>
                          <a:pt x="33972" y="252996"/>
                        </a:lnTo>
                        <a:close/>
                      </a:path>
                      <a:path w="41275" h="308609">
                        <a:moveTo>
                          <a:pt x="33972" y="239153"/>
                        </a:moveTo>
                        <a:lnTo>
                          <a:pt x="33604" y="237858"/>
                        </a:lnTo>
                        <a:lnTo>
                          <a:pt x="33248" y="236550"/>
                        </a:lnTo>
                        <a:lnTo>
                          <a:pt x="31902" y="235800"/>
                        </a:lnTo>
                        <a:lnTo>
                          <a:pt x="29311" y="236524"/>
                        </a:lnTo>
                        <a:lnTo>
                          <a:pt x="28562" y="237871"/>
                        </a:lnTo>
                        <a:lnTo>
                          <a:pt x="29273" y="240461"/>
                        </a:lnTo>
                        <a:lnTo>
                          <a:pt x="30632" y="241223"/>
                        </a:lnTo>
                        <a:lnTo>
                          <a:pt x="31915" y="240842"/>
                        </a:lnTo>
                        <a:lnTo>
                          <a:pt x="33223" y="240487"/>
                        </a:lnTo>
                        <a:lnTo>
                          <a:pt x="33972" y="239153"/>
                        </a:lnTo>
                        <a:close/>
                      </a:path>
                      <a:path w="41275" h="308609">
                        <a:moveTo>
                          <a:pt x="33972" y="225310"/>
                        </a:moveTo>
                        <a:lnTo>
                          <a:pt x="33604" y="224015"/>
                        </a:lnTo>
                        <a:lnTo>
                          <a:pt x="33248" y="222707"/>
                        </a:lnTo>
                        <a:lnTo>
                          <a:pt x="31902" y="221957"/>
                        </a:lnTo>
                        <a:lnTo>
                          <a:pt x="29311" y="222694"/>
                        </a:lnTo>
                        <a:lnTo>
                          <a:pt x="28562" y="224028"/>
                        </a:lnTo>
                        <a:lnTo>
                          <a:pt x="29273" y="226618"/>
                        </a:lnTo>
                        <a:lnTo>
                          <a:pt x="30632" y="227380"/>
                        </a:lnTo>
                        <a:lnTo>
                          <a:pt x="33223" y="226644"/>
                        </a:lnTo>
                        <a:lnTo>
                          <a:pt x="33972" y="225310"/>
                        </a:lnTo>
                        <a:close/>
                      </a:path>
                      <a:path w="41275" h="308609">
                        <a:moveTo>
                          <a:pt x="33972" y="211480"/>
                        </a:moveTo>
                        <a:lnTo>
                          <a:pt x="33604" y="210172"/>
                        </a:lnTo>
                        <a:lnTo>
                          <a:pt x="33248" y="208876"/>
                        </a:lnTo>
                        <a:lnTo>
                          <a:pt x="31902" y="208127"/>
                        </a:lnTo>
                        <a:lnTo>
                          <a:pt x="29311" y="208851"/>
                        </a:lnTo>
                        <a:lnTo>
                          <a:pt x="28562" y="210185"/>
                        </a:lnTo>
                        <a:lnTo>
                          <a:pt x="29273" y="212775"/>
                        </a:lnTo>
                        <a:lnTo>
                          <a:pt x="30632" y="213537"/>
                        </a:lnTo>
                        <a:lnTo>
                          <a:pt x="31915" y="213169"/>
                        </a:lnTo>
                        <a:lnTo>
                          <a:pt x="33223" y="212813"/>
                        </a:lnTo>
                        <a:lnTo>
                          <a:pt x="33972" y="211480"/>
                        </a:lnTo>
                        <a:close/>
                      </a:path>
                      <a:path w="41275" h="308609">
                        <a:moveTo>
                          <a:pt x="33972" y="197637"/>
                        </a:moveTo>
                        <a:lnTo>
                          <a:pt x="33604" y="196342"/>
                        </a:lnTo>
                        <a:lnTo>
                          <a:pt x="33248" y="195033"/>
                        </a:lnTo>
                        <a:lnTo>
                          <a:pt x="31902" y="194284"/>
                        </a:lnTo>
                        <a:lnTo>
                          <a:pt x="30619" y="194640"/>
                        </a:lnTo>
                        <a:lnTo>
                          <a:pt x="29311" y="195021"/>
                        </a:lnTo>
                        <a:lnTo>
                          <a:pt x="28562" y="196354"/>
                        </a:lnTo>
                        <a:lnTo>
                          <a:pt x="29273" y="198945"/>
                        </a:lnTo>
                        <a:lnTo>
                          <a:pt x="30632" y="199707"/>
                        </a:lnTo>
                        <a:lnTo>
                          <a:pt x="31915" y="199326"/>
                        </a:lnTo>
                        <a:lnTo>
                          <a:pt x="33223" y="198970"/>
                        </a:lnTo>
                        <a:lnTo>
                          <a:pt x="33972" y="197637"/>
                        </a:lnTo>
                        <a:close/>
                      </a:path>
                      <a:path w="41275" h="308609">
                        <a:moveTo>
                          <a:pt x="33972" y="183794"/>
                        </a:moveTo>
                        <a:lnTo>
                          <a:pt x="33604" y="182499"/>
                        </a:lnTo>
                        <a:lnTo>
                          <a:pt x="33248" y="181190"/>
                        </a:lnTo>
                        <a:lnTo>
                          <a:pt x="31902" y="180441"/>
                        </a:lnTo>
                        <a:lnTo>
                          <a:pt x="29311" y="181178"/>
                        </a:lnTo>
                        <a:lnTo>
                          <a:pt x="28562" y="182511"/>
                        </a:lnTo>
                        <a:lnTo>
                          <a:pt x="29273" y="185102"/>
                        </a:lnTo>
                        <a:lnTo>
                          <a:pt x="30632" y="185864"/>
                        </a:lnTo>
                        <a:lnTo>
                          <a:pt x="33223" y="185127"/>
                        </a:lnTo>
                        <a:lnTo>
                          <a:pt x="33972" y="183794"/>
                        </a:lnTo>
                        <a:close/>
                      </a:path>
                      <a:path w="41275" h="308609">
                        <a:moveTo>
                          <a:pt x="33972" y="169976"/>
                        </a:moveTo>
                        <a:lnTo>
                          <a:pt x="33604" y="168668"/>
                        </a:lnTo>
                        <a:lnTo>
                          <a:pt x="33248" y="167373"/>
                        </a:lnTo>
                        <a:lnTo>
                          <a:pt x="31902" y="166624"/>
                        </a:lnTo>
                        <a:lnTo>
                          <a:pt x="29311" y="167347"/>
                        </a:lnTo>
                        <a:lnTo>
                          <a:pt x="28562" y="168681"/>
                        </a:lnTo>
                        <a:lnTo>
                          <a:pt x="29273" y="171272"/>
                        </a:lnTo>
                        <a:lnTo>
                          <a:pt x="30632" y="172034"/>
                        </a:lnTo>
                        <a:lnTo>
                          <a:pt x="31915" y="171665"/>
                        </a:lnTo>
                        <a:lnTo>
                          <a:pt x="33223" y="171310"/>
                        </a:lnTo>
                        <a:lnTo>
                          <a:pt x="33972" y="169976"/>
                        </a:lnTo>
                        <a:close/>
                      </a:path>
                      <a:path w="41275" h="308609">
                        <a:moveTo>
                          <a:pt x="33972" y="156133"/>
                        </a:moveTo>
                        <a:lnTo>
                          <a:pt x="33604" y="154838"/>
                        </a:lnTo>
                        <a:lnTo>
                          <a:pt x="33248" y="153530"/>
                        </a:lnTo>
                        <a:lnTo>
                          <a:pt x="31902" y="152781"/>
                        </a:lnTo>
                        <a:lnTo>
                          <a:pt x="29311" y="153504"/>
                        </a:lnTo>
                        <a:lnTo>
                          <a:pt x="28562" y="154851"/>
                        </a:lnTo>
                        <a:lnTo>
                          <a:pt x="29273" y="157441"/>
                        </a:lnTo>
                        <a:lnTo>
                          <a:pt x="30632" y="158203"/>
                        </a:lnTo>
                        <a:lnTo>
                          <a:pt x="31915" y="157822"/>
                        </a:lnTo>
                        <a:lnTo>
                          <a:pt x="33223" y="157467"/>
                        </a:lnTo>
                        <a:lnTo>
                          <a:pt x="33972" y="156133"/>
                        </a:lnTo>
                        <a:close/>
                      </a:path>
                      <a:path w="41275" h="308609">
                        <a:moveTo>
                          <a:pt x="33972" y="142290"/>
                        </a:moveTo>
                        <a:lnTo>
                          <a:pt x="33604" y="140995"/>
                        </a:lnTo>
                        <a:lnTo>
                          <a:pt x="33248" y="139700"/>
                        </a:lnTo>
                        <a:lnTo>
                          <a:pt x="31902" y="138938"/>
                        </a:lnTo>
                        <a:lnTo>
                          <a:pt x="29311" y="139674"/>
                        </a:lnTo>
                        <a:lnTo>
                          <a:pt x="28562" y="141008"/>
                        </a:lnTo>
                        <a:lnTo>
                          <a:pt x="29273" y="143598"/>
                        </a:lnTo>
                        <a:lnTo>
                          <a:pt x="30632" y="144360"/>
                        </a:lnTo>
                        <a:lnTo>
                          <a:pt x="31915" y="143992"/>
                        </a:lnTo>
                        <a:lnTo>
                          <a:pt x="33223" y="143637"/>
                        </a:lnTo>
                        <a:lnTo>
                          <a:pt x="33972" y="142290"/>
                        </a:lnTo>
                        <a:close/>
                      </a:path>
                      <a:path w="41275" h="308609">
                        <a:moveTo>
                          <a:pt x="33972" y="128460"/>
                        </a:moveTo>
                        <a:lnTo>
                          <a:pt x="33604" y="127152"/>
                        </a:lnTo>
                        <a:lnTo>
                          <a:pt x="33248" y="125857"/>
                        </a:lnTo>
                        <a:lnTo>
                          <a:pt x="31902" y="125107"/>
                        </a:lnTo>
                        <a:lnTo>
                          <a:pt x="29311" y="125831"/>
                        </a:lnTo>
                        <a:lnTo>
                          <a:pt x="28562" y="127165"/>
                        </a:lnTo>
                        <a:lnTo>
                          <a:pt x="29273" y="129755"/>
                        </a:lnTo>
                        <a:lnTo>
                          <a:pt x="30632" y="130517"/>
                        </a:lnTo>
                        <a:lnTo>
                          <a:pt x="31915" y="130149"/>
                        </a:lnTo>
                        <a:lnTo>
                          <a:pt x="33223" y="129794"/>
                        </a:lnTo>
                        <a:lnTo>
                          <a:pt x="33972" y="128460"/>
                        </a:lnTo>
                        <a:close/>
                      </a:path>
                      <a:path w="41275" h="308609">
                        <a:moveTo>
                          <a:pt x="33972" y="114617"/>
                        </a:moveTo>
                        <a:lnTo>
                          <a:pt x="33604" y="113322"/>
                        </a:lnTo>
                        <a:lnTo>
                          <a:pt x="33248" y="112014"/>
                        </a:lnTo>
                        <a:lnTo>
                          <a:pt x="31902" y="111264"/>
                        </a:lnTo>
                        <a:lnTo>
                          <a:pt x="29311" y="111988"/>
                        </a:lnTo>
                        <a:lnTo>
                          <a:pt x="28562" y="113334"/>
                        </a:lnTo>
                        <a:lnTo>
                          <a:pt x="29273" y="115925"/>
                        </a:lnTo>
                        <a:lnTo>
                          <a:pt x="30632" y="116687"/>
                        </a:lnTo>
                        <a:lnTo>
                          <a:pt x="31915" y="116306"/>
                        </a:lnTo>
                        <a:lnTo>
                          <a:pt x="33223" y="115951"/>
                        </a:lnTo>
                        <a:lnTo>
                          <a:pt x="33972" y="114617"/>
                        </a:lnTo>
                        <a:close/>
                      </a:path>
                      <a:path w="41275" h="308609">
                        <a:moveTo>
                          <a:pt x="33972" y="100774"/>
                        </a:moveTo>
                        <a:lnTo>
                          <a:pt x="33604" y="99479"/>
                        </a:lnTo>
                        <a:lnTo>
                          <a:pt x="33248" y="98183"/>
                        </a:lnTo>
                        <a:lnTo>
                          <a:pt x="31902" y="97421"/>
                        </a:lnTo>
                        <a:lnTo>
                          <a:pt x="29311" y="98158"/>
                        </a:lnTo>
                        <a:lnTo>
                          <a:pt x="28562" y="99491"/>
                        </a:lnTo>
                        <a:lnTo>
                          <a:pt x="29273" y="102082"/>
                        </a:lnTo>
                        <a:lnTo>
                          <a:pt x="30632" y="102844"/>
                        </a:lnTo>
                        <a:lnTo>
                          <a:pt x="31915" y="102476"/>
                        </a:lnTo>
                        <a:lnTo>
                          <a:pt x="33223" y="102120"/>
                        </a:lnTo>
                        <a:lnTo>
                          <a:pt x="33972" y="100774"/>
                        </a:lnTo>
                        <a:close/>
                      </a:path>
                      <a:path w="41275" h="308609">
                        <a:moveTo>
                          <a:pt x="33972" y="86956"/>
                        </a:moveTo>
                        <a:lnTo>
                          <a:pt x="33604" y="85648"/>
                        </a:lnTo>
                        <a:lnTo>
                          <a:pt x="33248" y="84353"/>
                        </a:lnTo>
                        <a:lnTo>
                          <a:pt x="31902" y="83604"/>
                        </a:lnTo>
                        <a:lnTo>
                          <a:pt x="29311" y="84328"/>
                        </a:lnTo>
                        <a:lnTo>
                          <a:pt x="28562" y="85661"/>
                        </a:lnTo>
                        <a:lnTo>
                          <a:pt x="29273" y="88252"/>
                        </a:lnTo>
                        <a:lnTo>
                          <a:pt x="30632" y="89014"/>
                        </a:lnTo>
                        <a:lnTo>
                          <a:pt x="31915" y="88646"/>
                        </a:lnTo>
                        <a:lnTo>
                          <a:pt x="33223" y="88290"/>
                        </a:lnTo>
                        <a:lnTo>
                          <a:pt x="33972" y="86956"/>
                        </a:lnTo>
                        <a:close/>
                      </a:path>
                      <a:path w="41275" h="308609">
                        <a:moveTo>
                          <a:pt x="33972" y="73113"/>
                        </a:moveTo>
                        <a:lnTo>
                          <a:pt x="33604" y="71818"/>
                        </a:lnTo>
                        <a:lnTo>
                          <a:pt x="33248" y="70510"/>
                        </a:lnTo>
                        <a:lnTo>
                          <a:pt x="31902" y="69761"/>
                        </a:lnTo>
                        <a:lnTo>
                          <a:pt x="29311" y="70485"/>
                        </a:lnTo>
                        <a:lnTo>
                          <a:pt x="28562" y="71831"/>
                        </a:lnTo>
                        <a:lnTo>
                          <a:pt x="29273" y="74422"/>
                        </a:lnTo>
                        <a:lnTo>
                          <a:pt x="30632" y="75184"/>
                        </a:lnTo>
                        <a:lnTo>
                          <a:pt x="31915" y="74803"/>
                        </a:lnTo>
                        <a:lnTo>
                          <a:pt x="33223" y="74447"/>
                        </a:lnTo>
                        <a:lnTo>
                          <a:pt x="33972" y="73113"/>
                        </a:lnTo>
                        <a:close/>
                      </a:path>
                      <a:path w="41275" h="308609">
                        <a:moveTo>
                          <a:pt x="33972" y="59270"/>
                        </a:moveTo>
                        <a:lnTo>
                          <a:pt x="33604" y="57975"/>
                        </a:lnTo>
                        <a:lnTo>
                          <a:pt x="33248" y="56680"/>
                        </a:lnTo>
                        <a:lnTo>
                          <a:pt x="31902" y="55918"/>
                        </a:lnTo>
                        <a:lnTo>
                          <a:pt x="29311" y="56654"/>
                        </a:lnTo>
                        <a:lnTo>
                          <a:pt x="28562" y="57988"/>
                        </a:lnTo>
                        <a:lnTo>
                          <a:pt x="29273" y="60579"/>
                        </a:lnTo>
                        <a:lnTo>
                          <a:pt x="30632" y="61341"/>
                        </a:lnTo>
                        <a:lnTo>
                          <a:pt x="31915" y="60972"/>
                        </a:lnTo>
                        <a:lnTo>
                          <a:pt x="33223" y="60617"/>
                        </a:lnTo>
                        <a:lnTo>
                          <a:pt x="33972" y="59270"/>
                        </a:lnTo>
                        <a:close/>
                      </a:path>
                      <a:path w="41275" h="308609">
                        <a:moveTo>
                          <a:pt x="33972" y="45440"/>
                        </a:moveTo>
                        <a:lnTo>
                          <a:pt x="33604" y="44132"/>
                        </a:lnTo>
                        <a:lnTo>
                          <a:pt x="33248" y="42837"/>
                        </a:lnTo>
                        <a:lnTo>
                          <a:pt x="31902" y="42087"/>
                        </a:lnTo>
                        <a:lnTo>
                          <a:pt x="29311" y="42811"/>
                        </a:lnTo>
                        <a:lnTo>
                          <a:pt x="28562" y="44145"/>
                        </a:lnTo>
                        <a:lnTo>
                          <a:pt x="29273" y="46736"/>
                        </a:lnTo>
                        <a:lnTo>
                          <a:pt x="30632" y="47498"/>
                        </a:lnTo>
                        <a:lnTo>
                          <a:pt x="31915" y="47129"/>
                        </a:lnTo>
                        <a:lnTo>
                          <a:pt x="33223" y="46774"/>
                        </a:lnTo>
                        <a:lnTo>
                          <a:pt x="33972" y="45440"/>
                        </a:lnTo>
                        <a:close/>
                      </a:path>
                      <a:path w="41275" h="308609">
                        <a:moveTo>
                          <a:pt x="33972" y="31597"/>
                        </a:moveTo>
                        <a:lnTo>
                          <a:pt x="33604" y="30302"/>
                        </a:lnTo>
                        <a:lnTo>
                          <a:pt x="33248" y="28994"/>
                        </a:lnTo>
                        <a:lnTo>
                          <a:pt x="31902" y="28244"/>
                        </a:lnTo>
                        <a:lnTo>
                          <a:pt x="29311" y="28968"/>
                        </a:lnTo>
                        <a:lnTo>
                          <a:pt x="28562" y="30314"/>
                        </a:lnTo>
                        <a:lnTo>
                          <a:pt x="29273" y="32905"/>
                        </a:lnTo>
                        <a:lnTo>
                          <a:pt x="30632" y="33667"/>
                        </a:lnTo>
                        <a:lnTo>
                          <a:pt x="31915" y="33286"/>
                        </a:lnTo>
                        <a:lnTo>
                          <a:pt x="33223" y="32931"/>
                        </a:lnTo>
                        <a:lnTo>
                          <a:pt x="33972" y="31597"/>
                        </a:lnTo>
                        <a:close/>
                      </a:path>
                      <a:path w="41275" h="308609">
                        <a:moveTo>
                          <a:pt x="33972" y="17754"/>
                        </a:moveTo>
                        <a:lnTo>
                          <a:pt x="33604" y="16459"/>
                        </a:lnTo>
                        <a:lnTo>
                          <a:pt x="33248" y="15163"/>
                        </a:lnTo>
                        <a:lnTo>
                          <a:pt x="31902" y="14401"/>
                        </a:lnTo>
                        <a:lnTo>
                          <a:pt x="29311" y="15138"/>
                        </a:lnTo>
                        <a:lnTo>
                          <a:pt x="28562" y="16471"/>
                        </a:lnTo>
                        <a:lnTo>
                          <a:pt x="29273" y="19062"/>
                        </a:lnTo>
                        <a:lnTo>
                          <a:pt x="30632" y="19824"/>
                        </a:lnTo>
                        <a:lnTo>
                          <a:pt x="31915" y="19456"/>
                        </a:lnTo>
                        <a:lnTo>
                          <a:pt x="33223" y="19100"/>
                        </a:lnTo>
                        <a:lnTo>
                          <a:pt x="33972" y="17754"/>
                        </a:lnTo>
                        <a:close/>
                      </a:path>
                      <a:path w="41275" h="308609">
                        <a:moveTo>
                          <a:pt x="41008" y="306374"/>
                        </a:moveTo>
                        <a:lnTo>
                          <a:pt x="40652" y="305066"/>
                        </a:lnTo>
                        <a:lnTo>
                          <a:pt x="40284" y="303771"/>
                        </a:lnTo>
                        <a:lnTo>
                          <a:pt x="38938" y="303022"/>
                        </a:lnTo>
                        <a:lnTo>
                          <a:pt x="36347" y="303745"/>
                        </a:lnTo>
                        <a:lnTo>
                          <a:pt x="35598" y="305092"/>
                        </a:lnTo>
                        <a:lnTo>
                          <a:pt x="35953" y="306387"/>
                        </a:lnTo>
                        <a:lnTo>
                          <a:pt x="36322" y="307670"/>
                        </a:lnTo>
                        <a:lnTo>
                          <a:pt x="37668" y="308432"/>
                        </a:lnTo>
                        <a:lnTo>
                          <a:pt x="38950" y="308063"/>
                        </a:lnTo>
                        <a:lnTo>
                          <a:pt x="40259" y="307708"/>
                        </a:lnTo>
                        <a:lnTo>
                          <a:pt x="41008" y="306374"/>
                        </a:lnTo>
                        <a:close/>
                      </a:path>
                      <a:path w="41275" h="308609">
                        <a:moveTo>
                          <a:pt x="41008" y="292531"/>
                        </a:moveTo>
                        <a:lnTo>
                          <a:pt x="40652" y="291236"/>
                        </a:lnTo>
                        <a:lnTo>
                          <a:pt x="40284" y="289941"/>
                        </a:lnTo>
                        <a:lnTo>
                          <a:pt x="38938" y="289191"/>
                        </a:lnTo>
                        <a:lnTo>
                          <a:pt x="36347" y="289915"/>
                        </a:lnTo>
                        <a:lnTo>
                          <a:pt x="35598" y="291249"/>
                        </a:lnTo>
                        <a:lnTo>
                          <a:pt x="35953" y="292544"/>
                        </a:lnTo>
                        <a:lnTo>
                          <a:pt x="36322" y="293839"/>
                        </a:lnTo>
                        <a:lnTo>
                          <a:pt x="37668" y="294601"/>
                        </a:lnTo>
                        <a:lnTo>
                          <a:pt x="38950" y="294233"/>
                        </a:lnTo>
                        <a:lnTo>
                          <a:pt x="40259" y="293878"/>
                        </a:lnTo>
                        <a:lnTo>
                          <a:pt x="41008" y="292531"/>
                        </a:lnTo>
                        <a:close/>
                      </a:path>
                      <a:path w="41275" h="308609">
                        <a:moveTo>
                          <a:pt x="41008" y="278701"/>
                        </a:moveTo>
                        <a:lnTo>
                          <a:pt x="40652" y="277393"/>
                        </a:lnTo>
                        <a:lnTo>
                          <a:pt x="40284" y="276098"/>
                        </a:lnTo>
                        <a:lnTo>
                          <a:pt x="38938" y="275348"/>
                        </a:lnTo>
                        <a:lnTo>
                          <a:pt x="36347" y="276072"/>
                        </a:lnTo>
                        <a:lnTo>
                          <a:pt x="35598" y="277406"/>
                        </a:lnTo>
                        <a:lnTo>
                          <a:pt x="35953" y="278714"/>
                        </a:lnTo>
                        <a:lnTo>
                          <a:pt x="36322" y="279996"/>
                        </a:lnTo>
                        <a:lnTo>
                          <a:pt x="37668" y="280758"/>
                        </a:lnTo>
                        <a:lnTo>
                          <a:pt x="38950" y="280390"/>
                        </a:lnTo>
                        <a:lnTo>
                          <a:pt x="40259" y="280035"/>
                        </a:lnTo>
                        <a:lnTo>
                          <a:pt x="41008" y="278701"/>
                        </a:lnTo>
                        <a:close/>
                      </a:path>
                      <a:path w="41275" h="308609">
                        <a:moveTo>
                          <a:pt x="41008" y="264858"/>
                        </a:moveTo>
                        <a:lnTo>
                          <a:pt x="40652" y="263550"/>
                        </a:lnTo>
                        <a:lnTo>
                          <a:pt x="40284" y="262255"/>
                        </a:lnTo>
                        <a:lnTo>
                          <a:pt x="38938" y="261505"/>
                        </a:lnTo>
                        <a:lnTo>
                          <a:pt x="36347" y="262229"/>
                        </a:lnTo>
                        <a:lnTo>
                          <a:pt x="35598" y="263575"/>
                        </a:lnTo>
                        <a:lnTo>
                          <a:pt x="35953" y="264871"/>
                        </a:lnTo>
                        <a:lnTo>
                          <a:pt x="36322" y="266153"/>
                        </a:lnTo>
                        <a:lnTo>
                          <a:pt x="37668" y="266928"/>
                        </a:lnTo>
                        <a:lnTo>
                          <a:pt x="38950" y="266547"/>
                        </a:lnTo>
                        <a:lnTo>
                          <a:pt x="40259" y="266192"/>
                        </a:lnTo>
                        <a:lnTo>
                          <a:pt x="41008" y="264858"/>
                        </a:lnTo>
                        <a:close/>
                      </a:path>
                      <a:path w="41275" h="308609">
                        <a:moveTo>
                          <a:pt x="41008" y="251015"/>
                        </a:moveTo>
                        <a:lnTo>
                          <a:pt x="40652" y="249720"/>
                        </a:lnTo>
                        <a:lnTo>
                          <a:pt x="40284" y="248424"/>
                        </a:lnTo>
                        <a:lnTo>
                          <a:pt x="38938" y="247675"/>
                        </a:lnTo>
                        <a:lnTo>
                          <a:pt x="36347" y="248399"/>
                        </a:lnTo>
                        <a:lnTo>
                          <a:pt x="35598" y="249732"/>
                        </a:lnTo>
                        <a:lnTo>
                          <a:pt x="35953" y="251028"/>
                        </a:lnTo>
                        <a:lnTo>
                          <a:pt x="36322" y="252323"/>
                        </a:lnTo>
                        <a:lnTo>
                          <a:pt x="37668" y="253085"/>
                        </a:lnTo>
                        <a:lnTo>
                          <a:pt x="38950" y="252717"/>
                        </a:lnTo>
                        <a:lnTo>
                          <a:pt x="40259" y="252361"/>
                        </a:lnTo>
                        <a:lnTo>
                          <a:pt x="41008" y="251015"/>
                        </a:lnTo>
                        <a:close/>
                      </a:path>
                      <a:path w="41275" h="308609">
                        <a:moveTo>
                          <a:pt x="41008" y="237197"/>
                        </a:moveTo>
                        <a:lnTo>
                          <a:pt x="40652" y="235889"/>
                        </a:lnTo>
                        <a:lnTo>
                          <a:pt x="40284" y="234594"/>
                        </a:lnTo>
                        <a:lnTo>
                          <a:pt x="38938" y="233845"/>
                        </a:lnTo>
                        <a:lnTo>
                          <a:pt x="36347" y="234569"/>
                        </a:lnTo>
                        <a:lnTo>
                          <a:pt x="35598" y="235902"/>
                        </a:lnTo>
                        <a:lnTo>
                          <a:pt x="35953" y="237210"/>
                        </a:lnTo>
                        <a:lnTo>
                          <a:pt x="36322" y="238493"/>
                        </a:lnTo>
                        <a:lnTo>
                          <a:pt x="37668" y="239255"/>
                        </a:lnTo>
                        <a:lnTo>
                          <a:pt x="38950" y="238887"/>
                        </a:lnTo>
                        <a:lnTo>
                          <a:pt x="40259" y="238531"/>
                        </a:lnTo>
                        <a:lnTo>
                          <a:pt x="41008" y="237197"/>
                        </a:lnTo>
                        <a:close/>
                      </a:path>
                      <a:path w="41275" h="308609">
                        <a:moveTo>
                          <a:pt x="41008" y="223354"/>
                        </a:moveTo>
                        <a:lnTo>
                          <a:pt x="40652" y="222059"/>
                        </a:lnTo>
                        <a:lnTo>
                          <a:pt x="40284" y="220751"/>
                        </a:lnTo>
                        <a:lnTo>
                          <a:pt x="38938" y="220002"/>
                        </a:lnTo>
                        <a:lnTo>
                          <a:pt x="36347" y="220726"/>
                        </a:lnTo>
                        <a:lnTo>
                          <a:pt x="35598" y="222072"/>
                        </a:lnTo>
                        <a:lnTo>
                          <a:pt x="35953" y="223367"/>
                        </a:lnTo>
                        <a:lnTo>
                          <a:pt x="36322" y="224663"/>
                        </a:lnTo>
                        <a:lnTo>
                          <a:pt x="37668" y="225425"/>
                        </a:lnTo>
                        <a:lnTo>
                          <a:pt x="38950" y="225044"/>
                        </a:lnTo>
                        <a:lnTo>
                          <a:pt x="40259" y="224688"/>
                        </a:lnTo>
                        <a:lnTo>
                          <a:pt x="41008" y="223354"/>
                        </a:lnTo>
                        <a:close/>
                      </a:path>
                      <a:path w="41275" h="308609">
                        <a:moveTo>
                          <a:pt x="41008" y="209511"/>
                        </a:moveTo>
                        <a:lnTo>
                          <a:pt x="40652" y="208216"/>
                        </a:lnTo>
                        <a:lnTo>
                          <a:pt x="40284" y="206921"/>
                        </a:lnTo>
                        <a:lnTo>
                          <a:pt x="38938" y="206171"/>
                        </a:lnTo>
                        <a:lnTo>
                          <a:pt x="36347" y="206895"/>
                        </a:lnTo>
                        <a:lnTo>
                          <a:pt x="35598" y="208229"/>
                        </a:lnTo>
                        <a:lnTo>
                          <a:pt x="35953" y="209524"/>
                        </a:lnTo>
                        <a:lnTo>
                          <a:pt x="36322" y="210820"/>
                        </a:lnTo>
                        <a:lnTo>
                          <a:pt x="37668" y="211582"/>
                        </a:lnTo>
                        <a:lnTo>
                          <a:pt x="38950" y="211213"/>
                        </a:lnTo>
                        <a:lnTo>
                          <a:pt x="40259" y="210858"/>
                        </a:lnTo>
                        <a:lnTo>
                          <a:pt x="41008" y="209511"/>
                        </a:lnTo>
                        <a:close/>
                      </a:path>
                      <a:path w="41275" h="308609">
                        <a:moveTo>
                          <a:pt x="41008" y="195681"/>
                        </a:moveTo>
                        <a:lnTo>
                          <a:pt x="40652" y="194373"/>
                        </a:lnTo>
                        <a:lnTo>
                          <a:pt x="40284" y="193078"/>
                        </a:lnTo>
                        <a:lnTo>
                          <a:pt x="38938" y="192328"/>
                        </a:lnTo>
                        <a:lnTo>
                          <a:pt x="36347" y="193052"/>
                        </a:lnTo>
                        <a:lnTo>
                          <a:pt x="35598" y="194386"/>
                        </a:lnTo>
                        <a:lnTo>
                          <a:pt x="35953" y="195694"/>
                        </a:lnTo>
                        <a:lnTo>
                          <a:pt x="36322" y="196977"/>
                        </a:lnTo>
                        <a:lnTo>
                          <a:pt x="37668" y="197739"/>
                        </a:lnTo>
                        <a:lnTo>
                          <a:pt x="38950" y="197370"/>
                        </a:lnTo>
                        <a:lnTo>
                          <a:pt x="40259" y="197015"/>
                        </a:lnTo>
                        <a:lnTo>
                          <a:pt x="41008" y="195681"/>
                        </a:lnTo>
                        <a:close/>
                      </a:path>
                      <a:path w="41275" h="308609">
                        <a:moveTo>
                          <a:pt x="41008" y="181838"/>
                        </a:moveTo>
                        <a:lnTo>
                          <a:pt x="40652" y="180543"/>
                        </a:lnTo>
                        <a:lnTo>
                          <a:pt x="40284" y="179235"/>
                        </a:lnTo>
                        <a:lnTo>
                          <a:pt x="38938" y="178485"/>
                        </a:lnTo>
                        <a:lnTo>
                          <a:pt x="36347" y="179209"/>
                        </a:lnTo>
                        <a:lnTo>
                          <a:pt x="35598" y="180555"/>
                        </a:lnTo>
                        <a:lnTo>
                          <a:pt x="35953" y="181851"/>
                        </a:lnTo>
                        <a:lnTo>
                          <a:pt x="36322" y="183146"/>
                        </a:lnTo>
                        <a:lnTo>
                          <a:pt x="37668" y="183908"/>
                        </a:lnTo>
                        <a:lnTo>
                          <a:pt x="38950" y="183527"/>
                        </a:lnTo>
                        <a:lnTo>
                          <a:pt x="40259" y="183172"/>
                        </a:lnTo>
                        <a:lnTo>
                          <a:pt x="41008" y="181838"/>
                        </a:lnTo>
                        <a:close/>
                      </a:path>
                      <a:path w="41275" h="308609">
                        <a:moveTo>
                          <a:pt x="41008" y="167995"/>
                        </a:moveTo>
                        <a:lnTo>
                          <a:pt x="40652" y="166700"/>
                        </a:lnTo>
                        <a:lnTo>
                          <a:pt x="40284" y="165404"/>
                        </a:lnTo>
                        <a:lnTo>
                          <a:pt x="38938" y="164655"/>
                        </a:lnTo>
                        <a:lnTo>
                          <a:pt x="36347" y="165379"/>
                        </a:lnTo>
                        <a:lnTo>
                          <a:pt x="35598" y="166712"/>
                        </a:lnTo>
                        <a:lnTo>
                          <a:pt x="35953" y="168008"/>
                        </a:lnTo>
                        <a:lnTo>
                          <a:pt x="36322" y="169303"/>
                        </a:lnTo>
                        <a:lnTo>
                          <a:pt x="37668" y="170065"/>
                        </a:lnTo>
                        <a:lnTo>
                          <a:pt x="38950" y="169697"/>
                        </a:lnTo>
                        <a:lnTo>
                          <a:pt x="40259" y="169341"/>
                        </a:lnTo>
                        <a:lnTo>
                          <a:pt x="41008" y="167995"/>
                        </a:lnTo>
                        <a:close/>
                      </a:path>
                      <a:path w="41275" h="308609">
                        <a:moveTo>
                          <a:pt x="41008" y="154165"/>
                        </a:moveTo>
                        <a:lnTo>
                          <a:pt x="40652" y="152857"/>
                        </a:lnTo>
                        <a:lnTo>
                          <a:pt x="40284" y="151561"/>
                        </a:lnTo>
                        <a:lnTo>
                          <a:pt x="38938" y="150812"/>
                        </a:lnTo>
                        <a:lnTo>
                          <a:pt x="36347" y="151536"/>
                        </a:lnTo>
                        <a:lnTo>
                          <a:pt x="35598" y="152869"/>
                        </a:lnTo>
                        <a:lnTo>
                          <a:pt x="35953" y="154178"/>
                        </a:lnTo>
                        <a:lnTo>
                          <a:pt x="36322" y="155460"/>
                        </a:lnTo>
                        <a:lnTo>
                          <a:pt x="37668" y="156222"/>
                        </a:lnTo>
                        <a:lnTo>
                          <a:pt x="38950" y="155854"/>
                        </a:lnTo>
                        <a:lnTo>
                          <a:pt x="40259" y="155498"/>
                        </a:lnTo>
                        <a:lnTo>
                          <a:pt x="41008" y="154165"/>
                        </a:lnTo>
                        <a:close/>
                      </a:path>
                      <a:path w="41275" h="308609">
                        <a:moveTo>
                          <a:pt x="41008" y="140335"/>
                        </a:moveTo>
                        <a:lnTo>
                          <a:pt x="40652" y="139039"/>
                        </a:lnTo>
                        <a:lnTo>
                          <a:pt x="40284" y="137731"/>
                        </a:lnTo>
                        <a:lnTo>
                          <a:pt x="38938" y="136982"/>
                        </a:lnTo>
                        <a:lnTo>
                          <a:pt x="36347" y="137706"/>
                        </a:lnTo>
                        <a:lnTo>
                          <a:pt x="35598" y="139052"/>
                        </a:lnTo>
                        <a:lnTo>
                          <a:pt x="35953" y="140347"/>
                        </a:lnTo>
                        <a:lnTo>
                          <a:pt x="36322" y="141643"/>
                        </a:lnTo>
                        <a:lnTo>
                          <a:pt x="37668" y="142405"/>
                        </a:lnTo>
                        <a:lnTo>
                          <a:pt x="38950" y="142024"/>
                        </a:lnTo>
                        <a:lnTo>
                          <a:pt x="40259" y="141668"/>
                        </a:lnTo>
                        <a:lnTo>
                          <a:pt x="41008" y="140335"/>
                        </a:lnTo>
                        <a:close/>
                      </a:path>
                      <a:path w="41275" h="308609">
                        <a:moveTo>
                          <a:pt x="41008" y="126492"/>
                        </a:moveTo>
                        <a:lnTo>
                          <a:pt x="40652" y="125196"/>
                        </a:lnTo>
                        <a:lnTo>
                          <a:pt x="40284" y="123901"/>
                        </a:lnTo>
                        <a:lnTo>
                          <a:pt x="38938" y="123139"/>
                        </a:lnTo>
                        <a:lnTo>
                          <a:pt x="36347" y="123875"/>
                        </a:lnTo>
                        <a:lnTo>
                          <a:pt x="35598" y="125209"/>
                        </a:lnTo>
                        <a:lnTo>
                          <a:pt x="35953" y="126504"/>
                        </a:lnTo>
                        <a:lnTo>
                          <a:pt x="36322" y="127800"/>
                        </a:lnTo>
                        <a:lnTo>
                          <a:pt x="37668" y="128562"/>
                        </a:lnTo>
                        <a:lnTo>
                          <a:pt x="38950" y="128193"/>
                        </a:lnTo>
                        <a:lnTo>
                          <a:pt x="40259" y="127838"/>
                        </a:lnTo>
                        <a:lnTo>
                          <a:pt x="41008" y="126492"/>
                        </a:lnTo>
                        <a:close/>
                      </a:path>
                      <a:path w="41275" h="308609">
                        <a:moveTo>
                          <a:pt x="41008" y="112661"/>
                        </a:moveTo>
                        <a:lnTo>
                          <a:pt x="40652" y="111353"/>
                        </a:lnTo>
                        <a:lnTo>
                          <a:pt x="40284" y="110058"/>
                        </a:lnTo>
                        <a:lnTo>
                          <a:pt x="38938" y="109308"/>
                        </a:lnTo>
                        <a:lnTo>
                          <a:pt x="36347" y="110032"/>
                        </a:lnTo>
                        <a:lnTo>
                          <a:pt x="35598" y="111366"/>
                        </a:lnTo>
                        <a:lnTo>
                          <a:pt x="35953" y="112674"/>
                        </a:lnTo>
                        <a:lnTo>
                          <a:pt x="36322" y="113957"/>
                        </a:lnTo>
                        <a:lnTo>
                          <a:pt x="37668" y="114719"/>
                        </a:lnTo>
                        <a:lnTo>
                          <a:pt x="38950" y="114350"/>
                        </a:lnTo>
                        <a:lnTo>
                          <a:pt x="40259" y="113995"/>
                        </a:lnTo>
                        <a:lnTo>
                          <a:pt x="41008" y="112661"/>
                        </a:lnTo>
                        <a:close/>
                      </a:path>
                      <a:path w="41275" h="308609">
                        <a:moveTo>
                          <a:pt x="41008" y="98818"/>
                        </a:moveTo>
                        <a:lnTo>
                          <a:pt x="40652" y="97523"/>
                        </a:lnTo>
                        <a:lnTo>
                          <a:pt x="40284" y="96215"/>
                        </a:lnTo>
                        <a:lnTo>
                          <a:pt x="38938" y="95465"/>
                        </a:lnTo>
                        <a:lnTo>
                          <a:pt x="36347" y="96189"/>
                        </a:lnTo>
                        <a:lnTo>
                          <a:pt x="35598" y="97536"/>
                        </a:lnTo>
                        <a:lnTo>
                          <a:pt x="35953" y="98831"/>
                        </a:lnTo>
                        <a:lnTo>
                          <a:pt x="36322" y="100126"/>
                        </a:lnTo>
                        <a:lnTo>
                          <a:pt x="37668" y="100888"/>
                        </a:lnTo>
                        <a:lnTo>
                          <a:pt x="38950" y="100507"/>
                        </a:lnTo>
                        <a:lnTo>
                          <a:pt x="40259" y="100152"/>
                        </a:lnTo>
                        <a:lnTo>
                          <a:pt x="41008" y="98818"/>
                        </a:lnTo>
                        <a:close/>
                      </a:path>
                      <a:path w="41275" h="308609">
                        <a:moveTo>
                          <a:pt x="41008" y="84975"/>
                        </a:moveTo>
                        <a:lnTo>
                          <a:pt x="40652" y="83680"/>
                        </a:lnTo>
                        <a:lnTo>
                          <a:pt x="40284" y="82384"/>
                        </a:lnTo>
                        <a:lnTo>
                          <a:pt x="38938" y="81635"/>
                        </a:lnTo>
                        <a:lnTo>
                          <a:pt x="36347" y="82359"/>
                        </a:lnTo>
                        <a:lnTo>
                          <a:pt x="35598" y="83693"/>
                        </a:lnTo>
                        <a:lnTo>
                          <a:pt x="35953" y="84988"/>
                        </a:lnTo>
                        <a:lnTo>
                          <a:pt x="36322" y="86283"/>
                        </a:lnTo>
                        <a:lnTo>
                          <a:pt x="37668" y="87045"/>
                        </a:lnTo>
                        <a:lnTo>
                          <a:pt x="38950" y="86677"/>
                        </a:lnTo>
                        <a:lnTo>
                          <a:pt x="40259" y="86321"/>
                        </a:lnTo>
                        <a:lnTo>
                          <a:pt x="41008" y="84975"/>
                        </a:lnTo>
                        <a:close/>
                      </a:path>
                      <a:path w="41275" h="308609">
                        <a:moveTo>
                          <a:pt x="41008" y="71145"/>
                        </a:moveTo>
                        <a:lnTo>
                          <a:pt x="40652" y="69837"/>
                        </a:lnTo>
                        <a:lnTo>
                          <a:pt x="40284" y="68541"/>
                        </a:lnTo>
                        <a:lnTo>
                          <a:pt x="38938" y="67792"/>
                        </a:lnTo>
                        <a:lnTo>
                          <a:pt x="36347" y="68516"/>
                        </a:lnTo>
                        <a:lnTo>
                          <a:pt x="35598" y="69850"/>
                        </a:lnTo>
                        <a:lnTo>
                          <a:pt x="35953" y="71158"/>
                        </a:lnTo>
                        <a:lnTo>
                          <a:pt x="36322" y="72440"/>
                        </a:lnTo>
                        <a:lnTo>
                          <a:pt x="37668" y="73202"/>
                        </a:lnTo>
                        <a:lnTo>
                          <a:pt x="38950" y="72834"/>
                        </a:lnTo>
                        <a:lnTo>
                          <a:pt x="40259" y="72478"/>
                        </a:lnTo>
                        <a:lnTo>
                          <a:pt x="41008" y="71145"/>
                        </a:lnTo>
                        <a:close/>
                      </a:path>
                      <a:path w="41275" h="308609">
                        <a:moveTo>
                          <a:pt x="41008" y="57315"/>
                        </a:moveTo>
                        <a:lnTo>
                          <a:pt x="40652" y="56019"/>
                        </a:lnTo>
                        <a:lnTo>
                          <a:pt x="40284" y="54711"/>
                        </a:lnTo>
                        <a:lnTo>
                          <a:pt x="38938" y="53962"/>
                        </a:lnTo>
                        <a:lnTo>
                          <a:pt x="36347" y="54686"/>
                        </a:lnTo>
                        <a:lnTo>
                          <a:pt x="35598" y="56032"/>
                        </a:lnTo>
                        <a:lnTo>
                          <a:pt x="35953" y="57327"/>
                        </a:lnTo>
                        <a:lnTo>
                          <a:pt x="36322" y="58623"/>
                        </a:lnTo>
                        <a:lnTo>
                          <a:pt x="37668" y="59385"/>
                        </a:lnTo>
                        <a:lnTo>
                          <a:pt x="38950" y="59004"/>
                        </a:lnTo>
                        <a:lnTo>
                          <a:pt x="40259" y="58648"/>
                        </a:lnTo>
                        <a:lnTo>
                          <a:pt x="41008" y="57315"/>
                        </a:lnTo>
                        <a:close/>
                      </a:path>
                      <a:path w="41275" h="308609">
                        <a:moveTo>
                          <a:pt x="41008" y="43472"/>
                        </a:moveTo>
                        <a:lnTo>
                          <a:pt x="40652" y="42176"/>
                        </a:lnTo>
                        <a:lnTo>
                          <a:pt x="40284" y="40881"/>
                        </a:lnTo>
                        <a:lnTo>
                          <a:pt x="38938" y="40132"/>
                        </a:lnTo>
                        <a:lnTo>
                          <a:pt x="36347" y="40855"/>
                        </a:lnTo>
                        <a:lnTo>
                          <a:pt x="35598" y="42189"/>
                        </a:lnTo>
                        <a:lnTo>
                          <a:pt x="35953" y="43484"/>
                        </a:lnTo>
                        <a:lnTo>
                          <a:pt x="36322" y="44780"/>
                        </a:lnTo>
                        <a:lnTo>
                          <a:pt x="37668" y="45542"/>
                        </a:lnTo>
                        <a:lnTo>
                          <a:pt x="38950" y="45173"/>
                        </a:lnTo>
                        <a:lnTo>
                          <a:pt x="40259" y="44818"/>
                        </a:lnTo>
                        <a:lnTo>
                          <a:pt x="41008" y="43472"/>
                        </a:lnTo>
                        <a:close/>
                      </a:path>
                      <a:path w="41275" h="308609">
                        <a:moveTo>
                          <a:pt x="41008" y="29641"/>
                        </a:moveTo>
                        <a:lnTo>
                          <a:pt x="40652" y="28333"/>
                        </a:lnTo>
                        <a:lnTo>
                          <a:pt x="40284" y="27038"/>
                        </a:lnTo>
                        <a:lnTo>
                          <a:pt x="38938" y="26289"/>
                        </a:lnTo>
                        <a:lnTo>
                          <a:pt x="36347" y="27012"/>
                        </a:lnTo>
                        <a:lnTo>
                          <a:pt x="35598" y="28346"/>
                        </a:lnTo>
                        <a:lnTo>
                          <a:pt x="35953" y="29654"/>
                        </a:lnTo>
                        <a:lnTo>
                          <a:pt x="36322" y="30937"/>
                        </a:lnTo>
                        <a:lnTo>
                          <a:pt x="37668" y="31699"/>
                        </a:lnTo>
                        <a:lnTo>
                          <a:pt x="38950" y="31330"/>
                        </a:lnTo>
                        <a:lnTo>
                          <a:pt x="40259" y="30975"/>
                        </a:lnTo>
                        <a:lnTo>
                          <a:pt x="41008" y="29641"/>
                        </a:lnTo>
                        <a:close/>
                      </a:path>
                      <a:path w="41275" h="308609">
                        <a:moveTo>
                          <a:pt x="41008" y="15798"/>
                        </a:moveTo>
                        <a:lnTo>
                          <a:pt x="40652" y="14503"/>
                        </a:lnTo>
                        <a:lnTo>
                          <a:pt x="40284" y="13195"/>
                        </a:lnTo>
                        <a:lnTo>
                          <a:pt x="38938" y="12446"/>
                        </a:lnTo>
                        <a:lnTo>
                          <a:pt x="36347" y="13169"/>
                        </a:lnTo>
                        <a:lnTo>
                          <a:pt x="35598" y="14516"/>
                        </a:lnTo>
                        <a:lnTo>
                          <a:pt x="35953" y="15811"/>
                        </a:lnTo>
                        <a:lnTo>
                          <a:pt x="36322" y="17106"/>
                        </a:lnTo>
                        <a:lnTo>
                          <a:pt x="37668" y="17868"/>
                        </a:lnTo>
                        <a:lnTo>
                          <a:pt x="38950" y="17487"/>
                        </a:lnTo>
                        <a:lnTo>
                          <a:pt x="40259" y="17132"/>
                        </a:lnTo>
                        <a:lnTo>
                          <a:pt x="41008" y="15798"/>
                        </a:lnTo>
                        <a:close/>
                      </a:path>
                    </a:pathLst>
                  </a:custGeom>
                  <a:solidFill>
                    <a:srgbClr val="FFFFFF"/>
                  </a:solidFill>
                </p:spPr>
                <p:txBody>
                  <a:bodyPr wrap="square" lIns="0" tIns="0" rIns="0" bIns="0" rtlCol="0"/>
                  <a:lstStyle/>
                  <a:p>
                    <a:endParaRPr/>
                  </a:p>
                </p:txBody>
              </p:sp>
              <p:sp>
                <p:nvSpPr>
                  <p:cNvPr id="700" name="object 76"/>
                  <p:cNvSpPr/>
                  <p:nvPr/>
                </p:nvSpPr>
                <p:spPr>
                  <a:xfrm>
                    <a:off x="6560870" y="8268195"/>
                    <a:ext cx="41275" cy="308610"/>
                  </a:xfrm>
                  <a:custGeom>
                    <a:avLst/>
                    <a:gdLst/>
                    <a:ahLst/>
                    <a:cxnLst/>
                    <a:rect l="l" t="t" r="r" b="b"/>
                    <a:pathLst>
                      <a:path w="41275" h="308609">
                        <a:moveTo>
                          <a:pt x="5397" y="19735"/>
                        </a:moveTo>
                        <a:lnTo>
                          <a:pt x="5041" y="18427"/>
                        </a:lnTo>
                        <a:lnTo>
                          <a:pt x="4686" y="17132"/>
                        </a:lnTo>
                        <a:lnTo>
                          <a:pt x="3340" y="16383"/>
                        </a:lnTo>
                        <a:lnTo>
                          <a:pt x="749" y="17106"/>
                        </a:lnTo>
                        <a:lnTo>
                          <a:pt x="0" y="18440"/>
                        </a:lnTo>
                        <a:lnTo>
                          <a:pt x="711" y="21031"/>
                        </a:lnTo>
                        <a:lnTo>
                          <a:pt x="2070" y="21793"/>
                        </a:lnTo>
                        <a:lnTo>
                          <a:pt x="3352" y="21424"/>
                        </a:lnTo>
                        <a:lnTo>
                          <a:pt x="4648" y="21069"/>
                        </a:lnTo>
                        <a:lnTo>
                          <a:pt x="5397" y="19735"/>
                        </a:lnTo>
                        <a:close/>
                      </a:path>
                      <a:path w="41275" h="308609">
                        <a:moveTo>
                          <a:pt x="5397" y="5892"/>
                        </a:moveTo>
                        <a:lnTo>
                          <a:pt x="5041" y="4597"/>
                        </a:lnTo>
                        <a:lnTo>
                          <a:pt x="4686" y="3289"/>
                        </a:lnTo>
                        <a:lnTo>
                          <a:pt x="3340" y="2540"/>
                        </a:lnTo>
                        <a:lnTo>
                          <a:pt x="749" y="3263"/>
                        </a:lnTo>
                        <a:lnTo>
                          <a:pt x="0" y="4610"/>
                        </a:lnTo>
                        <a:lnTo>
                          <a:pt x="711" y="7200"/>
                        </a:lnTo>
                        <a:lnTo>
                          <a:pt x="2070" y="7962"/>
                        </a:lnTo>
                        <a:lnTo>
                          <a:pt x="3352" y="7581"/>
                        </a:lnTo>
                        <a:lnTo>
                          <a:pt x="4648" y="7226"/>
                        </a:lnTo>
                        <a:lnTo>
                          <a:pt x="5397" y="5892"/>
                        </a:lnTo>
                        <a:close/>
                      </a:path>
                      <a:path w="41275" h="308609">
                        <a:moveTo>
                          <a:pt x="12433" y="17754"/>
                        </a:moveTo>
                        <a:lnTo>
                          <a:pt x="12065" y="16459"/>
                        </a:lnTo>
                        <a:lnTo>
                          <a:pt x="11709" y="15163"/>
                        </a:lnTo>
                        <a:lnTo>
                          <a:pt x="10363" y="14401"/>
                        </a:lnTo>
                        <a:lnTo>
                          <a:pt x="7772" y="15138"/>
                        </a:lnTo>
                        <a:lnTo>
                          <a:pt x="7023" y="16471"/>
                        </a:lnTo>
                        <a:lnTo>
                          <a:pt x="7734" y="19062"/>
                        </a:lnTo>
                        <a:lnTo>
                          <a:pt x="9093" y="19824"/>
                        </a:lnTo>
                        <a:lnTo>
                          <a:pt x="10375" y="19456"/>
                        </a:lnTo>
                        <a:lnTo>
                          <a:pt x="11684" y="19100"/>
                        </a:lnTo>
                        <a:lnTo>
                          <a:pt x="12433" y="17754"/>
                        </a:lnTo>
                        <a:close/>
                      </a:path>
                      <a:path w="41275" h="308609">
                        <a:moveTo>
                          <a:pt x="12433" y="3924"/>
                        </a:moveTo>
                        <a:lnTo>
                          <a:pt x="12065" y="2616"/>
                        </a:lnTo>
                        <a:lnTo>
                          <a:pt x="11709" y="1320"/>
                        </a:lnTo>
                        <a:lnTo>
                          <a:pt x="10363" y="571"/>
                        </a:lnTo>
                        <a:lnTo>
                          <a:pt x="7772" y="1295"/>
                        </a:lnTo>
                        <a:lnTo>
                          <a:pt x="7023" y="2628"/>
                        </a:lnTo>
                        <a:lnTo>
                          <a:pt x="7734" y="5219"/>
                        </a:lnTo>
                        <a:lnTo>
                          <a:pt x="9093" y="5981"/>
                        </a:lnTo>
                        <a:lnTo>
                          <a:pt x="10375" y="5613"/>
                        </a:lnTo>
                        <a:lnTo>
                          <a:pt x="11684" y="5257"/>
                        </a:lnTo>
                        <a:lnTo>
                          <a:pt x="12433" y="3924"/>
                        </a:lnTo>
                        <a:close/>
                      </a:path>
                      <a:path w="41275" h="308609">
                        <a:moveTo>
                          <a:pt x="19469" y="15798"/>
                        </a:moveTo>
                        <a:lnTo>
                          <a:pt x="19113" y="14503"/>
                        </a:lnTo>
                        <a:lnTo>
                          <a:pt x="18745" y="13195"/>
                        </a:lnTo>
                        <a:lnTo>
                          <a:pt x="17399" y="12446"/>
                        </a:lnTo>
                        <a:lnTo>
                          <a:pt x="14808" y="13169"/>
                        </a:lnTo>
                        <a:lnTo>
                          <a:pt x="14058" y="14516"/>
                        </a:lnTo>
                        <a:lnTo>
                          <a:pt x="14414" y="15811"/>
                        </a:lnTo>
                        <a:lnTo>
                          <a:pt x="14782" y="17106"/>
                        </a:lnTo>
                        <a:lnTo>
                          <a:pt x="16129" y="17868"/>
                        </a:lnTo>
                        <a:lnTo>
                          <a:pt x="17411" y="17487"/>
                        </a:lnTo>
                        <a:lnTo>
                          <a:pt x="18719" y="17132"/>
                        </a:lnTo>
                        <a:lnTo>
                          <a:pt x="19469" y="15798"/>
                        </a:lnTo>
                        <a:close/>
                      </a:path>
                      <a:path w="41275" h="308609">
                        <a:moveTo>
                          <a:pt x="19469" y="1955"/>
                        </a:moveTo>
                        <a:lnTo>
                          <a:pt x="18923" y="0"/>
                        </a:lnTo>
                        <a:lnTo>
                          <a:pt x="14439" y="0"/>
                        </a:lnTo>
                        <a:lnTo>
                          <a:pt x="14058" y="673"/>
                        </a:lnTo>
                        <a:lnTo>
                          <a:pt x="14782" y="3263"/>
                        </a:lnTo>
                        <a:lnTo>
                          <a:pt x="16129" y="4025"/>
                        </a:lnTo>
                        <a:lnTo>
                          <a:pt x="18719" y="3302"/>
                        </a:lnTo>
                        <a:lnTo>
                          <a:pt x="19469" y="1955"/>
                        </a:lnTo>
                        <a:close/>
                      </a:path>
                      <a:path w="41275" h="308609">
                        <a:moveTo>
                          <a:pt x="26428" y="308495"/>
                        </a:moveTo>
                        <a:lnTo>
                          <a:pt x="26212" y="307695"/>
                        </a:lnTo>
                        <a:lnTo>
                          <a:pt x="24853" y="306946"/>
                        </a:lnTo>
                        <a:lnTo>
                          <a:pt x="22275" y="307670"/>
                        </a:lnTo>
                        <a:lnTo>
                          <a:pt x="21805" y="308495"/>
                        </a:lnTo>
                        <a:lnTo>
                          <a:pt x="26428" y="308495"/>
                        </a:lnTo>
                        <a:close/>
                      </a:path>
                      <a:path w="41275" h="308609">
                        <a:moveTo>
                          <a:pt x="26924" y="296468"/>
                        </a:moveTo>
                        <a:lnTo>
                          <a:pt x="26568" y="295173"/>
                        </a:lnTo>
                        <a:lnTo>
                          <a:pt x="26212" y="293865"/>
                        </a:lnTo>
                        <a:lnTo>
                          <a:pt x="24853" y="293116"/>
                        </a:lnTo>
                        <a:lnTo>
                          <a:pt x="22275" y="293839"/>
                        </a:lnTo>
                        <a:lnTo>
                          <a:pt x="21513" y="295186"/>
                        </a:lnTo>
                        <a:lnTo>
                          <a:pt x="22237" y="297764"/>
                        </a:lnTo>
                        <a:lnTo>
                          <a:pt x="23583" y="298526"/>
                        </a:lnTo>
                        <a:lnTo>
                          <a:pt x="24866" y="298157"/>
                        </a:lnTo>
                        <a:lnTo>
                          <a:pt x="26174" y="297802"/>
                        </a:lnTo>
                        <a:lnTo>
                          <a:pt x="26924" y="296468"/>
                        </a:lnTo>
                        <a:close/>
                      </a:path>
                      <a:path w="41275" h="308609">
                        <a:moveTo>
                          <a:pt x="26924" y="282625"/>
                        </a:moveTo>
                        <a:lnTo>
                          <a:pt x="26568" y="281330"/>
                        </a:lnTo>
                        <a:lnTo>
                          <a:pt x="26212" y="280022"/>
                        </a:lnTo>
                        <a:lnTo>
                          <a:pt x="24853" y="279273"/>
                        </a:lnTo>
                        <a:lnTo>
                          <a:pt x="22275" y="280009"/>
                        </a:lnTo>
                        <a:lnTo>
                          <a:pt x="21513" y="281343"/>
                        </a:lnTo>
                        <a:lnTo>
                          <a:pt x="21882"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12" y="266192"/>
                        </a:lnTo>
                        <a:lnTo>
                          <a:pt x="24853" y="265442"/>
                        </a:lnTo>
                        <a:lnTo>
                          <a:pt x="22275" y="266166"/>
                        </a:lnTo>
                        <a:lnTo>
                          <a:pt x="21513" y="267500"/>
                        </a:lnTo>
                        <a:lnTo>
                          <a:pt x="22237" y="270090"/>
                        </a:lnTo>
                        <a:lnTo>
                          <a:pt x="23583" y="270852"/>
                        </a:lnTo>
                        <a:lnTo>
                          <a:pt x="24866" y="270484"/>
                        </a:lnTo>
                        <a:lnTo>
                          <a:pt x="26174" y="270129"/>
                        </a:lnTo>
                        <a:lnTo>
                          <a:pt x="26924" y="268782"/>
                        </a:lnTo>
                        <a:close/>
                      </a:path>
                      <a:path w="41275" h="308609">
                        <a:moveTo>
                          <a:pt x="26924" y="254952"/>
                        </a:moveTo>
                        <a:lnTo>
                          <a:pt x="26568" y="253644"/>
                        </a:lnTo>
                        <a:lnTo>
                          <a:pt x="26212" y="252349"/>
                        </a:lnTo>
                        <a:lnTo>
                          <a:pt x="24853" y="251599"/>
                        </a:lnTo>
                        <a:lnTo>
                          <a:pt x="22275" y="252323"/>
                        </a:lnTo>
                        <a:lnTo>
                          <a:pt x="21513" y="253669"/>
                        </a:lnTo>
                        <a:lnTo>
                          <a:pt x="22237" y="256247"/>
                        </a:lnTo>
                        <a:lnTo>
                          <a:pt x="23583" y="257009"/>
                        </a:lnTo>
                        <a:lnTo>
                          <a:pt x="24866" y="256641"/>
                        </a:lnTo>
                        <a:lnTo>
                          <a:pt x="26174" y="256286"/>
                        </a:lnTo>
                        <a:lnTo>
                          <a:pt x="26924" y="254952"/>
                        </a:lnTo>
                        <a:close/>
                      </a:path>
                      <a:path w="41275" h="308609">
                        <a:moveTo>
                          <a:pt x="26924" y="241109"/>
                        </a:moveTo>
                        <a:lnTo>
                          <a:pt x="26568" y="239814"/>
                        </a:lnTo>
                        <a:lnTo>
                          <a:pt x="26212" y="238506"/>
                        </a:lnTo>
                        <a:lnTo>
                          <a:pt x="24853" y="237756"/>
                        </a:lnTo>
                        <a:lnTo>
                          <a:pt x="22275" y="238493"/>
                        </a:lnTo>
                        <a:lnTo>
                          <a:pt x="21513" y="239826"/>
                        </a:lnTo>
                        <a:lnTo>
                          <a:pt x="21882"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12" y="224675"/>
                        </a:lnTo>
                        <a:lnTo>
                          <a:pt x="24853" y="223926"/>
                        </a:lnTo>
                        <a:lnTo>
                          <a:pt x="22275" y="224650"/>
                        </a:lnTo>
                        <a:lnTo>
                          <a:pt x="21513" y="225983"/>
                        </a:lnTo>
                        <a:lnTo>
                          <a:pt x="22237" y="228574"/>
                        </a:lnTo>
                        <a:lnTo>
                          <a:pt x="23583" y="229336"/>
                        </a:lnTo>
                        <a:lnTo>
                          <a:pt x="24866" y="228968"/>
                        </a:lnTo>
                        <a:lnTo>
                          <a:pt x="26174" y="228612"/>
                        </a:lnTo>
                        <a:lnTo>
                          <a:pt x="26924" y="227266"/>
                        </a:lnTo>
                        <a:close/>
                      </a:path>
                      <a:path w="41275" h="308609">
                        <a:moveTo>
                          <a:pt x="26924" y="213436"/>
                        </a:moveTo>
                        <a:lnTo>
                          <a:pt x="26568" y="212140"/>
                        </a:lnTo>
                        <a:lnTo>
                          <a:pt x="26212" y="210832"/>
                        </a:lnTo>
                        <a:lnTo>
                          <a:pt x="24853" y="210083"/>
                        </a:lnTo>
                        <a:lnTo>
                          <a:pt x="22275" y="210807"/>
                        </a:lnTo>
                        <a:lnTo>
                          <a:pt x="21513" y="212153"/>
                        </a:lnTo>
                        <a:lnTo>
                          <a:pt x="22237" y="214731"/>
                        </a:lnTo>
                        <a:lnTo>
                          <a:pt x="23583" y="215493"/>
                        </a:lnTo>
                        <a:lnTo>
                          <a:pt x="24866" y="215125"/>
                        </a:lnTo>
                        <a:lnTo>
                          <a:pt x="26174" y="214769"/>
                        </a:lnTo>
                        <a:lnTo>
                          <a:pt x="26924" y="213436"/>
                        </a:lnTo>
                        <a:close/>
                      </a:path>
                      <a:path w="41275" h="308609">
                        <a:moveTo>
                          <a:pt x="26924" y="199605"/>
                        </a:moveTo>
                        <a:lnTo>
                          <a:pt x="26568" y="198310"/>
                        </a:lnTo>
                        <a:lnTo>
                          <a:pt x="26212" y="197002"/>
                        </a:lnTo>
                        <a:lnTo>
                          <a:pt x="24853" y="196253"/>
                        </a:lnTo>
                        <a:lnTo>
                          <a:pt x="22275" y="196989"/>
                        </a:lnTo>
                        <a:lnTo>
                          <a:pt x="21513" y="198323"/>
                        </a:lnTo>
                        <a:lnTo>
                          <a:pt x="21882"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12" y="183172"/>
                        </a:lnTo>
                        <a:lnTo>
                          <a:pt x="24853" y="182422"/>
                        </a:lnTo>
                        <a:lnTo>
                          <a:pt x="22275" y="183146"/>
                        </a:lnTo>
                        <a:lnTo>
                          <a:pt x="21513" y="184480"/>
                        </a:lnTo>
                        <a:lnTo>
                          <a:pt x="22237" y="187071"/>
                        </a:lnTo>
                        <a:lnTo>
                          <a:pt x="23583" y="187833"/>
                        </a:lnTo>
                        <a:lnTo>
                          <a:pt x="24866" y="187464"/>
                        </a:lnTo>
                        <a:lnTo>
                          <a:pt x="26174" y="187109"/>
                        </a:lnTo>
                        <a:lnTo>
                          <a:pt x="26924" y="185762"/>
                        </a:lnTo>
                        <a:close/>
                      </a:path>
                      <a:path w="41275" h="308609">
                        <a:moveTo>
                          <a:pt x="26924" y="171932"/>
                        </a:moveTo>
                        <a:lnTo>
                          <a:pt x="26568" y="170637"/>
                        </a:lnTo>
                        <a:lnTo>
                          <a:pt x="26212" y="169329"/>
                        </a:lnTo>
                        <a:lnTo>
                          <a:pt x="24853" y="168579"/>
                        </a:lnTo>
                        <a:lnTo>
                          <a:pt x="22275" y="169303"/>
                        </a:lnTo>
                        <a:lnTo>
                          <a:pt x="21513" y="170649"/>
                        </a:lnTo>
                        <a:lnTo>
                          <a:pt x="22237" y="173228"/>
                        </a:lnTo>
                        <a:lnTo>
                          <a:pt x="23583" y="173990"/>
                        </a:lnTo>
                        <a:lnTo>
                          <a:pt x="24866" y="173621"/>
                        </a:lnTo>
                        <a:lnTo>
                          <a:pt x="26174" y="173266"/>
                        </a:lnTo>
                        <a:lnTo>
                          <a:pt x="26924" y="171932"/>
                        </a:lnTo>
                        <a:close/>
                      </a:path>
                      <a:path w="41275" h="308609">
                        <a:moveTo>
                          <a:pt x="26924" y="158089"/>
                        </a:moveTo>
                        <a:lnTo>
                          <a:pt x="26568" y="156794"/>
                        </a:lnTo>
                        <a:lnTo>
                          <a:pt x="26212" y="155486"/>
                        </a:lnTo>
                        <a:lnTo>
                          <a:pt x="24853" y="154736"/>
                        </a:lnTo>
                        <a:lnTo>
                          <a:pt x="22275" y="155473"/>
                        </a:lnTo>
                        <a:lnTo>
                          <a:pt x="21513" y="156806"/>
                        </a:lnTo>
                        <a:lnTo>
                          <a:pt x="21882"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12" y="141655"/>
                        </a:lnTo>
                        <a:lnTo>
                          <a:pt x="24853" y="140906"/>
                        </a:lnTo>
                        <a:lnTo>
                          <a:pt x="22275" y="141630"/>
                        </a:lnTo>
                        <a:lnTo>
                          <a:pt x="21513" y="142963"/>
                        </a:lnTo>
                        <a:lnTo>
                          <a:pt x="22237" y="145554"/>
                        </a:lnTo>
                        <a:lnTo>
                          <a:pt x="23583" y="146316"/>
                        </a:lnTo>
                        <a:lnTo>
                          <a:pt x="24866" y="145948"/>
                        </a:lnTo>
                        <a:lnTo>
                          <a:pt x="26174" y="145592"/>
                        </a:lnTo>
                        <a:lnTo>
                          <a:pt x="26924" y="144259"/>
                        </a:lnTo>
                        <a:close/>
                      </a:path>
                      <a:path w="41275" h="308609">
                        <a:moveTo>
                          <a:pt x="26924" y="130416"/>
                        </a:moveTo>
                        <a:lnTo>
                          <a:pt x="26568" y="129120"/>
                        </a:lnTo>
                        <a:lnTo>
                          <a:pt x="26212" y="127812"/>
                        </a:lnTo>
                        <a:lnTo>
                          <a:pt x="24853" y="127063"/>
                        </a:lnTo>
                        <a:lnTo>
                          <a:pt x="22275" y="127787"/>
                        </a:lnTo>
                        <a:lnTo>
                          <a:pt x="21513" y="129133"/>
                        </a:lnTo>
                        <a:lnTo>
                          <a:pt x="22237" y="131711"/>
                        </a:lnTo>
                        <a:lnTo>
                          <a:pt x="23583" y="132473"/>
                        </a:lnTo>
                        <a:lnTo>
                          <a:pt x="24866" y="132105"/>
                        </a:lnTo>
                        <a:lnTo>
                          <a:pt x="26174" y="131749"/>
                        </a:lnTo>
                        <a:lnTo>
                          <a:pt x="26924" y="130416"/>
                        </a:lnTo>
                        <a:close/>
                      </a:path>
                      <a:path w="41275" h="308609">
                        <a:moveTo>
                          <a:pt x="26924" y="116586"/>
                        </a:moveTo>
                        <a:lnTo>
                          <a:pt x="26568" y="115290"/>
                        </a:lnTo>
                        <a:lnTo>
                          <a:pt x="26212" y="113982"/>
                        </a:lnTo>
                        <a:lnTo>
                          <a:pt x="24853" y="113233"/>
                        </a:lnTo>
                        <a:lnTo>
                          <a:pt x="22275" y="113969"/>
                        </a:lnTo>
                        <a:lnTo>
                          <a:pt x="21513" y="115303"/>
                        </a:lnTo>
                        <a:lnTo>
                          <a:pt x="21882"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12" y="100152"/>
                        </a:lnTo>
                        <a:lnTo>
                          <a:pt x="24853" y="99402"/>
                        </a:lnTo>
                        <a:lnTo>
                          <a:pt x="22275" y="100126"/>
                        </a:lnTo>
                        <a:lnTo>
                          <a:pt x="21513" y="101460"/>
                        </a:lnTo>
                        <a:lnTo>
                          <a:pt x="22237" y="104051"/>
                        </a:lnTo>
                        <a:lnTo>
                          <a:pt x="23583" y="104813"/>
                        </a:lnTo>
                        <a:lnTo>
                          <a:pt x="24866" y="104444"/>
                        </a:lnTo>
                        <a:lnTo>
                          <a:pt x="26174" y="104089"/>
                        </a:lnTo>
                        <a:lnTo>
                          <a:pt x="26924" y="102755"/>
                        </a:lnTo>
                        <a:close/>
                      </a:path>
                      <a:path w="41275" h="308609">
                        <a:moveTo>
                          <a:pt x="26924" y="88912"/>
                        </a:moveTo>
                        <a:lnTo>
                          <a:pt x="26568" y="87617"/>
                        </a:lnTo>
                        <a:lnTo>
                          <a:pt x="26212" y="86309"/>
                        </a:lnTo>
                        <a:lnTo>
                          <a:pt x="24853" y="85559"/>
                        </a:lnTo>
                        <a:lnTo>
                          <a:pt x="22275" y="86283"/>
                        </a:lnTo>
                        <a:lnTo>
                          <a:pt x="21513" y="87630"/>
                        </a:lnTo>
                        <a:lnTo>
                          <a:pt x="22237" y="90208"/>
                        </a:lnTo>
                        <a:lnTo>
                          <a:pt x="23583" y="90970"/>
                        </a:lnTo>
                        <a:lnTo>
                          <a:pt x="24866" y="90601"/>
                        </a:lnTo>
                        <a:lnTo>
                          <a:pt x="26174" y="90246"/>
                        </a:lnTo>
                        <a:lnTo>
                          <a:pt x="26924" y="88912"/>
                        </a:lnTo>
                        <a:close/>
                      </a:path>
                      <a:path w="41275" h="308609">
                        <a:moveTo>
                          <a:pt x="26924" y="75069"/>
                        </a:moveTo>
                        <a:lnTo>
                          <a:pt x="26568" y="73774"/>
                        </a:lnTo>
                        <a:lnTo>
                          <a:pt x="26212" y="72466"/>
                        </a:lnTo>
                        <a:lnTo>
                          <a:pt x="24853" y="71716"/>
                        </a:lnTo>
                        <a:lnTo>
                          <a:pt x="22275" y="72453"/>
                        </a:lnTo>
                        <a:lnTo>
                          <a:pt x="21513" y="73787"/>
                        </a:lnTo>
                        <a:lnTo>
                          <a:pt x="21882" y="75082"/>
                        </a:lnTo>
                        <a:lnTo>
                          <a:pt x="22237" y="76377"/>
                        </a:lnTo>
                        <a:lnTo>
                          <a:pt x="23583" y="77139"/>
                        </a:lnTo>
                        <a:lnTo>
                          <a:pt x="24866" y="76771"/>
                        </a:lnTo>
                        <a:lnTo>
                          <a:pt x="26174" y="76415"/>
                        </a:lnTo>
                        <a:lnTo>
                          <a:pt x="26924" y="75069"/>
                        </a:lnTo>
                        <a:close/>
                      </a:path>
                      <a:path w="41275" h="308609">
                        <a:moveTo>
                          <a:pt x="26924" y="61239"/>
                        </a:moveTo>
                        <a:lnTo>
                          <a:pt x="26568" y="59931"/>
                        </a:lnTo>
                        <a:lnTo>
                          <a:pt x="26212" y="58635"/>
                        </a:lnTo>
                        <a:lnTo>
                          <a:pt x="24853" y="57886"/>
                        </a:lnTo>
                        <a:lnTo>
                          <a:pt x="22275" y="58610"/>
                        </a:lnTo>
                        <a:lnTo>
                          <a:pt x="21513" y="59944"/>
                        </a:lnTo>
                        <a:lnTo>
                          <a:pt x="22237" y="62534"/>
                        </a:lnTo>
                        <a:lnTo>
                          <a:pt x="23583" y="63296"/>
                        </a:lnTo>
                        <a:lnTo>
                          <a:pt x="24866" y="62928"/>
                        </a:lnTo>
                        <a:lnTo>
                          <a:pt x="26174" y="62572"/>
                        </a:lnTo>
                        <a:lnTo>
                          <a:pt x="26924" y="61239"/>
                        </a:lnTo>
                        <a:close/>
                      </a:path>
                      <a:path w="41275" h="308609">
                        <a:moveTo>
                          <a:pt x="26924" y="47396"/>
                        </a:moveTo>
                        <a:lnTo>
                          <a:pt x="26568" y="46101"/>
                        </a:lnTo>
                        <a:lnTo>
                          <a:pt x="26212" y="44792"/>
                        </a:lnTo>
                        <a:lnTo>
                          <a:pt x="24853" y="44043"/>
                        </a:lnTo>
                        <a:lnTo>
                          <a:pt x="22275" y="44767"/>
                        </a:lnTo>
                        <a:lnTo>
                          <a:pt x="21513" y="46113"/>
                        </a:lnTo>
                        <a:lnTo>
                          <a:pt x="21882" y="47409"/>
                        </a:lnTo>
                        <a:lnTo>
                          <a:pt x="22237" y="48704"/>
                        </a:lnTo>
                        <a:lnTo>
                          <a:pt x="23583" y="49466"/>
                        </a:lnTo>
                        <a:lnTo>
                          <a:pt x="24866" y="49085"/>
                        </a:lnTo>
                        <a:lnTo>
                          <a:pt x="26174" y="48729"/>
                        </a:lnTo>
                        <a:lnTo>
                          <a:pt x="26924" y="47396"/>
                        </a:lnTo>
                        <a:close/>
                      </a:path>
                      <a:path w="41275" h="308609">
                        <a:moveTo>
                          <a:pt x="26924" y="33553"/>
                        </a:moveTo>
                        <a:lnTo>
                          <a:pt x="26568" y="32258"/>
                        </a:lnTo>
                        <a:lnTo>
                          <a:pt x="26212" y="30949"/>
                        </a:lnTo>
                        <a:lnTo>
                          <a:pt x="24853" y="30200"/>
                        </a:lnTo>
                        <a:lnTo>
                          <a:pt x="22275" y="30937"/>
                        </a:lnTo>
                        <a:lnTo>
                          <a:pt x="21513" y="32270"/>
                        </a:lnTo>
                        <a:lnTo>
                          <a:pt x="21882" y="33566"/>
                        </a:lnTo>
                        <a:lnTo>
                          <a:pt x="22237" y="34861"/>
                        </a:lnTo>
                        <a:lnTo>
                          <a:pt x="23583" y="35623"/>
                        </a:lnTo>
                        <a:lnTo>
                          <a:pt x="24866" y="35255"/>
                        </a:lnTo>
                        <a:lnTo>
                          <a:pt x="26174" y="34899"/>
                        </a:lnTo>
                        <a:lnTo>
                          <a:pt x="26924" y="33553"/>
                        </a:lnTo>
                        <a:close/>
                      </a:path>
                      <a:path w="41275" h="308609">
                        <a:moveTo>
                          <a:pt x="33959" y="308330"/>
                        </a:moveTo>
                        <a:lnTo>
                          <a:pt x="33248" y="305727"/>
                        </a:lnTo>
                        <a:lnTo>
                          <a:pt x="31902" y="304977"/>
                        </a:lnTo>
                        <a:lnTo>
                          <a:pt x="29298" y="305727"/>
                        </a:lnTo>
                        <a:lnTo>
                          <a:pt x="28562" y="307047"/>
                        </a:lnTo>
                        <a:lnTo>
                          <a:pt x="28956" y="308495"/>
                        </a:lnTo>
                        <a:lnTo>
                          <a:pt x="33858"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33959" y="31597"/>
                        </a:moveTo>
                        <a:lnTo>
                          <a:pt x="33604" y="30302"/>
                        </a:lnTo>
                        <a:lnTo>
                          <a:pt x="33248" y="28994"/>
                        </a:lnTo>
                        <a:lnTo>
                          <a:pt x="31902" y="28244"/>
                        </a:lnTo>
                        <a:lnTo>
                          <a:pt x="30607" y="28600"/>
                        </a:lnTo>
                        <a:lnTo>
                          <a:pt x="29311" y="28968"/>
                        </a:lnTo>
                        <a:lnTo>
                          <a:pt x="28562" y="30314"/>
                        </a:lnTo>
                        <a:lnTo>
                          <a:pt x="29273" y="32905"/>
                        </a:lnTo>
                        <a:lnTo>
                          <a:pt x="30619" y="33667"/>
                        </a:lnTo>
                        <a:lnTo>
                          <a:pt x="31915" y="33286"/>
                        </a:lnTo>
                        <a:lnTo>
                          <a:pt x="33210" y="32931"/>
                        </a:lnTo>
                        <a:lnTo>
                          <a:pt x="33959" y="31597"/>
                        </a:lnTo>
                        <a:close/>
                      </a:path>
                      <a:path w="41275" h="308609">
                        <a:moveTo>
                          <a:pt x="33959" y="17754"/>
                        </a:moveTo>
                        <a:lnTo>
                          <a:pt x="33604" y="16459"/>
                        </a:lnTo>
                        <a:lnTo>
                          <a:pt x="33248" y="15163"/>
                        </a:lnTo>
                        <a:lnTo>
                          <a:pt x="31902" y="14401"/>
                        </a:lnTo>
                        <a:lnTo>
                          <a:pt x="29311" y="15138"/>
                        </a:lnTo>
                        <a:lnTo>
                          <a:pt x="28562" y="16471"/>
                        </a:lnTo>
                        <a:lnTo>
                          <a:pt x="29273" y="19062"/>
                        </a:lnTo>
                        <a:lnTo>
                          <a:pt x="30619" y="19824"/>
                        </a:lnTo>
                        <a:lnTo>
                          <a:pt x="31915" y="19456"/>
                        </a:lnTo>
                        <a:lnTo>
                          <a:pt x="33210" y="19100"/>
                        </a:lnTo>
                        <a:lnTo>
                          <a:pt x="33959" y="17754"/>
                        </a:lnTo>
                        <a:close/>
                      </a:path>
                      <a:path w="41275" h="308609">
                        <a:moveTo>
                          <a:pt x="40982" y="306374"/>
                        </a:moveTo>
                        <a:lnTo>
                          <a:pt x="40627" y="305066"/>
                        </a:lnTo>
                        <a:lnTo>
                          <a:pt x="40271" y="303771"/>
                        </a:lnTo>
                        <a:lnTo>
                          <a:pt x="38925" y="303022"/>
                        </a:lnTo>
                        <a:lnTo>
                          <a:pt x="37630" y="303377"/>
                        </a:lnTo>
                        <a:lnTo>
                          <a:pt x="36334" y="303745"/>
                        </a:lnTo>
                        <a:lnTo>
                          <a:pt x="35585" y="305092"/>
                        </a:lnTo>
                        <a:lnTo>
                          <a:pt x="36296" y="307670"/>
                        </a:lnTo>
                        <a:lnTo>
                          <a:pt x="37642" y="308432"/>
                        </a:lnTo>
                        <a:lnTo>
                          <a:pt x="38938" y="308063"/>
                        </a:lnTo>
                        <a:lnTo>
                          <a:pt x="40233" y="307708"/>
                        </a:lnTo>
                        <a:lnTo>
                          <a:pt x="40982" y="306374"/>
                        </a:lnTo>
                        <a:close/>
                      </a:path>
                      <a:path w="41275" h="308609">
                        <a:moveTo>
                          <a:pt x="40982" y="292531"/>
                        </a:moveTo>
                        <a:lnTo>
                          <a:pt x="40627" y="291236"/>
                        </a:lnTo>
                        <a:lnTo>
                          <a:pt x="40271" y="289941"/>
                        </a:lnTo>
                        <a:lnTo>
                          <a:pt x="38925" y="289191"/>
                        </a:lnTo>
                        <a:lnTo>
                          <a:pt x="37630" y="289547"/>
                        </a:lnTo>
                        <a:lnTo>
                          <a:pt x="36334" y="289915"/>
                        </a:lnTo>
                        <a:lnTo>
                          <a:pt x="35585" y="291249"/>
                        </a:lnTo>
                        <a:lnTo>
                          <a:pt x="36296" y="293839"/>
                        </a:lnTo>
                        <a:lnTo>
                          <a:pt x="37642" y="294601"/>
                        </a:lnTo>
                        <a:lnTo>
                          <a:pt x="38938" y="294233"/>
                        </a:lnTo>
                        <a:lnTo>
                          <a:pt x="40233" y="293878"/>
                        </a:lnTo>
                        <a:lnTo>
                          <a:pt x="40982" y="292531"/>
                        </a:lnTo>
                        <a:close/>
                      </a:path>
                      <a:path w="41275" h="308609">
                        <a:moveTo>
                          <a:pt x="40982" y="278701"/>
                        </a:moveTo>
                        <a:lnTo>
                          <a:pt x="40627" y="277393"/>
                        </a:lnTo>
                        <a:lnTo>
                          <a:pt x="40271" y="276098"/>
                        </a:lnTo>
                        <a:lnTo>
                          <a:pt x="38925" y="275348"/>
                        </a:lnTo>
                        <a:lnTo>
                          <a:pt x="37630" y="275704"/>
                        </a:lnTo>
                        <a:lnTo>
                          <a:pt x="36334" y="276072"/>
                        </a:lnTo>
                        <a:lnTo>
                          <a:pt x="35585" y="277406"/>
                        </a:lnTo>
                        <a:lnTo>
                          <a:pt x="36296" y="279996"/>
                        </a:lnTo>
                        <a:lnTo>
                          <a:pt x="37642" y="280758"/>
                        </a:lnTo>
                        <a:lnTo>
                          <a:pt x="38938" y="280390"/>
                        </a:lnTo>
                        <a:lnTo>
                          <a:pt x="40233" y="280035"/>
                        </a:lnTo>
                        <a:lnTo>
                          <a:pt x="40982" y="278701"/>
                        </a:lnTo>
                        <a:close/>
                      </a:path>
                      <a:path w="41275" h="308609">
                        <a:moveTo>
                          <a:pt x="40982" y="264858"/>
                        </a:moveTo>
                        <a:lnTo>
                          <a:pt x="40627" y="263550"/>
                        </a:lnTo>
                        <a:lnTo>
                          <a:pt x="40271" y="262255"/>
                        </a:lnTo>
                        <a:lnTo>
                          <a:pt x="38925" y="261505"/>
                        </a:lnTo>
                        <a:lnTo>
                          <a:pt x="37630" y="261861"/>
                        </a:lnTo>
                        <a:lnTo>
                          <a:pt x="36334" y="262229"/>
                        </a:lnTo>
                        <a:lnTo>
                          <a:pt x="35585" y="263575"/>
                        </a:lnTo>
                        <a:lnTo>
                          <a:pt x="36296" y="266153"/>
                        </a:lnTo>
                        <a:lnTo>
                          <a:pt x="37642" y="266928"/>
                        </a:lnTo>
                        <a:lnTo>
                          <a:pt x="38938" y="266547"/>
                        </a:lnTo>
                        <a:lnTo>
                          <a:pt x="40233" y="266192"/>
                        </a:lnTo>
                        <a:lnTo>
                          <a:pt x="40982" y="264858"/>
                        </a:lnTo>
                        <a:close/>
                      </a:path>
                      <a:path w="41275" h="308609">
                        <a:moveTo>
                          <a:pt x="40982" y="251015"/>
                        </a:moveTo>
                        <a:lnTo>
                          <a:pt x="40627" y="249720"/>
                        </a:lnTo>
                        <a:lnTo>
                          <a:pt x="40271" y="248424"/>
                        </a:lnTo>
                        <a:lnTo>
                          <a:pt x="38925" y="247675"/>
                        </a:lnTo>
                        <a:lnTo>
                          <a:pt x="37630" y="248031"/>
                        </a:lnTo>
                        <a:lnTo>
                          <a:pt x="36334" y="248399"/>
                        </a:lnTo>
                        <a:lnTo>
                          <a:pt x="35585" y="249732"/>
                        </a:lnTo>
                        <a:lnTo>
                          <a:pt x="36296" y="252323"/>
                        </a:lnTo>
                        <a:lnTo>
                          <a:pt x="37642" y="253085"/>
                        </a:lnTo>
                        <a:lnTo>
                          <a:pt x="38938" y="252717"/>
                        </a:lnTo>
                        <a:lnTo>
                          <a:pt x="40233" y="252361"/>
                        </a:lnTo>
                        <a:lnTo>
                          <a:pt x="40982" y="251015"/>
                        </a:lnTo>
                        <a:close/>
                      </a:path>
                      <a:path w="41275" h="308609">
                        <a:moveTo>
                          <a:pt x="40982" y="237197"/>
                        </a:moveTo>
                        <a:lnTo>
                          <a:pt x="40627" y="235889"/>
                        </a:lnTo>
                        <a:lnTo>
                          <a:pt x="40271" y="234594"/>
                        </a:lnTo>
                        <a:lnTo>
                          <a:pt x="38925" y="233845"/>
                        </a:lnTo>
                        <a:lnTo>
                          <a:pt x="37630" y="234200"/>
                        </a:lnTo>
                        <a:lnTo>
                          <a:pt x="36334" y="234569"/>
                        </a:lnTo>
                        <a:lnTo>
                          <a:pt x="35585" y="235902"/>
                        </a:lnTo>
                        <a:lnTo>
                          <a:pt x="36296" y="238493"/>
                        </a:lnTo>
                        <a:lnTo>
                          <a:pt x="37642" y="239255"/>
                        </a:lnTo>
                        <a:lnTo>
                          <a:pt x="38938" y="238887"/>
                        </a:lnTo>
                        <a:lnTo>
                          <a:pt x="40233" y="238531"/>
                        </a:lnTo>
                        <a:lnTo>
                          <a:pt x="40982" y="237197"/>
                        </a:lnTo>
                        <a:close/>
                      </a:path>
                      <a:path w="41275" h="308609">
                        <a:moveTo>
                          <a:pt x="40982" y="223354"/>
                        </a:moveTo>
                        <a:lnTo>
                          <a:pt x="40627" y="222059"/>
                        </a:lnTo>
                        <a:lnTo>
                          <a:pt x="40271" y="220751"/>
                        </a:lnTo>
                        <a:lnTo>
                          <a:pt x="38925" y="220002"/>
                        </a:lnTo>
                        <a:lnTo>
                          <a:pt x="37630" y="220357"/>
                        </a:lnTo>
                        <a:lnTo>
                          <a:pt x="36334" y="220726"/>
                        </a:lnTo>
                        <a:lnTo>
                          <a:pt x="35585" y="222072"/>
                        </a:lnTo>
                        <a:lnTo>
                          <a:pt x="36296" y="224663"/>
                        </a:lnTo>
                        <a:lnTo>
                          <a:pt x="37642" y="225425"/>
                        </a:lnTo>
                        <a:lnTo>
                          <a:pt x="38938" y="225044"/>
                        </a:lnTo>
                        <a:lnTo>
                          <a:pt x="40233" y="224688"/>
                        </a:lnTo>
                        <a:lnTo>
                          <a:pt x="40982" y="223354"/>
                        </a:lnTo>
                        <a:close/>
                      </a:path>
                      <a:path w="41275" h="308609">
                        <a:moveTo>
                          <a:pt x="40982" y="209511"/>
                        </a:moveTo>
                        <a:lnTo>
                          <a:pt x="40627" y="208216"/>
                        </a:lnTo>
                        <a:lnTo>
                          <a:pt x="40271" y="206921"/>
                        </a:lnTo>
                        <a:lnTo>
                          <a:pt x="38925" y="206171"/>
                        </a:lnTo>
                        <a:lnTo>
                          <a:pt x="37630" y="206527"/>
                        </a:lnTo>
                        <a:lnTo>
                          <a:pt x="36334" y="206895"/>
                        </a:lnTo>
                        <a:lnTo>
                          <a:pt x="35585" y="208229"/>
                        </a:lnTo>
                        <a:lnTo>
                          <a:pt x="36296" y="210820"/>
                        </a:lnTo>
                        <a:lnTo>
                          <a:pt x="37642" y="211582"/>
                        </a:lnTo>
                        <a:lnTo>
                          <a:pt x="38938" y="211213"/>
                        </a:lnTo>
                        <a:lnTo>
                          <a:pt x="40233" y="210858"/>
                        </a:lnTo>
                        <a:lnTo>
                          <a:pt x="40982" y="209511"/>
                        </a:lnTo>
                        <a:close/>
                      </a:path>
                      <a:path w="41275" h="308609">
                        <a:moveTo>
                          <a:pt x="40982" y="195681"/>
                        </a:moveTo>
                        <a:lnTo>
                          <a:pt x="40627" y="194373"/>
                        </a:lnTo>
                        <a:lnTo>
                          <a:pt x="40271" y="193078"/>
                        </a:lnTo>
                        <a:lnTo>
                          <a:pt x="38925" y="192328"/>
                        </a:lnTo>
                        <a:lnTo>
                          <a:pt x="37630" y="192684"/>
                        </a:lnTo>
                        <a:lnTo>
                          <a:pt x="36334" y="193052"/>
                        </a:lnTo>
                        <a:lnTo>
                          <a:pt x="35585" y="194386"/>
                        </a:lnTo>
                        <a:lnTo>
                          <a:pt x="36296" y="196977"/>
                        </a:lnTo>
                        <a:lnTo>
                          <a:pt x="37642" y="197739"/>
                        </a:lnTo>
                        <a:lnTo>
                          <a:pt x="38938" y="197370"/>
                        </a:lnTo>
                        <a:lnTo>
                          <a:pt x="40233" y="197015"/>
                        </a:lnTo>
                        <a:lnTo>
                          <a:pt x="40982" y="195681"/>
                        </a:lnTo>
                        <a:close/>
                      </a:path>
                      <a:path w="41275" h="308609">
                        <a:moveTo>
                          <a:pt x="40982" y="181838"/>
                        </a:moveTo>
                        <a:lnTo>
                          <a:pt x="40627" y="180543"/>
                        </a:lnTo>
                        <a:lnTo>
                          <a:pt x="40271" y="179235"/>
                        </a:lnTo>
                        <a:lnTo>
                          <a:pt x="38925" y="178485"/>
                        </a:lnTo>
                        <a:lnTo>
                          <a:pt x="37630" y="178841"/>
                        </a:lnTo>
                        <a:lnTo>
                          <a:pt x="36334" y="179209"/>
                        </a:lnTo>
                        <a:lnTo>
                          <a:pt x="35585" y="180555"/>
                        </a:lnTo>
                        <a:lnTo>
                          <a:pt x="36296" y="183146"/>
                        </a:lnTo>
                        <a:lnTo>
                          <a:pt x="37642" y="183908"/>
                        </a:lnTo>
                        <a:lnTo>
                          <a:pt x="38938" y="183527"/>
                        </a:lnTo>
                        <a:lnTo>
                          <a:pt x="40233" y="183172"/>
                        </a:lnTo>
                        <a:lnTo>
                          <a:pt x="40982" y="181838"/>
                        </a:lnTo>
                        <a:close/>
                      </a:path>
                      <a:path w="41275" h="308609">
                        <a:moveTo>
                          <a:pt x="40982" y="167995"/>
                        </a:moveTo>
                        <a:lnTo>
                          <a:pt x="40627" y="166700"/>
                        </a:lnTo>
                        <a:lnTo>
                          <a:pt x="40271" y="165404"/>
                        </a:lnTo>
                        <a:lnTo>
                          <a:pt x="38925" y="164655"/>
                        </a:lnTo>
                        <a:lnTo>
                          <a:pt x="37630" y="165011"/>
                        </a:lnTo>
                        <a:lnTo>
                          <a:pt x="36334" y="165379"/>
                        </a:lnTo>
                        <a:lnTo>
                          <a:pt x="35585" y="166712"/>
                        </a:lnTo>
                        <a:lnTo>
                          <a:pt x="36296" y="169303"/>
                        </a:lnTo>
                        <a:lnTo>
                          <a:pt x="37642" y="170065"/>
                        </a:lnTo>
                        <a:lnTo>
                          <a:pt x="38938" y="169697"/>
                        </a:lnTo>
                        <a:lnTo>
                          <a:pt x="40233" y="169341"/>
                        </a:lnTo>
                        <a:lnTo>
                          <a:pt x="40982" y="167995"/>
                        </a:lnTo>
                        <a:close/>
                      </a:path>
                      <a:path w="41275" h="308609">
                        <a:moveTo>
                          <a:pt x="40982" y="154165"/>
                        </a:moveTo>
                        <a:lnTo>
                          <a:pt x="40627" y="152857"/>
                        </a:lnTo>
                        <a:lnTo>
                          <a:pt x="40271" y="151561"/>
                        </a:lnTo>
                        <a:lnTo>
                          <a:pt x="38925" y="150812"/>
                        </a:lnTo>
                        <a:lnTo>
                          <a:pt x="37630" y="151168"/>
                        </a:lnTo>
                        <a:lnTo>
                          <a:pt x="36334" y="151536"/>
                        </a:lnTo>
                        <a:lnTo>
                          <a:pt x="35585" y="152869"/>
                        </a:lnTo>
                        <a:lnTo>
                          <a:pt x="36296" y="155460"/>
                        </a:lnTo>
                        <a:lnTo>
                          <a:pt x="37642" y="156222"/>
                        </a:lnTo>
                        <a:lnTo>
                          <a:pt x="38938" y="155854"/>
                        </a:lnTo>
                        <a:lnTo>
                          <a:pt x="40233" y="155498"/>
                        </a:lnTo>
                        <a:lnTo>
                          <a:pt x="40982" y="154165"/>
                        </a:lnTo>
                        <a:close/>
                      </a:path>
                      <a:path w="41275" h="308609">
                        <a:moveTo>
                          <a:pt x="40982" y="140335"/>
                        </a:moveTo>
                        <a:lnTo>
                          <a:pt x="40627" y="139039"/>
                        </a:lnTo>
                        <a:lnTo>
                          <a:pt x="40271" y="137731"/>
                        </a:lnTo>
                        <a:lnTo>
                          <a:pt x="38925" y="136982"/>
                        </a:lnTo>
                        <a:lnTo>
                          <a:pt x="37630" y="137337"/>
                        </a:lnTo>
                        <a:lnTo>
                          <a:pt x="36334" y="137706"/>
                        </a:lnTo>
                        <a:lnTo>
                          <a:pt x="35585" y="139052"/>
                        </a:lnTo>
                        <a:lnTo>
                          <a:pt x="36296" y="141643"/>
                        </a:lnTo>
                        <a:lnTo>
                          <a:pt x="37642" y="142405"/>
                        </a:lnTo>
                        <a:lnTo>
                          <a:pt x="38938" y="142024"/>
                        </a:lnTo>
                        <a:lnTo>
                          <a:pt x="40233" y="141668"/>
                        </a:lnTo>
                        <a:lnTo>
                          <a:pt x="40982" y="140335"/>
                        </a:lnTo>
                        <a:close/>
                      </a:path>
                      <a:path w="41275" h="308609">
                        <a:moveTo>
                          <a:pt x="40982" y="126492"/>
                        </a:moveTo>
                        <a:lnTo>
                          <a:pt x="40627" y="125196"/>
                        </a:lnTo>
                        <a:lnTo>
                          <a:pt x="40271" y="123901"/>
                        </a:lnTo>
                        <a:lnTo>
                          <a:pt x="38925" y="123139"/>
                        </a:lnTo>
                        <a:lnTo>
                          <a:pt x="36334" y="123875"/>
                        </a:lnTo>
                        <a:lnTo>
                          <a:pt x="35585" y="125209"/>
                        </a:lnTo>
                        <a:lnTo>
                          <a:pt x="36296" y="127800"/>
                        </a:lnTo>
                        <a:lnTo>
                          <a:pt x="37642" y="128562"/>
                        </a:lnTo>
                        <a:lnTo>
                          <a:pt x="38938" y="128193"/>
                        </a:lnTo>
                        <a:lnTo>
                          <a:pt x="40233" y="127838"/>
                        </a:lnTo>
                        <a:lnTo>
                          <a:pt x="40982" y="126492"/>
                        </a:lnTo>
                        <a:close/>
                      </a:path>
                      <a:path w="41275" h="308609">
                        <a:moveTo>
                          <a:pt x="40982" y="112661"/>
                        </a:moveTo>
                        <a:lnTo>
                          <a:pt x="40627" y="111353"/>
                        </a:lnTo>
                        <a:lnTo>
                          <a:pt x="40271" y="110058"/>
                        </a:lnTo>
                        <a:lnTo>
                          <a:pt x="38925" y="109308"/>
                        </a:lnTo>
                        <a:lnTo>
                          <a:pt x="37630" y="109664"/>
                        </a:lnTo>
                        <a:lnTo>
                          <a:pt x="36334" y="110032"/>
                        </a:lnTo>
                        <a:lnTo>
                          <a:pt x="35585" y="111366"/>
                        </a:lnTo>
                        <a:lnTo>
                          <a:pt x="36296" y="113957"/>
                        </a:lnTo>
                        <a:lnTo>
                          <a:pt x="37642" y="114719"/>
                        </a:lnTo>
                        <a:lnTo>
                          <a:pt x="38938" y="114350"/>
                        </a:lnTo>
                        <a:lnTo>
                          <a:pt x="40233" y="113995"/>
                        </a:lnTo>
                        <a:lnTo>
                          <a:pt x="40982" y="112661"/>
                        </a:lnTo>
                        <a:close/>
                      </a:path>
                      <a:path w="41275" h="308609">
                        <a:moveTo>
                          <a:pt x="40982" y="98818"/>
                        </a:moveTo>
                        <a:lnTo>
                          <a:pt x="40627" y="97523"/>
                        </a:lnTo>
                        <a:lnTo>
                          <a:pt x="40271" y="96215"/>
                        </a:lnTo>
                        <a:lnTo>
                          <a:pt x="38925" y="95465"/>
                        </a:lnTo>
                        <a:lnTo>
                          <a:pt x="37630" y="95821"/>
                        </a:lnTo>
                        <a:lnTo>
                          <a:pt x="36334" y="96189"/>
                        </a:lnTo>
                        <a:lnTo>
                          <a:pt x="35585" y="97536"/>
                        </a:lnTo>
                        <a:lnTo>
                          <a:pt x="36296" y="100126"/>
                        </a:lnTo>
                        <a:lnTo>
                          <a:pt x="37642" y="100888"/>
                        </a:lnTo>
                        <a:lnTo>
                          <a:pt x="38938" y="100507"/>
                        </a:lnTo>
                        <a:lnTo>
                          <a:pt x="40233" y="100152"/>
                        </a:lnTo>
                        <a:lnTo>
                          <a:pt x="40982" y="98818"/>
                        </a:lnTo>
                        <a:close/>
                      </a:path>
                      <a:path w="41275" h="308609">
                        <a:moveTo>
                          <a:pt x="40982" y="84975"/>
                        </a:moveTo>
                        <a:lnTo>
                          <a:pt x="40627" y="83680"/>
                        </a:lnTo>
                        <a:lnTo>
                          <a:pt x="40271" y="82384"/>
                        </a:lnTo>
                        <a:lnTo>
                          <a:pt x="38925" y="81635"/>
                        </a:lnTo>
                        <a:lnTo>
                          <a:pt x="37630" y="81991"/>
                        </a:lnTo>
                        <a:lnTo>
                          <a:pt x="36334" y="82359"/>
                        </a:lnTo>
                        <a:lnTo>
                          <a:pt x="35585" y="83693"/>
                        </a:lnTo>
                        <a:lnTo>
                          <a:pt x="36296" y="86283"/>
                        </a:lnTo>
                        <a:lnTo>
                          <a:pt x="37642" y="87045"/>
                        </a:lnTo>
                        <a:lnTo>
                          <a:pt x="38938" y="86677"/>
                        </a:lnTo>
                        <a:lnTo>
                          <a:pt x="40233" y="86321"/>
                        </a:lnTo>
                        <a:lnTo>
                          <a:pt x="40982" y="84975"/>
                        </a:lnTo>
                        <a:close/>
                      </a:path>
                      <a:path w="41275" h="308609">
                        <a:moveTo>
                          <a:pt x="40982" y="71145"/>
                        </a:moveTo>
                        <a:lnTo>
                          <a:pt x="40627" y="69837"/>
                        </a:lnTo>
                        <a:lnTo>
                          <a:pt x="40271" y="68541"/>
                        </a:lnTo>
                        <a:lnTo>
                          <a:pt x="38925" y="67792"/>
                        </a:lnTo>
                        <a:lnTo>
                          <a:pt x="37630" y="68148"/>
                        </a:lnTo>
                        <a:lnTo>
                          <a:pt x="36334" y="68516"/>
                        </a:lnTo>
                        <a:lnTo>
                          <a:pt x="35585" y="69850"/>
                        </a:lnTo>
                        <a:lnTo>
                          <a:pt x="36296" y="72440"/>
                        </a:lnTo>
                        <a:lnTo>
                          <a:pt x="37642" y="73202"/>
                        </a:lnTo>
                        <a:lnTo>
                          <a:pt x="38938" y="72834"/>
                        </a:lnTo>
                        <a:lnTo>
                          <a:pt x="40233" y="72478"/>
                        </a:lnTo>
                        <a:lnTo>
                          <a:pt x="40982" y="71145"/>
                        </a:lnTo>
                        <a:close/>
                      </a:path>
                      <a:path w="41275" h="308609">
                        <a:moveTo>
                          <a:pt x="40982" y="57315"/>
                        </a:moveTo>
                        <a:lnTo>
                          <a:pt x="40627" y="56019"/>
                        </a:lnTo>
                        <a:lnTo>
                          <a:pt x="40271" y="54711"/>
                        </a:lnTo>
                        <a:lnTo>
                          <a:pt x="38925" y="53962"/>
                        </a:lnTo>
                        <a:lnTo>
                          <a:pt x="37630" y="54317"/>
                        </a:lnTo>
                        <a:lnTo>
                          <a:pt x="36334" y="54686"/>
                        </a:lnTo>
                        <a:lnTo>
                          <a:pt x="35585" y="56032"/>
                        </a:lnTo>
                        <a:lnTo>
                          <a:pt x="36296" y="58623"/>
                        </a:lnTo>
                        <a:lnTo>
                          <a:pt x="37642" y="59385"/>
                        </a:lnTo>
                        <a:lnTo>
                          <a:pt x="38938" y="59004"/>
                        </a:lnTo>
                        <a:lnTo>
                          <a:pt x="40233" y="58648"/>
                        </a:lnTo>
                        <a:lnTo>
                          <a:pt x="40982" y="57315"/>
                        </a:lnTo>
                        <a:close/>
                      </a:path>
                      <a:path w="41275" h="308609">
                        <a:moveTo>
                          <a:pt x="40982" y="43472"/>
                        </a:moveTo>
                        <a:lnTo>
                          <a:pt x="40627" y="42176"/>
                        </a:lnTo>
                        <a:lnTo>
                          <a:pt x="40271" y="40881"/>
                        </a:lnTo>
                        <a:lnTo>
                          <a:pt x="38925" y="40132"/>
                        </a:lnTo>
                        <a:lnTo>
                          <a:pt x="37630" y="40487"/>
                        </a:lnTo>
                        <a:lnTo>
                          <a:pt x="36334" y="40855"/>
                        </a:lnTo>
                        <a:lnTo>
                          <a:pt x="35585" y="42189"/>
                        </a:lnTo>
                        <a:lnTo>
                          <a:pt x="36296" y="44780"/>
                        </a:lnTo>
                        <a:lnTo>
                          <a:pt x="37642" y="45542"/>
                        </a:lnTo>
                        <a:lnTo>
                          <a:pt x="38938" y="45173"/>
                        </a:lnTo>
                        <a:lnTo>
                          <a:pt x="40233" y="44818"/>
                        </a:lnTo>
                        <a:lnTo>
                          <a:pt x="40982" y="43472"/>
                        </a:lnTo>
                        <a:close/>
                      </a:path>
                      <a:path w="41275" h="308609">
                        <a:moveTo>
                          <a:pt x="40982" y="29641"/>
                        </a:moveTo>
                        <a:lnTo>
                          <a:pt x="40627" y="28333"/>
                        </a:lnTo>
                        <a:lnTo>
                          <a:pt x="40271" y="27038"/>
                        </a:lnTo>
                        <a:lnTo>
                          <a:pt x="38925" y="26289"/>
                        </a:lnTo>
                        <a:lnTo>
                          <a:pt x="37630" y="26644"/>
                        </a:lnTo>
                        <a:lnTo>
                          <a:pt x="36334" y="27012"/>
                        </a:lnTo>
                        <a:lnTo>
                          <a:pt x="35585" y="28346"/>
                        </a:lnTo>
                        <a:lnTo>
                          <a:pt x="36296" y="30937"/>
                        </a:lnTo>
                        <a:lnTo>
                          <a:pt x="37642" y="31699"/>
                        </a:lnTo>
                        <a:lnTo>
                          <a:pt x="38938" y="31330"/>
                        </a:lnTo>
                        <a:lnTo>
                          <a:pt x="40233" y="30975"/>
                        </a:lnTo>
                        <a:lnTo>
                          <a:pt x="40982" y="29641"/>
                        </a:lnTo>
                        <a:close/>
                      </a:path>
                      <a:path w="41275" h="308609">
                        <a:moveTo>
                          <a:pt x="40982" y="15798"/>
                        </a:moveTo>
                        <a:lnTo>
                          <a:pt x="40627" y="14503"/>
                        </a:lnTo>
                        <a:lnTo>
                          <a:pt x="40271" y="13195"/>
                        </a:lnTo>
                        <a:lnTo>
                          <a:pt x="38925" y="12446"/>
                        </a:lnTo>
                        <a:lnTo>
                          <a:pt x="37630" y="12801"/>
                        </a:lnTo>
                        <a:lnTo>
                          <a:pt x="36334" y="13169"/>
                        </a:lnTo>
                        <a:lnTo>
                          <a:pt x="35585" y="14516"/>
                        </a:lnTo>
                        <a:lnTo>
                          <a:pt x="36296" y="17106"/>
                        </a:lnTo>
                        <a:lnTo>
                          <a:pt x="37642" y="17868"/>
                        </a:lnTo>
                        <a:lnTo>
                          <a:pt x="38938" y="17487"/>
                        </a:lnTo>
                        <a:lnTo>
                          <a:pt x="40233" y="17132"/>
                        </a:lnTo>
                        <a:lnTo>
                          <a:pt x="40982" y="15798"/>
                        </a:lnTo>
                        <a:close/>
                      </a:path>
                    </a:pathLst>
                  </a:custGeom>
                  <a:solidFill>
                    <a:srgbClr val="FFFFFF"/>
                  </a:solidFill>
                </p:spPr>
                <p:txBody>
                  <a:bodyPr wrap="square" lIns="0" tIns="0" rIns="0" bIns="0" rtlCol="0"/>
                  <a:lstStyle/>
                  <a:p>
                    <a:endParaRPr/>
                  </a:p>
                </p:txBody>
              </p:sp>
              <p:sp>
                <p:nvSpPr>
                  <p:cNvPr id="701" name="object 77"/>
                  <p:cNvSpPr/>
                  <p:nvPr/>
                </p:nvSpPr>
                <p:spPr>
                  <a:xfrm>
                    <a:off x="6539344" y="8268195"/>
                    <a:ext cx="41275" cy="308610"/>
                  </a:xfrm>
                  <a:custGeom>
                    <a:avLst/>
                    <a:gdLst/>
                    <a:ahLst/>
                    <a:cxnLst/>
                    <a:rect l="l" t="t" r="r" b="b"/>
                    <a:pathLst>
                      <a:path w="41275" h="308609">
                        <a:moveTo>
                          <a:pt x="5397" y="33553"/>
                        </a:moveTo>
                        <a:lnTo>
                          <a:pt x="5041" y="32258"/>
                        </a:lnTo>
                        <a:lnTo>
                          <a:pt x="4686" y="30949"/>
                        </a:lnTo>
                        <a:lnTo>
                          <a:pt x="3327"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27" y="16383"/>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27" y="2540"/>
                        </a:lnTo>
                        <a:lnTo>
                          <a:pt x="749" y="3263"/>
                        </a:lnTo>
                        <a:lnTo>
                          <a:pt x="0" y="4610"/>
                        </a:lnTo>
                        <a:lnTo>
                          <a:pt x="711" y="7200"/>
                        </a:lnTo>
                        <a:lnTo>
                          <a:pt x="2057" y="7962"/>
                        </a:lnTo>
                        <a:lnTo>
                          <a:pt x="3352" y="7581"/>
                        </a:lnTo>
                        <a:lnTo>
                          <a:pt x="4648" y="7226"/>
                        </a:lnTo>
                        <a:lnTo>
                          <a:pt x="5397" y="5892"/>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69" y="15798"/>
                        </a:moveTo>
                        <a:lnTo>
                          <a:pt x="19113" y="14503"/>
                        </a:lnTo>
                        <a:lnTo>
                          <a:pt x="18757" y="13195"/>
                        </a:lnTo>
                        <a:lnTo>
                          <a:pt x="17411" y="12446"/>
                        </a:lnTo>
                        <a:lnTo>
                          <a:pt x="16116" y="12801"/>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23"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2275" y="293839"/>
                        </a:lnTo>
                        <a:lnTo>
                          <a:pt x="21526" y="295186"/>
                        </a:lnTo>
                        <a:lnTo>
                          <a:pt x="22237" y="297764"/>
                        </a:lnTo>
                        <a:lnTo>
                          <a:pt x="23596"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96"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2275" y="266166"/>
                        </a:lnTo>
                        <a:lnTo>
                          <a:pt x="21526" y="267500"/>
                        </a:lnTo>
                        <a:lnTo>
                          <a:pt x="22237" y="270090"/>
                        </a:lnTo>
                        <a:lnTo>
                          <a:pt x="23596"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2275" y="252323"/>
                        </a:lnTo>
                        <a:lnTo>
                          <a:pt x="21526" y="253669"/>
                        </a:lnTo>
                        <a:lnTo>
                          <a:pt x="22237" y="256247"/>
                        </a:lnTo>
                        <a:lnTo>
                          <a:pt x="23596"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96"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2275" y="224650"/>
                        </a:lnTo>
                        <a:lnTo>
                          <a:pt x="21526" y="225983"/>
                        </a:lnTo>
                        <a:lnTo>
                          <a:pt x="22237" y="228574"/>
                        </a:lnTo>
                        <a:lnTo>
                          <a:pt x="23596"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2275" y="210807"/>
                        </a:lnTo>
                        <a:lnTo>
                          <a:pt x="21526" y="212153"/>
                        </a:lnTo>
                        <a:lnTo>
                          <a:pt x="22237" y="214731"/>
                        </a:lnTo>
                        <a:lnTo>
                          <a:pt x="23596"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96"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2275" y="183146"/>
                        </a:lnTo>
                        <a:lnTo>
                          <a:pt x="21526" y="184480"/>
                        </a:lnTo>
                        <a:lnTo>
                          <a:pt x="22237" y="187071"/>
                        </a:lnTo>
                        <a:lnTo>
                          <a:pt x="23596"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2275" y="169303"/>
                        </a:lnTo>
                        <a:lnTo>
                          <a:pt x="21526" y="170649"/>
                        </a:lnTo>
                        <a:lnTo>
                          <a:pt x="22237" y="173228"/>
                        </a:lnTo>
                        <a:lnTo>
                          <a:pt x="23596"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96"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2275" y="141630"/>
                        </a:lnTo>
                        <a:lnTo>
                          <a:pt x="21526" y="142963"/>
                        </a:lnTo>
                        <a:lnTo>
                          <a:pt x="22237" y="145554"/>
                        </a:lnTo>
                        <a:lnTo>
                          <a:pt x="23596"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2275" y="127787"/>
                        </a:lnTo>
                        <a:lnTo>
                          <a:pt x="21526" y="129133"/>
                        </a:lnTo>
                        <a:lnTo>
                          <a:pt x="22237" y="131711"/>
                        </a:lnTo>
                        <a:lnTo>
                          <a:pt x="23596"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96"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2275" y="100126"/>
                        </a:lnTo>
                        <a:lnTo>
                          <a:pt x="21526" y="101460"/>
                        </a:lnTo>
                        <a:lnTo>
                          <a:pt x="22237" y="104051"/>
                        </a:lnTo>
                        <a:lnTo>
                          <a:pt x="23596" y="104813"/>
                        </a:lnTo>
                        <a:lnTo>
                          <a:pt x="24879" y="104444"/>
                        </a:lnTo>
                        <a:lnTo>
                          <a:pt x="26174" y="104089"/>
                        </a:lnTo>
                        <a:lnTo>
                          <a:pt x="26924" y="102755"/>
                        </a:lnTo>
                        <a:close/>
                      </a:path>
                      <a:path w="41275" h="308609">
                        <a:moveTo>
                          <a:pt x="26924" y="88912"/>
                        </a:moveTo>
                        <a:lnTo>
                          <a:pt x="26568" y="87617"/>
                        </a:lnTo>
                        <a:lnTo>
                          <a:pt x="26212" y="86309"/>
                        </a:lnTo>
                        <a:lnTo>
                          <a:pt x="24866" y="85559"/>
                        </a:lnTo>
                        <a:lnTo>
                          <a:pt x="22275" y="86283"/>
                        </a:lnTo>
                        <a:lnTo>
                          <a:pt x="21526" y="87630"/>
                        </a:lnTo>
                        <a:lnTo>
                          <a:pt x="22237" y="90208"/>
                        </a:lnTo>
                        <a:lnTo>
                          <a:pt x="23596"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96" y="77139"/>
                        </a:lnTo>
                        <a:lnTo>
                          <a:pt x="24879" y="76771"/>
                        </a:lnTo>
                        <a:lnTo>
                          <a:pt x="26174" y="76415"/>
                        </a:lnTo>
                        <a:lnTo>
                          <a:pt x="26924" y="75069"/>
                        </a:lnTo>
                        <a:close/>
                      </a:path>
                      <a:path w="41275" h="308609">
                        <a:moveTo>
                          <a:pt x="26924" y="61239"/>
                        </a:moveTo>
                        <a:lnTo>
                          <a:pt x="26568" y="59931"/>
                        </a:lnTo>
                        <a:lnTo>
                          <a:pt x="26212" y="58635"/>
                        </a:lnTo>
                        <a:lnTo>
                          <a:pt x="24866" y="57886"/>
                        </a:lnTo>
                        <a:lnTo>
                          <a:pt x="22275" y="58610"/>
                        </a:lnTo>
                        <a:lnTo>
                          <a:pt x="21526" y="59944"/>
                        </a:lnTo>
                        <a:lnTo>
                          <a:pt x="22237" y="62534"/>
                        </a:lnTo>
                        <a:lnTo>
                          <a:pt x="23596" y="63296"/>
                        </a:lnTo>
                        <a:lnTo>
                          <a:pt x="24879" y="62928"/>
                        </a:lnTo>
                        <a:lnTo>
                          <a:pt x="26174" y="62572"/>
                        </a:lnTo>
                        <a:lnTo>
                          <a:pt x="26924" y="61239"/>
                        </a:lnTo>
                        <a:close/>
                      </a:path>
                      <a:path w="41275" h="308609">
                        <a:moveTo>
                          <a:pt x="26924" y="47396"/>
                        </a:moveTo>
                        <a:lnTo>
                          <a:pt x="26568" y="46101"/>
                        </a:lnTo>
                        <a:lnTo>
                          <a:pt x="26212" y="44792"/>
                        </a:lnTo>
                        <a:lnTo>
                          <a:pt x="24866" y="44043"/>
                        </a:lnTo>
                        <a:lnTo>
                          <a:pt x="22275" y="44767"/>
                        </a:lnTo>
                        <a:lnTo>
                          <a:pt x="21526" y="46113"/>
                        </a:lnTo>
                        <a:lnTo>
                          <a:pt x="22237" y="48704"/>
                        </a:lnTo>
                        <a:lnTo>
                          <a:pt x="23596" y="49466"/>
                        </a:lnTo>
                        <a:lnTo>
                          <a:pt x="24879" y="49085"/>
                        </a:lnTo>
                        <a:lnTo>
                          <a:pt x="26174" y="48729"/>
                        </a:lnTo>
                        <a:lnTo>
                          <a:pt x="26924" y="47396"/>
                        </a:lnTo>
                        <a:close/>
                      </a:path>
                      <a:path w="41275" h="308609">
                        <a:moveTo>
                          <a:pt x="26924" y="33553"/>
                        </a:moveTo>
                        <a:lnTo>
                          <a:pt x="26568" y="32258"/>
                        </a:lnTo>
                        <a:lnTo>
                          <a:pt x="26212" y="30949"/>
                        </a:lnTo>
                        <a:lnTo>
                          <a:pt x="24866" y="30200"/>
                        </a:lnTo>
                        <a:lnTo>
                          <a:pt x="22275" y="30937"/>
                        </a:lnTo>
                        <a:lnTo>
                          <a:pt x="21526" y="32270"/>
                        </a:lnTo>
                        <a:lnTo>
                          <a:pt x="22237" y="34861"/>
                        </a:lnTo>
                        <a:lnTo>
                          <a:pt x="23596" y="35623"/>
                        </a:lnTo>
                        <a:lnTo>
                          <a:pt x="24879" y="35255"/>
                        </a:lnTo>
                        <a:lnTo>
                          <a:pt x="26174" y="34899"/>
                        </a:lnTo>
                        <a:lnTo>
                          <a:pt x="26924" y="33553"/>
                        </a:lnTo>
                        <a:close/>
                      </a:path>
                      <a:path w="41275" h="308609">
                        <a:moveTo>
                          <a:pt x="33959" y="308330"/>
                        </a:moveTo>
                        <a:lnTo>
                          <a:pt x="33235" y="305727"/>
                        </a:lnTo>
                        <a:lnTo>
                          <a:pt x="31889" y="304977"/>
                        </a:lnTo>
                        <a:lnTo>
                          <a:pt x="29298" y="305727"/>
                        </a:lnTo>
                        <a:lnTo>
                          <a:pt x="28549" y="307047"/>
                        </a:lnTo>
                        <a:lnTo>
                          <a:pt x="28956" y="308495"/>
                        </a:lnTo>
                        <a:lnTo>
                          <a:pt x="33870" y="308495"/>
                        </a:lnTo>
                        <a:lnTo>
                          <a:pt x="33959" y="308330"/>
                        </a:lnTo>
                        <a:close/>
                      </a:path>
                      <a:path w="41275" h="308609">
                        <a:moveTo>
                          <a:pt x="33959" y="294500"/>
                        </a:moveTo>
                        <a:lnTo>
                          <a:pt x="33591" y="293192"/>
                        </a:lnTo>
                        <a:lnTo>
                          <a:pt x="33235" y="291896"/>
                        </a:lnTo>
                        <a:lnTo>
                          <a:pt x="31889" y="291147"/>
                        </a:lnTo>
                        <a:lnTo>
                          <a:pt x="29298" y="291871"/>
                        </a:lnTo>
                        <a:lnTo>
                          <a:pt x="28549" y="293204"/>
                        </a:lnTo>
                        <a:lnTo>
                          <a:pt x="29260" y="295795"/>
                        </a:lnTo>
                        <a:lnTo>
                          <a:pt x="30619" y="296557"/>
                        </a:lnTo>
                        <a:lnTo>
                          <a:pt x="31902" y="296189"/>
                        </a:lnTo>
                        <a:lnTo>
                          <a:pt x="33210" y="295833"/>
                        </a:lnTo>
                        <a:lnTo>
                          <a:pt x="33959" y="294500"/>
                        </a:lnTo>
                        <a:close/>
                      </a:path>
                      <a:path w="41275" h="308609">
                        <a:moveTo>
                          <a:pt x="33959" y="280657"/>
                        </a:moveTo>
                        <a:lnTo>
                          <a:pt x="33591" y="279349"/>
                        </a:lnTo>
                        <a:lnTo>
                          <a:pt x="33235" y="278053"/>
                        </a:lnTo>
                        <a:lnTo>
                          <a:pt x="31889" y="277304"/>
                        </a:lnTo>
                        <a:lnTo>
                          <a:pt x="29298" y="278028"/>
                        </a:lnTo>
                        <a:lnTo>
                          <a:pt x="28549" y="279374"/>
                        </a:lnTo>
                        <a:lnTo>
                          <a:pt x="29260" y="281952"/>
                        </a:lnTo>
                        <a:lnTo>
                          <a:pt x="30619" y="282714"/>
                        </a:lnTo>
                        <a:lnTo>
                          <a:pt x="31902" y="282346"/>
                        </a:lnTo>
                        <a:lnTo>
                          <a:pt x="33210" y="281990"/>
                        </a:lnTo>
                        <a:lnTo>
                          <a:pt x="33959" y="280657"/>
                        </a:lnTo>
                        <a:close/>
                      </a:path>
                      <a:path w="41275" h="308609">
                        <a:moveTo>
                          <a:pt x="33959" y="266827"/>
                        </a:moveTo>
                        <a:lnTo>
                          <a:pt x="33591" y="265531"/>
                        </a:lnTo>
                        <a:lnTo>
                          <a:pt x="33235" y="264223"/>
                        </a:lnTo>
                        <a:lnTo>
                          <a:pt x="31889" y="263474"/>
                        </a:lnTo>
                        <a:lnTo>
                          <a:pt x="29298" y="264210"/>
                        </a:lnTo>
                        <a:lnTo>
                          <a:pt x="28549" y="265544"/>
                        </a:lnTo>
                        <a:lnTo>
                          <a:pt x="29260" y="268135"/>
                        </a:lnTo>
                        <a:lnTo>
                          <a:pt x="30619" y="268897"/>
                        </a:lnTo>
                        <a:lnTo>
                          <a:pt x="33210" y="268160"/>
                        </a:lnTo>
                        <a:lnTo>
                          <a:pt x="33959" y="266827"/>
                        </a:lnTo>
                        <a:close/>
                      </a:path>
                      <a:path w="41275" h="308609">
                        <a:moveTo>
                          <a:pt x="33959" y="252996"/>
                        </a:moveTo>
                        <a:lnTo>
                          <a:pt x="33591" y="251688"/>
                        </a:lnTo>
                        <a:lnTo>
                          <a:pt x="33235" y="250393"/>
                        </a:lnTo>
                        <a:lnTo>
                          <a:pt x="31889" y="249643"/>
                        </a:lnTo>
                        <a:lnTo>
                          <a:pt x="29298" y="250367"/>
                        </a:lnTo>
                        <a:lnTo>
                          <a:pt x="28549" y="251701"/>
                        </a:lnTo>
                        <a:lnTo>
                          <a:pt x="29260" y="254292"/>
                        </a:lnTo>
                        <a:lnTo>
                          <a:pt x="30619" y="255054"/>
                        </a:lnTo>
                        <a:lnTo>
                          <a:pt x="31902" y="254685"/>
                        </a:lnTo>
                        <a:lnTo>
                          <a:pt x="33210" y="254330"/>
                        </a:lnTo>
                        <a:lnTo>
                          <a:pt x="33959" y="252996"/>
                        </a:lnTo>
                        <a:close/>
                      </a:path>
                      <a:path w="41275" h="308609">
                        <a:moveTo>
                          <a:pt x="33959" y="239153"/>
                        </a:moveTo>
                        <a:lnTo>
                          <a:pt x="33591" y="237858"/>
                        </a:lnTo>
                        <a:lnTo>
                          <a:pt x="33235" y="236550"/>
                        </a:lnTo>
                        <a:lnTo>
                          <a:pt x="31889" y="235800"/>
                        </a:lnTo>
                        <a:lnTo>
                          <a:pt x="29298" y="236524"/>
                        </a:lnTo>
                        <a:lnTo>
                          <a:pt x="28549" y="237871"/>
                        </a:lnTo>
                        <a:lnTo>
                          <a:pt x="29260" y="240461"/>
                        </a:lnTo>
                        <a:lnTo>
                          <a:pt x="30619" y="241223"/>
                        </a:lnTo>
                        <a:lnTo>
                          <a:pt x="31902" y="240842"/>
                        </a:lnTo>
                        <a:lnTo>
                          <a:pt x="33210" y="240487"/>
                        </a:lnTo>
                        <a:lnTo>
                          <a:pt x="33959" y="239153"/>
                        </a:lnTo>
                        <a:close/>
                      </a:path>
                      <a:path w="41275" h="308609">
                        <a:moveTo>
                          <a:pt x="33959" y="225310"/>
                        </a:moveTo>
                        <a:lnTo>
                          <a:pt x="33591" y="224015"/>
                        </a:lnTo>
                        <a:lnTo>
                          <a:pt x="33235" y="222707"/>
                        </a:lnTo>
                        <a:lnTo>
                          <a:pt x="31889" y="221957"/>
                        </a:lnTo>
                        <a:lnTo>
                          <a:pt x="29298" y="222694"/>
                        </a:lnTo>
                        <a:lnTo>
                          <a:pt x="28549" y="224028"/>
                        </a:lnTo>
                        <a:lnTo>
                          <a:pt x="29260" y="226618"/>
                        </a:lnTo>
                        <a:lnTo>
                          <a:pt x="30619" y="227380"/>
                        </a:lnTo>
                        <a:lnTo>
                          <a:pt x="33210" y="226644"/>
                        </a:lnTo>
                        <a:lnTo>
                          <a:pt x="33959" y="225310"/>
                        </a:lnTo>
                        <a:close/>
                      </a:path>
                      <a:path w="41275" h="308609">
                        <a:moveTo>
                          <a:pt x="33959" y="211480"/>
                        </a:moveTo>
                        <a:lnTo>
                          <a:pt x="33591" y="210172"/>
                        </a:lnTo>
                        <a:lnTo>
                          <a:pt x="33235" y="208876"/>
                        </a:lnTo>
                        <a:lnTo>
                          <a:pt x="31889" y="208127"/>
                        </a:lnTo>
                        <a:lnTo>
                          <a:pt x="29298" y="208851"/>
                        </a:lnTo>
                        <a:lnTo>
                          <a:pt x="28549" y="210185"/>
                        </a:lnTo>
                        <a:lnTo>
                          <a:pt x="29260" y="212775"/>
                        </a:lnTo>
                        <a:lnTo>
                          <a:pt x="30619" y="213537"/>
                        </a:lnTo>
                        <a:lnTo>
                          <a:pt x="31902" y="213169"/>
                        </a:lnTo>
                        <a:lnTo>
                          <a:pt x="33210" y="212813"/>
                        </a:lnTo>
                        <a:lnTo>
                          <a:pt x="33959" y="211480"/>
                        </a:lnTo>
                        <a:close/>
                      </a:path>
                      <a:path w="41275" h="308609">
                        <a:moveTo>
                          <a:pt x="33959" y="197637"/>
                        </a:moveTo>
                        <a:lnTo>
                          <a:pt x="33591" y="196342"/>
                        </a:lnTo>
                        <a:lnTo>
                          <a:pt x="33235" y="195033"/>
                        </a:lnTo>
                        <a:lnTo>
                          <a:pt x="31889" y="194284"/>
                        </a:lnTo>
                        <a:lnTo>
                          <a:pt x="30607" y="194640"/>
                        </a:lnTo>
                        <a:lnTo>
                          <a:pt x="29298" y="195021"/>
                        </a:lnTo>
                        <a:lnTo>
                          <a:pt x="28549" y="196354"/>
                        </a:lnTo>
                        <a:lnTo>
                          <a:pt x="29260" y="198945"/>
                        </a:lnTo>
                        <a:lnTo>
                          <a:pt x="30619" y="199707"/>
                        </a:lnTo>
                        <a:lnTo>
                          <a:pt x="31902" y="199326"/>
                        </a:lnTo>
                        <a:lnTo>
                          <a:pt x="33210" y="198970"/>
                        </a:lnTo>
                        <a:lnTo>
                          <a:pt x="33959" y="197637"/>
                        </a:lnTo>
                        <a:close/>
                      </a:path>
                      <a:path w="41275" h="308609">
                        <a:moveTo>
                          <a:pt x="33959" y="183794"/>
                        </a:moveTo>
                        <a:lnTo>
                          <a:pt x="33591" y="182499"/>
                        </a:lnTo>
                        <a:lnTo>
                          <a:pt x="33235" y="181190"/>
                        </a:lnTo>
                        <a:lnTo>
                          <a:pt x="31889" y="180441"/>
                        </a:lnTo>
                        <a:lnTo>
                          <a:pt x="29298" y="181178"/>
                        </a:lnTo>
                        <a:lnTo>
                          <a:pt x="28549" y="182511"/>
                        </a:lnTo>
                        <a:lnTo>
                          <a:pt x="29260" y="185102"/>
                        </a:lnTo>
                        <a:lnTo>
                          <a:pt x="30619" y="185864"/>
                        </a:lnTo>
                        <a:lnTo>
                          <a:pt x="33210" y="185127"/>
                        </a:lnTo>
                        <a:lnTo>
                          <a:pt x="33959" y="183794"/>
                        </a:lnTo>
                        <a:close/>
                      </a:path>
                      <a:path w="41275" h="308609">
                        <a:moveTo>
                          <a:pt x="33959" y="169976"/>
                        </a:moveTo>
                        <a:lnTo>
                          <a:pt x="33591" y="168668"/>
                        </a:lnTo>
                        <a:lnTo>
                          <a:pt x="33235" y="167373"/>
                        </a:lnTo>
                        <a:lnTo>
                          <a:pt x="31889" y="166624"/>
                        </a:lnTo>
                        <a:lnTo>
                          <a:pt x="29298" y="167347"/>
                        </a:lnTo>
                        <a:lnTo>
                          <a:pt x="28549" y="168681"/>
                        </a:lnTo>
                        <a:lnTo>
                          <a:pt x="29260" y="171272"/>
                        </a:lnTo>
                        <a:lnTo>
                          <a:pt x="30619" y="172034"/>
                        </a:lnTo>
                        <a:lnTo>
                          <a:pt x="31902" y="171665"/>
                        </a:lnTo>
                        <a:lnTo>
                          <a:pt x="33210" y="171310"/>
                        </a:lnTo>
                        <a:lnTo>
                          <a:pt x="33959" y="169976"/>
                        </a:lnTo>
                        <a:close/>
                      </a:path>
                      <a:path w="41275" h="308609">
                        <a:moveTo>
                          <a:pt x="33959" y="156133"/>
                        </a:moveTo>
                        <a:lnTo>
                          <a:pt x="33591" y="154838"/>
                        </a:lnTo>
                        <a:lnTo>
                          <a:pt x="33235" y="153530"/>
                        </a:lnTo>
                        <a:lnTo>
                          <a:pt x="31889" y="152781"/>
                        </a:lnTo>
                        <a:lnTo>
                          <a:pt x="29298" y="153504"/>
                        </a:lnTo>
                        <a:lnTo>
                          <a:pt x="28549" y="154851"/>
                        </a:lnTo>
                        <a:lnTo>
                          <a:pt x="29260" y="157441"/>
                        </a:lnTo>
                        <a:lnTo>
                          <a:pt x="30619" y="158203"/>
                        </a:lnTo>
                        <a:lnTo>
                          <a:pt x="31902" y="157822"/>
                        </a:lnTo>
                        <a:lnTo>
                          <a:pt x="33210" y="157467"/>
                        </a:lnTo>
                        <a:lnTo>
                          <a:pt x="33959" y="156133"/>
                        </a:lnTo>
                        <a:close/>
                      </a:path>
                      <a:path w="41275" h="308609">
                        <a:moveTo>
                          <a:pt x="33959" y="142290"/>
                        </a:moveTo>
                        <a:lnTo>
                          <a:pt x="33591" y="140995"/>
                        </a:lnTo>
                        <a:lnTo>
                          <a:pt x="33235" y="139700"/>
                        </a:lnTo>
                        <a:lnTo>
                          <a:pt x="31889" y="138938"/>
                        </a:lnTo>
                        <a:lnTo>
                          <a:pt x="29298" y="139674"/>
                        </a:lnTo>
                        <a:lnTo>
                          <a:pt x="28549" y="141008"/>
                        </a:lnTo>
                        <a:lnTo>
                          <a:pt x="29260" y="143598"/>
                        </a:lnTo>
                        <a:lnTo>
                          <a:pt x="30619" y="144360"/>
                        </a:lnTo>
                        <a:lnTo>
                          <a:pt x="31902" y="143992"/>
                        </a:lnTo>
                        <a:lnTo>
                          <a:pt x="33210" y="143637"/>
                        </a:lnTo>
                        <a:lnTo>
                          <a:pt x="33959" y="142290"/>
                        </a:lnTo>
                        <a:close/>
                      </a:path>
                      <a:path w="41275" h="308609">
                        <a:moveTo>
                          <a:pt x="33959" y="128460"/>
                        </a:moveTo>
                        <a:lnTo>
                          <a:pt x="33591" y="127152"/>
                        </a:lnTo>
                        <a:lnTo>
                          <a:pt x="33235" y="125857"/>
                        </a:lnTo>
                        <a:lnTo>
                          <a:pt x="31889" y="125107"/>
                        </a:lnTo>
                        <a:lnTo>
                          <a:pt x="29298" y="125831"/>
                        </a:lnTo>
                        <a:lnTo>
                          <a:pt x="28549" y="127165"/>
                        </a:lnTo>
                        <a:lnTo>
                          <a:pt x="29260" y="129755"/>
                        </a:lnTo>
                        <a:lnTo>
                          <a:pt x="30619" y="130517"/>
                        </a:lnTo>
                        <a:lnTo>
                          <a:pt x="31902" y="130149"/>
                        </a:lnTo>
                        <a:lnTo>
                          <a:pt x="33210" y="129794"/>
                        </a:lnTo>
                        <a:lnTo>
                          <a:pt x="33959" y="128460"/>
                        </a:lnTo>
                        <a:close/>
                      </a:path>
                      <a:path w="41275" h="308609">
                        <a:moveTo>
                          <a:pt x="33959" y="114617"/>
                        </a:moveTo>
                        <a:lnTo>
                          <a:pt x="33591" y="113322"/>
                        </a:lnTo>
                        <a:lnTo>
                          <a:pt x="33235" y="112014"/>
                        </a:lnTo>
                        <a:lnTo>
                          <a:pt x="31889" y="111264"/>
                        </a:lnTo>
                        <a:lnTo>
                          <a:pt x="29298" y="111988"/>
                        </a:lnTo>
                        <a:lnTo>
                          <a:pt x="28549" y="113334"/>
                        </a:lnTo>
                        <a:lnTo>
                          <a:pt x="29260" y="115925"/>
                        </a:lnTo>
                        <a:lnTo>
                          <a:pt x="30619" y="116687"/>
                        </a:lnTo>
                        <a:lnTo>
                          <a:pt x="31902" y="116306"/>
                        </a:lnTo>
                        <a:lnTo>
                          <a:pt x="33210" y="115951"/>
                        </a:lnTo>
                        <a:lnTo>
                          <a:pt x="33959" y="114617"/>
                        </a:lnTo>
                        <a:close/>
                      </a:path>
                      <a:path w="41275" h="308609">
                        <a:moveTo>
                          <a:pt x="33959" y="100774"/>
                        </a:moveTo>
                        <a:lnTo>
                          <a:pt x="33591" y="99479"/>
                        </a:lnTo>
                        <a:lnTo>
                          <a:pt x="33235" y="98183"/>
                        </a:lnTo>
                        <a:lnTo>
                          <a:pt x="31889" y="97421"/>
                        </a:lnTo>
                        <a:lnTo>
                          <a:pt x="29298" y="98158"/>
                        </a:lnTo>
                        <a:lnTo>
                          <a:pt x="28549" y="99491"/>
                        </a:lnTo>
                        <a:lnTo>
                          <a:pt x="29260" y="102082"/>
                        </a:lnTo>
                        <a:lnTo>
                          <a:pt x="30619" y="102844"/>
                        </a:lnTo>
                        <a:lnTo>
                          <a:pt x="31902" y="102476"/>
                        </a:lnTo>
                        <a:lnTo>
                          <a:pt x="33210" y="102120"/>
                        </a:lnTo>
                        <a:lnTo>
                          <a:pt x="33959" y="100774"/>
                        </a:lnTo>
                        <a:close/>
                      </a:path>
                      <a:path w="41275" h="308609">
                        <a:moveTo>
                          <a:pt x="33959" y="86956"/>
                        </a:moveTo>
                        <a:lnTo>
                          <a:pt x="33591" y="85648"/>
                        </a:lnTo>
                        <a:lnTo>
                          <a:pt x="33235" y="84353"/>
                        </a:lnTo>
                        <a:lnTo>
                          <a:pt x="31889" y="83604"/>
                        </a:lnTo>
                        <a:lnTo>
                          <a:pt x="29298" y="84328"/>
                        </a:lnTo>
                        <a:lnTo>
                          <a:pt x="28549" y="85661"/>
                        </a:lnTo>
                        <a:lnTo>
                          <a:pt x="29260" y="88252"/>
                        </a:lnTo>
                        <a:lnTo>
                          <a:pt x="30619" y="89014"/>
                        </a:lnTo>
                        <a:lnTo>
                          <a:pt x="31902" y="88646"/>
                        </a:lnTo>
                        <a:lnTo>
                          <a:pt x="33210" y="88290"/>
                        </a:lnTo>
                        <a:lnTo>
                          <a:pt x="33959" y="86956"/>
                        </a:lnTo>
                        <a:close/>
                      </a:path>
                      <a:path w="41275" h="308609">
                        <a:moveTo>
                          <a:pt x="33959" y="73113"/>
                        </a:moveTo>
                        <a:lnTo>
                          <a:pt x="33591" y="71818"/>
                        </a:lnTo>
                        <a:lnTo>
                          <a:pt x="33235" y="70510"/>
                        </a:lnTo>
                        <a:lnTo>
                          <a:pt x="31889" y="69761"/>
                        </a:lnTo>
                        <a:lnTo>
                          <a:pt x="29298" y="70485"/>
                        </a:lnTo>
                        <a:lnTo>
                          <a:pt x="28549" y="71831"/>
                        </a:lnTo>
                        <a:lnTo>
                          <a:pt x="29260" y="74422"/>
                        </a:lnTo>
                        <a:lnTo>
                          <a:pt x="30619" y="75184"/>
                        </a:lnTo>
                        <a:lnTo>
                          <a:pt x="31902" y="74803"/>
                        </a:lnTo>
                        <a:lnTo>
                          <a:pt x="33210" y="74447"/>
                        </a:lnTo>
                        <a:lnTo>
                          <a:pt x="33959" y="73113"/>
                        </a:lnTo>
                        <a:close/>
                      </a:path>
                      <a:path w="41275" h="308609">
                        <a:moveTo>
                          <a:pt x="33959" y="59270"/>
                        </a:moveTo>
                        <a:lnTo>
                          <a:pt x="33591" y="57975"/>
                        </a:lnTo>
                        <a:lnTo>
                          <a:pt x="33235" y="56680"/>
                        </a:lnTo>
                        <a:lnTo>
                          <a:pt x="31889" y="55918"/>
                        </a:lnTo>
                        <a:lnTo>
                          <a:pt x="29298" y="56654"/>
                        </a:lnTo>
                        <a:lnTo>
                          <a:pt x="28549" y="57988"/>
                        </a:lnTo>
                        <a:lnTo>
                          <a:pt x="29260" y="60579"/>
                        </a:lnTo>
                        <a:lnTo>
                          <a:pt x="30619" y="61341"/>
                        </a:lnTo>
                        <a:lnTo>
                          <a:pt x="31902" y="60972"/>
                        </a:lnTo>
                        <a:lnTo>
                          <a:pt x="33210" y="60617"/>
                        </a:lnTo>
                        <a:lnTo>
                          <a:pt x="33959" y="59270"/>
                        </a:lnTo>
                        <a:close/>
                      </a:path>
                      <a:path w="41275" h="308609">
                        <a:moveTo>
                          <a:pt x="33959" y="45440"/>
                        </a:moveTo>
                        <a:lnTo>
                          <a:pt x="33591" y="44132"/>
                        </a:lnTo>
                        <a:lnTo>
                          <a:pt x="33235" y="42837"/>
                        </a:lnTo>
                        <a:lnTo>
                          <a:pt x="31889" y="42087"/>
                        </a:lnTo>
                        <a:lnTo>
                          <a:pt x="29298" y="42811"/>
                        </a:lnTo>
                        <a:lnTo>
                          <a:pt x="28549" y="44145"/>
                        </a:lnTo>
                        <a:lnTo>
                          <a:pt x="29260" y="46736"/>
                        </a:lnTo>
                        <a:lnTo>
                          <a:pt x="30619" y="47498"/>
                        </a:lnTo>
                        <a:lnTo>
                          <a:pt x="31902" y="47129"/>
                        </a:lnTo>
                        <a:lnTo>
                          <a:pt x="33210" y="46774"/>
                        </a:lnTo>
                        <a:lnTo>
                          <a:pt x="33959" y="45440"/>
                        </a:lnTo>
                        <a:close/>
                      </a:path>
                      <a:path w="41275" h="308609">
                        <a:moveTo>
                          <a:pt x="33959" y="31597"/>
                        </a:moveTo>
                        <a:lnTo>
                          <a:pt x="33591" y="30302"/>
                        </a:lnTo>
                        <a:lnTo>
                          <a:pt x="33235" y="28994"/>
                        </a:lnTo>
                        <a:lnTo>
                          <a:pt x="31889" y="28244"/>
                        </a:lnTo>
                        <a:lnTo>
                          <a:pt x="29298" y="28968"/>
                        </a:lnTo>
                        <a:lnTo>
                          <a:pt x="28549" y="30314"/>
                        </a:lnTo>
                        <a:lnTo>
                          <a:pt x="29260" y="32905"/>
                        </a:lnTo>
                        <a:lnTo>
                          <a:pt x="30619" y="33667"/>
                        </a:lnTo>
                        <a:lnTo>
                          <a:pt x="31902" y="33286"/>
                        </a:lnTo>
                        <a:lnTo>
                          <a:pt x="33210" y="32931"/>
                        </a:lnTo>
                        <a:lnTo>
                          <a:pt x="33959" y="31597"/>
                        </a:lnTo>
                        <a:close/>
                      </a:path>
                      <a:path w="41275" h="308609">
                        <a:moveTo>
                          <a:pt x="40995" y="306374"/>
                        </a:moveTo>
                        <a:lnTo>
                          <a:pt x="40640" y="305066"/>
                        </a:lnTo>
                        <a:lnTo>
                          <a:pt x="40271" y="303771"/>
                        </a:lnTo>
                        <a:lnTo>
                          <a:pt x="38925" y="303022"/>
                        </a:lnTo>
                        <a:lnTo>
                          <a:pt x="36334" y="303745"/>
                        </a:lnTo>
                        <a:lnTo>
                          <a:pt x="35585" y="305092"/>
                        </a:lnTo>
                        <a:lnTo>
                          <a:pt x="35941" y="306387"/>
                        </a:lnTo>
                        <a:lnTo>
                          <a:pt x="36309" y="307670"/>
                        </a:lnTo>
                        <a:lnTo>
                          <a:pt x="37655" y="308432"/>
                        </a:lnTo>
                        <a:lnTo>
                          <a:pt x="38938" y="308063"/>
                        </a:lnTo>
                        <a:lnTo>
                          <a:pt x="40246" y="307708"/>
                        </a:lnTo>
                        <a:lnTo>
                          <a:pt x="40995" y="306374"/>
                        </a:lnTo>
                        <a:close/>
                      </a:path>
                      <a:path w="41275" h="308609">
                        <a:moveTo>
                          <a:pt x="40995" y="292531"/>
                        </a:moveTo>
                        <a:lnTo>
                          <a:pt x="40640" y="291236"/>
                        </a:lnTo>
                        <a:lnTo>
                          <a:pt x="40271" y="289941"/>
                        </a:lnTo>
                        <a:lnTo>
                          <a:pt x="38925" y="289191"/>
                        </a:lnTo>
                        <a:lnTo>
                          <a:pt x="36334" y="289915"/>
                        </a:lnTo>
                        <a:lnTo>
                          <a:pt x="35585" y="291249"/>
                        </a:lnTo>
                        <a:lnTo>
                          <a:pt x="35941" y="292544"/>
                        </a:lnTo>
                        <a:lnTo>
                          <a:pt x="36309" y="293839"/>
                        </a:lnTo>
                        <a:lnTo>
                          <a:pt x="37655" y="294601"/>
                        </a:lnTo>
                        <a:lnTo>
                          <a:pt x="38938" y="294233"/>
                        </a:lnTo>
                        <a:lnTo>
                          <a:pt x="40246" y="293878"/>
                        </a:lnTo>
                        <a:lnTo>
                          <a:pt x="40995" y="292531"/>
                        </a:lnTo>
                        <a:close/>
                      </a:path>
                      <a:path w="41275" h="308609">
                        <a:moveTo>
                          <a:pt x="40995" y="278701"/>
                        </a:moveTo>
                        <a:lnTo>
                          <a:pt x="40640" y="277393"/>
                        </a:lnTo>
                        <a:lnTo>
                          <a:pt x="40271" y="276098"/>
                        </a:lnTo>
                        <a:lnTo>
                          <a:pt x="38925" y="275348"/>
                        </a:lnTo>
                        <a:lnTo>
                          <a:pt x="36334" y="276072"/>
                        </a:lnTo>
                        <a:lnTo>
                          <a:pt x="35585" y="277406"/>
                        </a:lnTo>
                        <a:lnTo>
                          <a:pt x="35941" y="278714"/>
                        </a:lnTo>
                        <a:lnTo>
                          <a:pt x="36309" y="279996"/>
                        </a:lnTo>
                        <a:lnTo>
                          <a:pt x="37655" y="280758"/>
                        </a:lnTo>
                        <a:lnTo>
                          <a:pt x="38938" y="280390"/>
                        </a:lnTo>
                        <a:lnTo>
                          <a:pt x="40246" y="280035"/>
                        </a:lnTo>
                        <a:lnTo>
                          <a:pt x="40995" y="278701"/>
                        </a:lnTo>
                        <a:close/>
                      </a:path>
                      <a:path w="41275" h="308609">
                        <a:moveTo>
                          <a:pt x="40995" y="264858"/>
                        </a:moveTo>
                        <a:lnTo>
                          <a:pt x="40640" y="263550"/>
                        </a:lnTo>
                        <a:lnTo>
                          <a:pt x="40271" y="262255"/>
                        </a:lnTo>
                        <a:lnTo>
                          <a:pt x="38925" y="261505"/>
                        </a:lnTo>
                        <a:lnTo>
                          <a:pt x="36334" y="262229"/>
                        </a:lnTo>
                        <a:lnTo>
                          <a:pt x="35585" y="263575"/>
                        </a:lnTo>
                        <a:lnTo>
                          <a:pt x="35941" y="264871"/>
                        </a:lnTo>
                        <a:lnTo>
                          <a:pt x="36309" y="266153"/>
                        </a:lnTo>
                        <a:lnTo>
                          <a:pt x="37655" y="266928"/>
                        </a:lnTo>
                        <a:lnTo>
                          <a:pt x="38938" y="266547"/>
                        </a:lnTo>
                        <a:lnTo>
                          <a:pt x="40246" y="266192"/>
                        </a:lnTo>
                        <a:lnTo>
                          <a:pt x="40995" y="264858"/>
                        </a:lnTo>
                        <a:close/>
                      </a:path>
                      <a:path w="41275" h="308609">
                        <a:moveTo>
                          <a:pt x="40995" y="251015"/>
                        </a:moveTo>
                        <a:lnTo>
                          <a:pt x="40640" y="249720"/>
                        </a:lnTo>
                        <a:lnTo>
                          <a:pt x="40271" y="248424"/>
                        </a:lnTo>
                        <a:lnTo>
                          <a:pt x="38925" y="247675"/>
                        </a:lnTo>
                        <a:lnTo>
                          <a:pt x="36334" y="248399"/>
                        </a:lnTo>
                        <a:lnTo>
                          <a:pt x="35585" y="249732"/>
                        </a:lnTo>
                        <a:lnTo>
                          <a:pt x="35941" y="251028"/>
                        </a:lnTo>
                        <a:lnTo>
                          <a:pt x="36309" y="252323"/>
                        </a:lnTo>
                        <a:lnTo>
                          <a:pt x="37655" y="253085"/>
                        </a:lnTo>
                        <a:lnTo>
                          <a:pt x="38938" y="252717"/>
                        </a:lnTo>
                        <a:lnTo>
                          <a:pt x="40246" y="252361"/>
                        </a:lnTo>
                        <a:lnTo>
                          <a:pt x="40995" y="251015"/>
                        </a:lnTo>
                        <a:close/>
                      </a:path>
                      <a:path w="41275" h="308609">
                        <a:moveTo>
                          <a:pt x="40995" y="237197"/>
                        </a:moveTo>
                        <a:lnTo>
                          <a:pt x="40640" y="235889"/>
                        </a:lnTo>
                        <a:lnTo>
                          <a:pt x="40271" y="234594"/>
                        </a:lnTo>
                        <a:lnTo>
                          <a:pt x="38925" y="233845"/>
                        </a:lnTo>
                        <a:lnTo>
                          <a:pt x="36334" y="234569"/>
                        </a:lnTo>
                        <a:lnTo>
                          <a:pt x="35585" y="235902"/>
                        </a:lnTo>
                        <a:lnTo>
                          <a:pt x="35941" y="237210"/>
                        </a:lnTo>
                        <a:lnTo>
                          <a:pt x="36309" y="238493"/>
                        </a:lnTo>
                        <a:lnTo>
                          <a:pt x="37655" y="239255"/>
                        </a:lnTo>
                        <a:lnTo>
                          <a:pt x="38938" y="238887"/>
                        </a:lnTo>
                        <a:lnTo>
                          <a:pt x="40246" y="238531"/>
                        </a:lnTo>
                        <a:lnTo>
                          <a:pt x="40995" y="237197"/>
                        </a:lnTo>
                        <a:close/>
                      </a:path>
                      <a:path w="41275" h="308609">
                        <a:moveTo>
                          <a:pt x="40995" y="223354"/>
                        </a:moveTo>
                        <a:lnTo>
                          <a:pt x="40640" y="222059"/>
                        </a:lnTo>
                        <a:lnTo>
                          <a:pt x="40271" y="220751"/>
                        </a:lnTo>
                        <a:lnTo>
                          <a:pt x="38925" y="220002"/>
                        </a:lnTo>
                        <a:lnTo>
                          <a:pt x="36334" y="220726"/>
                        </a:lnTo>
                        <a:lnTo>
                          <a:pt x="35585" y="222072"/>
                        </a:lnTo>
                        <a:lnTo>
                          <a:pt x="35941" y="223367"/>
                        </a:lnTo>
                        <a:lnTo>
                          <a:pt x="36309" y="224663"/>
                        </a:lnTo>
                        <a:lnTo>
                          <a:pt x="37655" y="225425"/>
                        </a:lnTo>
                        <a:lnTo>
                          <a:pt x="38938" y="225044"/>
                        </a:lnTo>
                        <a:lnTo>
                          <a:pt x="40246" y="224688"/>
                        </a:lnTo>
                        <a:lnTo>
                          <a:pt x="40995" y="223354"/>
                        </a:lnTo>
                        <a:close/>
                      </a:path>
                      <a:path w="41275" h="308609">
                        <a:moveTo>
                          <a:pt x="40995" y="209511"/>
                        </a:moveTo>
                        <a:lnTo>
                          <a:pt x="40640" y="208216"/>
                        </a:lnTo>
                        <a:lnTo>
                          <a:pt x="40271" y="206921"/>
                        </a:lnTo>
                        <a:lnTo>
                          <a:pt x="38925" y="206171"/>
                        </a:lnTo>
                        <a:lnTo>
                          <a:pt x="36334" y="206895"/>
                        </a:lnTo>
                        <a:lnTo>
                          <a:pt x="35585" y="208229"/>
                        </a:lnTo>
                        <a:lnTo>
                          <a:pt x="35941" y="209524"/>
                        </a:lnTo>
                        <a:lnTo>
                          <a:pt x="36309" y="210820"/>
                        </a:lnTo>
                        <a:lnTo>
                          <a:pt x="37655" y="211582"/>
                        </a:lnTo>
                        <a:lnTo>
                          <a:pt x="38938" y="211213"/>
                        </a:lnTo>
                        <a:lnTo>
                          <a:pt x="40246" y="210858"/>
                        </a:lnTo>
                        <a:lnTo>
                          <a:pt x="40995" y="209511"/>
                        </a:lnTo>
                        <a:close/>
                      </a:path>
                      <a:path w="41275" h="308609">
                        <a:moveTo>
                          <a:pt x="40995" y="195681"/>
                        </a:moveTo>
                        <a:lnTo>
                          <a:pt x="40640" y="194373"/>
                        </a:lnTo>
                        <a:lnTo>
                          <a:pt x="40271" y="193078"/>
                        </a:lnTo>
                        <a:lnTo>
                          <a:pt x="38925" y="192328"/>
                        </a:lnTo>
                        <a:lnTo>
                          <a:pt x="36334" y="193052"/>
                        </a:lnTo>
                        <a:lnTo>
                          <a:pt x="35585" y="194386"/>
                        </a:lnTo>
                        <a:lnTo>
                          <a:pt x="35941" y="195694"/>
                        </a:lnTo>
                        <a:lnTo>
                          <a:pt x="36309" y="196977"/>
                        </a:lnTo>
                        <a:lnTo>
                          <a:pt x="37655" y="197739"/>
                        </a:lnTo>
                        <a:lnTo>
                          <a:pt x="38938" y="197370"/>
                        </a:lnTo>
                        <a:lnTo>
                          <a:pt x="40246" y="197015"/>
                        </a:lnTo>
                        <a:lnTo>
                          <a:pt x="40995" y="195681"/>
                        </a:lnTo>
                        <a:close/>
                      </a:path>
                      <a:path w="41275" h="308609">
                        <a:moveTo>
                          <a:pt x="40995" y="181838"/>
                        </a:moveTo>
                        <a:lnTo>
                          <a:pt x="40640" y="180543"/>
                        </a:lnTo>
                        <a:lnTo>
                          <a:pt x="40271" y="179235"/>
                        </a:lnTo>
                        <a:lnTo>
                          <a:pt x="38925" y="178485"/>
                        </a:lnTo>
                        <a:lnTo>
                          <a:pt x="36334" y="179209"/>
                        </a:lnTo>
                        <a:lnTo>
                          <a:pt x="35585" y="180555"/>
                        </a:lnTo>
                        <a:lnTo>
                          <a:pt x="35941" y="181851"/>
                        </a:lnTo>
                        <a:lnTo>
                          <a:pt x="36309" y="183146"/>
                        </a:lnTo>
                        <a:lnTo>
                          <a:pt x="37655" y="183908"/>
                        </a:lnTo>
                        <a:lnTo>
                          <a:pt x="38938" y="183527"/>
                        </a:lnTo>
                        <a:lnTo>
                          <a:pt x="40246" y="183172"/>
                        </a:lnTo>
                        <a:lnTo>
                          <a:pt x="40995" y="181838"/>
                        </a:lnTo>
                        <a:close/>
                      </a:path>
                      <a:path w="41275" h="308609">
                        <a:moveTo>
                          <a:pt x="40995" y="167995"/>
                        </a:moveTo>
                        <a:lnTo>
                          <a:pt x="40640" y="166700"/>
                        </a:lnTo>
                        <a:lnTo>
                          <a:pt x="40271" y="165404"/>
                        </a:lnTo>
                        <a:lnTo>
                          <a:pt x="38925" y="164655"/>
                        </a:lnTo>
                        <a:lnTo>
                          <a:pt x="36334" y="165379"/>
                        </a:lnTo>
                        <a:lnTo>
                          <a:pt x="35585" y="166712"/>
                        </a:lnTo>
                        <a:lnTo>
                          <a:pt x="35941" y="168008"/>
                        </a:lnTo>
                        <a:lnTo>
                          <a:pt x="36309" y="169303"/>
                        </a:lnTo>
                        <a:lnTo>
                          <a:pt x="37655" y="170065"/>
                        </a:lnTo>
                        <a:lnTo>
                          <a:pt x="38938" y="169697"/>
                        </a:lnTo>
                        <a:lnTo>
                          <a:pt x="40246" y="169341"/>
                        </a:lnTo>
                        <a:lnTo>
                          <a:pt x="40995" y="167995"/>
                        </a:lnTo>
                        <a:close/>
                      </a:path>
                      <a:path w="41275" h="308609">
                        <a:moveTo>
                          <a:pt x="40995" y="154165"/>
                        </a:moveTo>
                        <a:lnTo>
                          <a:pt x="40640" y="152857"/>
                        </a:lnTo>
                        <a:lnTo>
                          <a:pt x="40271" y="151561"/>
                        </a:lnTo>
                        <a:lnTo>
                          <a:pt x="38925" y="150812"/>
                        </a:lnTo>
                        <a:lnTo>
                          <a:pt x="36334" y="151536"/>
                        </a:lnTo>
                        <a:lnTo>
                          <a:pt x="35585" y="152869"/>
                        </a:lnTo>
                        <a:lnTo>
                          <a:pt x="35941" y="154178"/>
                        </a:lnTo>
                        <a:lnTo>
                          <a:pt x="36309" y="155460"/>
                        </a:lnTo>
                        <a:lnTo>
                          <a:pt x="37655" y="156222"/>
                        </a:lnTo>
                        <a:lnTo>
                          <a:pt x="38938" y="155854"/>
                        </a:lnTo>
                        <a:lnTo>
                          <a:pt x="40246" y="155498"/>
                        </a:lnTo>
                        <a:lnTo>
                          <a:pt x="40995" y="154165"/>
                        </a:lnTo>
                        <a:close/>
                      </a:path>
                      <a:path w="41275" h="308609">
                        <a:moveTo>
                          <a:pt x="40995" y="140335"/>
                        </a:moveTo>
                        <a:lnTo>
                          <a:pt x="40640" y="139039"/>
                        </a:lnTo>
                        <a:lnTo>
                          <a:pt x="40271" y="137731"/>
                        </a:lnTo>
                        <a:lnTo>
                          <a:pt x="38925" y="136982"/>
                        </a:lnTo>
                        <a:lnTo>
                          <a:pt x="36334" y="137706"/>
                        </a:lnTo>
                        <a:lnTo>
                          <a:pt x="35585" y="139052"/>
                        </a:lnTo>
                        <a:lnTo>
                          <a:pt x="35941" y="140347"/>
                        </a:lnTo>
                        <a:lnTo>
                          <a:pt x="36309" y="141643"/>
                        </a:lnTo>
                        <a:lnTo>
                          <a:pt x="37655" y="142405"/>
                        </a:lnTo>
                        <a:lnTo>
                          <a:pt x="38938" y="142024"/>
                        </a:lnTo>
                        <a:lnTo>
                          <a:pt x="40246" y="141668"/>
                        </a:lnTo>
                        <a:lnTo>
                          <a:pt x="40995" y="140335"/>
                        </a:lnTo>
                        <a:close/>
                      </a:path>
                      <a:path w="41275" h="308609">
                        <a:moveTo>
                          <a:pt x="40995" y="126492"/>
                        </a:moveTo>
                        <a:lnTo>
                          <a:pt x="40640" y="125196"/>
                        </a:lnTo>
                        <a:lnTo>
                          <a:pt x="40271" y="123901"/>
                        </a:lnTo>
                        <a:lnTo>
                          <a:pt x="38925" y="123139"/>
                        </a:lnTo>
                        <a:lnTo>
                          <a:pt x="36334" y="123875"/>
                        </a:lnTo>
                        <a:lnTo>
                          <a:pt x="35585" y="125209"/>
                        </a:lnTo>
                        <a:lnTo>
                          <a:pt x="35941" y="126504"/>
                        </a:lnTo>
                        <a:lnTo>
                          <a:pt x="36309" y="127800"/>
                        </a:lnTo>
                        <a:lnTo>
                          <a:pt x="37655" y="128562"/>
                        </a:lnTo>
                        <a:lnTo>
                          <a:pt x="38938" y="128193"/>
                        </a:lnTo>
                        <a:lnTo>
                          <a:pt x="40246" y="127838"/>
                        </a:lnTo>
                        <a:lnTo>
                          <a:pt x="40995" y="126492"/>
                        </a:lnTo>
                        <a:close/>
                      </a:path>
                      <a:path w="41275" h="308609">
                        <a:moveTo>
                          <a:pt x="40995" y="112661"/>
                        </a:moveTo>
                        <a:lnTo>
                          <a:pt x="40640" y="111353"/>
                        </a:lnTo>
                        <a:lnTo>
                          <a:pt x="40271" y="110058"/>
                        </a:lnTo>
                        <a:lnTo>
                          <a:pt x="38925" y="109308"/>
                        </a:lnTo>
                        <a:lnTo>
                          <a:pt x="36334" y="110032"/>
                        </a:lnTo>
                        <a:lnTo>
                          <a:pt x="35585" y="111366"/>
                        </a:lnTo>
                        <a:lnTo>
                          <a:pt x="35941" y="112674"/>
                        </a:lnTo>
                        <a:lnTo>
                          <a:pt x="36309" y="113957"/>
                        </a:lnTo>
                        <a:lnTo>
                          <a:pt x="37655" y="114719"/>
                        </a:lnTo>
                        <a:lnTo>
                          <a:pt x="38938" y="114350"/>
                        </a:lnTo>
                        <a:lnTo>
                          <a:pt x="40246" y="113995"/>
                        </a:lnTo>
                        <a:lnTo>
                          <a:pt x="40995" y="112661"/>
                        </a:lnTo>
                        <a:close/>
                      </a:path>
                      <a:path w="41275" h="308609">
                        <a:moveTo>
                          <a:pt x="40995" y="98818"/>
                        </a:moveTo>
                        <a:lnTo>
                          <a:pt x="40640" y="97523"/>
                        </a:lnTo>
                        <a:lnTo>
                          <a:pt x="40271" y="96215"/>
                        </a:lnTo>
                        <a:lnTo>
                          <a:pt x="38925" y="95465"/>
                        </a:lnTo>
                        <a:lnTo>
                          <a:pt x="36334" y="96189"/>
                        </a:lnTo>
                        <a:lnTo>
                          <a:pt x="35585" y="97536"/>
                        </a:lnTo>
                        <a:lnTo>
                          <a:pt x="35941" y="98831"/>
                        </a:lnTo>
                        <a:lnTo>
                          <a:pt x="36309" y="100126"/>
                        </a:lnTo>
                        <a:lnTo>
                          <a:pt x="37655" y="100888"/>
                        </a:lnTo>
                        <a:lnTo>
                          <a:pt x="38938" y="100507"/>
                        </a:lnTo>
                        <a:lnTo>
                          <a:pt x="40246" y="100152"/>
                        </a:lnTo>
                        <a:lnTo>
                          <a:pt x="40995" y="98818"/>
                        </a:lnTo>
                        <a:close/>
                      </a:path>
                      <a:path w="41275" h="308609">
                        <a:moveTo>
                          <a:pt x="40995" y="84975"/>
                        </a:moveTo>
                        <a:lnTo>
                          <a:pt x="40640" y="83680"/>
                        </a:lnTo>
                        <a:lnTo>
                          <a:pt x="40271" y="82384"/>
                        </a:lnTo>
                        <a:lnTo>
                          <a:pt x="38925" y="81635"/>
                        </a:lnTo>
                        <a:lnTo>
                          <a:pt x="36334" y="82359"/>
                        </a:lnTo>
                        <a:lnTo>
                          <a:pt x="35585" y="83693"/>
                        </a:lnTo>
                        <a:lnTo>
                          <a:pt x="35941" y="84988"/>
                        </a:lnTo>
                        <a:lnTo>
                          <a:pt x="36309" y="86283"/>
                        </a:lnTo>
                        <a:lnTo>
                          <a:pt x="37655" y="87045"/>
                        </a:lnTo>
                        <a:lnTo>
                          <a:pt x="38938" y="86677"/>
                        </a:lnTo>
                        <a:lnTo>
                          <a:pt x="40246" y="86321"/>
                        </a:lnTo>
                        <a:lnTo>
                          <a:pt x="40995" y="84975"/>
                        </a:lnTo>
                        <a:close/>
                      </a:path>
                      <a:path w="41275" h="308609">
                        <a:moveTo>
                          <a:pt x="40995" y="71145"/>
                        </a:moveTo>
                        <a:lnTo>
                          <a:pt x="40640" y="69837"/>
                        </a:lnTo>
                        <a:lnTo>
                          <a:pt x="40271" y="68541"/>
                        </a:lnTo>
                        <a:lnTo>
                          <a:pt x="38925" y="67792"/>
                        </a:lnTo>
                        <a:lnTo>
                          <a:pt x="36334" y="68516"/>
                        </a:lnTo>
                        <a:lnTo>
                          <a:pt x="35585" y="69850"/>
                        </a:lnTo>
                        <a:lnTo>
                          <a:pt x="35941" y="71158"/>
                        </a:lnTo>
                        <a:lnTo>
                          <a:pt x="36309" y="72440"/>
                        </a:lnTo>
                        <a:lnTo>
                          <a:pt x="37655" y="73202"/>
                        </a:lnTo>
                        <a:lnTo>
                          <a:pt x="38938" y="72834"/>
                        </a:lnTo>
                        <a:lnTo>
                          <a:pt x="40246" y="72478"/>
                        </a:lnTo>
                        <a:lnTo>
                          <a:pt x="40995" y="71145"/>
                        </a:lnTo>
                        <a:close/>
                      </a:path>
                      <a:path w="41275" h="308609">
                        <a:moveTo>
                          <a:pt x="40995" y="57315"/>
                        </a:moveTo>
                        <a:lnTo>
                          <a:pt x="40640" y="56019"/>
                        </a:lnTo>
                        <a:lnTo>
                          <a:pt x="40271" y="54711"/>
                        </a:lnTo>
                        <a:lnTo>
                          <a:pt x="38925" y="53962"/>
                        </a:lnTo>
                        <a:lnTo>
                          <a:pt x="36334" y="54686"/>
                        </a:lnTo>
                        <a:lnTo>
                          <a:pt x="35585" y="56032"/>
                        </a:lnTo>
                        <a:lnTo>
                          <a:pt x="35941" y="57327"/>
                        </a:lnTo>
                        <a:lnTo>
                          <a:pt x="36309" y="58623"/>
                        </a:lnTo>
                        <a:lnTo>
                          <a:pt x="37655" y="59385"/>
                        </a:lnTo>
                        <a:lnTo>
                          <a:pt x="38938" y="59004"/>
                        </a:lnTo>
                        <a:lnTo>
                          <a:pt x="40246" y="58648"/>
                        </a:lnTo>
                        <a:lnTo>
                          <a:pt x="40995" y="57315"/>
                        </a:lnTo>
                        <a:close/>
                      </a:path>
                      <a:path w="41275" h="308609">
                        <a:moveTo>
                          <a:pt x="40995" y="43472"/>
                        </a:moveTo>
                        <a:lnTo>
                          <a:pt x="40640" y="42176"/>
                        </a:lnTo>
                        <a:lnTo>
                          <a:pt x="40271" y="40881"/>
                        </a:lnTo>
                        <a:lnTo>
                          <a:pt x="38925" y="40132"/>
                        </a:lnTo>
                        <a:lnTo>
                          <a:pt x="36334" y="40855"/>
                        </a:lnTo>
                        <a:lnTo>
                          <a:pt x="35585" y="42189"/>
                        </a:lnTo>
                        <a:lnTo>
                          <a:pt x="35941" y="43484"/>
                        </a:lnTo>
                        <a:lnTo>
                          <a:pt x="36309" y="44780"/>
                        </a:lnTo>
                        <a:lnTo>
                          <a:pt x="37655" y="45542"/>
                        </a:lnTo>
                        <a:lnTo>
                          <a:pt x="38938" y="45173"/>
                        </a:lnTo>
                        <a:lnTo>
                          <a:pt x="40246" y="44818"/>
                        </a:lnTo>
                        <a:lnTo>
                          <a:pt x="40995" y="43472"/>
                        </a:lnTo>
                        <a:close/>
                      </a:path>
                      <a:path w="41275" h="308609">
                        <a:moveTo>
                          <a:pt x="40995" y="29641"/>
                        </a:moveTo>
                        <a:lnTo>
                          <a:pt x="40640" y="28333"/>
                        </a:lnTo>
                        <a:lnTo>
                          <a:pt x="40271" y="27038"/>
                        </a:lnTo>
                        <a:lnTo>
                          <a:pt x="38925" y="26289"/>
                        </a:lnTo>
                        <a:lnTo>
                          <a:pt x="36334" y="27012"/>
                        </a:lnTo>
                        <a:lnTo>
                          <a:pt x="35585" y="28346"/>
                        </a:lnTo>
                        <a:lnTo>
                          <a:pt x="35941" y="29654"/>
                        </a:lnTo>
                        <a:lnTo>
                          <a:pt x="36309" y="30937"/>
                        </a:lnTo>
                        <a:lnTo>
                          <a:pt x="37655" y="31699"/>
                        </a:lnTo>
                        <a:lnTo>
                          <a:pt x="38938" y="31330"/>
                        </a:lnTo>
                        <a:lnTo>
                          <a:pt x="40246" y="30975"/>
                        </a:lnTo>
                        <a:lnTo>
                          <a:pt x="40995" y="29641"/>
                        </a:lnTo>
                        <a:close/>
                      </a:path>
                      <a:path w="41275" h="308609">
                        <a:moveTo>
                          <a:pt x="40995" y="15798"/>
                        </a:moveTo>
                        <a:lnTo>
                          <a:pt x="40640" y="14503"/>
                        </a:lnTo>
                        <a:lnTo>
                          <a:pt x="40271" y="13195"/>
                        </a:lnTo>
                        <a:lnTo>
                          <a:pt x="38925" y="12446"/>
                        </a:lnTo>
                        <a:lnTo>
                          <a:pt x="36334" y="13169"/>
                        </a:lnTo>
                        <a:lnTo>
                          <a:pt x="35585" y="14516"/>
                        </a:lnTo>
                        <a:lnTo>
                          <a:pt x="35941" y="15811"/>
                        </a:lnTo>
                        <a:lnTo>
                          <a:pt x="36309" y="17106"/>
                        </a:lnTo>
                        <a:lnTo>
                          <a:pt x="37655" y="17868"/>
                        </a:lnTo>
                        <a:lnTo>
                          <a:pt x="38938" y="17487"/>
                        </a:lnTo>
                        <a:lnTo>
                          <a:pt x="40246" y="17132"/>
                        </a:lnTo>
                        <a:lnTo>
                          <a:pt x="40995" y="15798"/>
                        </a:lnTo>
                        <a:close/>
                      </a:path>
                    </a:pathLst>
                  </a:custGeom>
                  <a:solidFill>
                    <a:srgbClr val="FFFFFF"/>
                  </a:solidFill>
                </p:spPr>
                <p:txBody>
                  <a:bodyPr wrap="square" lIns="0" tIns="0" rIns="0" bIns="0" rtlCol="0"/>
                  <a:lstStyle/>
                  <a:p>
                    <a:endParaRPr/>
                  </a:p>
                </p:txBody>
              </p:sp>
              <p:sp>
                <p:nvSpPr>
                  <p:cNvPr id="702" name="object 78"/>
                  <p:cNvSpPr/>
                  <p:nvPr/>
                </p:nvSpPr>
                <p:spPr>
                  <a:xfrm>
                    <a:off x="6517817" y="8268195"/>
                    <a:ext cx="41275" cy="308610"/>
                  </a:xfrm>
                  <a:custGeom>
                    <a:avLst/>
                    <a:gdLst/>
                    <a:ahLst/>
                    <a:cxnLst/>
                    <a:rect l="l" t="t" r="r" b="b"/>
                    <a:pathLst>
                      <a:path w="41275" h="308609">
                        <a:moveTo>
                          <a:pt x="5410" y="33553"/>
                        </a:moveTo>
                        <a:lnTo>
                          <a:pt x="5041" y="32258"/>
                        </a:lnTo>
                        <a:lnTo>
                          <a:pt x="4686" y="30949"/>
                        </a:lnTo>
                        <a:lnTo>
                          <a:pt x="3340" y="30200"/>
                        </a:lnTo>
                        <a:lnTo>
                          <a:pt x="749" y="30937"/>
                        </a:lnTo>
                        <a:lnTo>
                          <a:pt x="0" y="32270"/>
                        </a:lnTo>
                        <a:lnTo>
                          <a:pt x="711" y="34861"/>
                        </a:lnTo>
                        <a:lnTo>
                          <a:pt x="2070" y="35623"/>
                        </a:lnTo>
                        <a:lnTo>
                          <a:pt x="3352" y="35255"/>
                        </a:lnTo>
                        <a:lnTo>
                          <a:pt x="4660" y="34899"/>
                        </a:lnTo>
                        <a:lnTo>
                          <a:pt x="5410" y="33553"/>
                        </a:lnTo>
                        <a:close/>
                      </a:path>
                      <a:path w="41275" h="308609">
                        <a:moveTo>
                          <a:pt x="5410" y="19735"/>
                        </a:moveTo>
                        <a:lnTo>
                          <a:pt x="5041" y="18427"/>
                        </a:lnTo>
                        <a:lnTo>
                          <a:pt x="4686" y="17132"/>
                        </a:lnTo>
                        <a:lnTo>
                          <a:pt x="3340" y="16383"/>
                        </a:lnTo>
                        <a:lnTo>
                          <a:pt x="749" y="17106"/>
                        </a:lnTo>
                        <a:lnTo>
                          <a:pt x="0" y="18440"/>
                        </a:lnTo>
                        <a:lnTo>
                          <a:pt x="711" y="21031"/>
                        </a:lnTo>
                        <a:lnTo>
                          <a:pt x="2070" y="21793"/>
                        </a:lnTo>
                        <a:lnTo>
                          <a:pt x="3352" y="21424"/>
                        </a:lnTo>
                        <a:lnTo>
                          <a:pt x="4660" y="21069"/>
                        </a:lnTo>
                        <a:lnTo>
                          <a:pt x="5410" y="19735"/>
                        </a:lnTo>
                        <a:close/>
                      </a:path>
                      <a:path w="41275" h="308609">
                        <a:moveTo>
                          <a:pt x="5410" y="5892"/>
                        </a:moveTo>
                        <a:lnTo>
                          <a:pt x="5041" y="4597"/>
                        </a:lnTo>
                        <a:lnTo>
                          <a:pt x="4686" y="3289"/>
                        </a:lnTo>
                        <a:lnTo>
                          <a:pt x="3340" y="2540"/>
                        </a:lnTo>
                        <a:lnTo>
                          <a:pt x="749" y="3263"/>
                        </a:lnTo>
                        <a:lnTo>
                          <a:pt x="0" y="4610"/>
                        </a:lnTo>
                        <a:lnTo>
                          <a:pt x="711" y="7200"/>
                        </a:lnTo>
                        <a:lnTo>
                          <a:pt x="2070" y="7962"/>
                        </a:lnTo>
                        <a:lnTo>
                          <a:pt x="3352" y="7581"/>
                        </a:lnTo>
                        <a:lnTo>
                          <a:pt x="4660" y="7226"/>
                        </a:lnTo>
                        <a:lnTo>
                          <a:pt x="5410" y="5892"/>
                        </a:lnTo>
                        <a:close/>
                      </a:path>
                      <a:path w="41275" h="308609">
                        <a:moveTo>
                          <a:pt x="12446" y="31597"/>
                        </a:moveTo>
                        <a:lnTo>
                          <a:pt x="12077" y="30302"/>
                        </a:lnTo>
                        <a:lnTo>
                          <a:pt x="11722" y="28994"/>
                        </a:lnTo>
                        <a:lnTo>
                          <a:pt x="10375" y="28244"/>
                        </a:lnTo>
                        <a:lnTo>
                          <a:pt x="7785" y="28968"/>
                        </a:lnTo>
                        <a:lnTo>
                          <a:pt x="7035" y="30314"/>
                        </a:lnTo>
                        <a:lnTo>
                          <a:pt x="7747" y="32905"/>
                        </a:lnTo>
                        <a:lnTo>
                          <a:pt x="9105" y="33667"/>
                        </a:lnTo>
                        <a:lnTo>
                          <a:pt x="10388" y="33286"/>
                        </a:lnTo>
                        <a:lnTo>
                          <a:pt x="11696" y="32931"/>
                        </a:lnTo>
                        <a:lnTo>
                          <a:pt x="12446" y="31597"/>
                        </a:lnTo>
                        <a:close/>
                      </a:path>
                      <a:path w="41275" h="308609">
                        <a:moveTo>
                          <a:pt x="12446" y="17754"/>
                        </a:moveTo>
                        <a:lnTo>
                          <a:pt x="12077" y="16459"/>
                        </a:lnTo>
                        <a:lnTo>
                          <a:pt x="11722" y="15163"/>
                        </a:lnTo>
                        <a:lnTo>
                          <a:pt x="10375" y="14401"/>
                        </a:lnTo>
                        <a:lnTo>
                          <a:pt x="7785" y="15138"/>
                        </a:lnTo>
                        <a:lnTo>
                          <a:pt x="7035" y="16471"/>
                        </a:lnTo>
                        <a:lnTo>
                          <a:pt x="7747" y="19062"/>
                        </a:lnTo>
                        <a:lnTo>
                          <a:pt x="9105" y="19824"/>
                        </a:lnTo>
                        <a:lnTo>
                          <a:pt x="10388" y="19456"/>
                        </a:lnTo>
                        <a:lnTo>
                          <a:pt x="11696" y="19100"/>
                        </a:lnTo>
                        <a:lnTo>
                          <a:pt x="12446" y="17754"/>
                        </a:lnTo>
                        <a:close/>
                      </a:path>
                      <a:path w="41275" h="308609">
                        <a:moveTo>
                          <a:pt x="12446" y="3924"/>
                        </a:moveTo>
                        <a:lnTo>
                          <a:pt x="12077" y="2616"/>
                        </a:lnTo>
                        <a:lnTo>
                          <a:pt x="11722" y="1320"/>
                        </a:lnTo>
                        <a:lnTo>
                          <a:pt x="10375" y="571"/>
                        </a:lnTo>
                        <a:lnTo>
                          <a:pt x="7785" y="1295"/>
                        </a:lnTo>
                        <a:lnTo>
                          <a:pt x="7035" y="2628"/>
                        </a:lnTo>
                        <a:lnTo>
                          <a:pt x="7747" y="5219"/>
                        </a:lnTo>
                        <a:lnTo>
                          <a:pt x="9105" y="5981"/>
                        </a:lnTo>
                        <a:lnTo>
                          <a:pt x="10388" y="5613"/>
                        </a:lnTo>
                        <a:lnTo>
                          <a:pt x="11696" y="5257"/>
                        </a:lnTo>
                        <a:lnTo>
                          <a:pt x="12446" y="3924"/>
                        </a:lnTo>
                        <a:close/>
                      </a:path>
                      <a:path w="41275" h="308609">
                        <a:moveTo>
                          <a:pt x="19469" y="15798"/>
                        </a:moveTo>
                        <a:lnTo>
                          <a:pt x="19113" y="14503"/>
                        </a:lnTo>
                        <a:lnTo>
                          <a:pt x="18745" y="13195"/>
                        </a:lnTo>
                        <a:lnTo>
                          <a:pt x="17399" y="12446"/>
                        </a:lnTo>
                        <a:lnTo>
                          <a:pt x="14808" y="13169"/>
                        </a:lnTo>
                        <a:lnTo>
                          <a:pt x="14058" y="14516"/>
                        </a:lnTo>
                        <a:lnTo>
                          <a:pt x="14414" y="15811"/>
                        </a:lnTo>
                        <a:lnTo>
                          <a:pt x="14782" y="17106"/>
                        </a:lnTo>
                        <a:lnTo>
                          <a:pt x="16129" y="17868"/>
                        </a:lnTo>
                        <a:lnTo>
                          <a:pt x="17411" y="17487"/>
                        </a:lnTo>
                        <a:lnTo>
                          <a:pt x="18719" y="17132"/>
                        </a:lnTo>
                        <a:lnTo>
                          <a:pt x="19469" y="15798"/>
                        </a:lnTo>
                        <a:close/>
                      </a:path>
                      <a:path w="41275" h="308609">
                        <a:moveTo>
                          <a:pt x="19469" y="1955"/>
                        </a:moveTo>
                        <a:lnTo>
                          <a:pt x="18923" y="0"/>
                        </a:lnTo>
                        <a:lnTo>
                          <a:pt x="14439" y="0"/>
                        </a:lnTo>
                        <a:lnTo>
                          <a:pt x="14058" y="673"/>
                        </a:lnTo>
                        <a:lnTo>
                          <a:pt x="14782" y="3263"/>
                        </a:lnTo>
                        <a:lnTo>
                          <a:pt x="16129" y="4025"/>
                        </a:lnTo>
                        <a:lnTo>
                          <a:pt x="18719" y="3302"/>
                        </a:lnTo>
                        <a:lnTo>
                          <a:pt x="19469" y="1955"/>
                        </a:lnTo>
                        <a:close/>
                      </a:path>
                      <a:path w="41275" h="308609">
                        <a:moveTo>
                          <a:pt x="26441" y="308495"/>
                        </a:moveTo>
                        <a:lnTo>
                          <a:pt x="26212" y="307695"/>
                        </a:lnTo>
                        <a:lnTo>
                          <a:pt x="24853" y="306946"/>
                        </a:lnTo>
                        <a:lnTo>
                          <a:pt x="22275" y="307670"/>
                        </a:lnTo>
                        <a:lnTo>
                          <a:pt x="21818" y="308495"/>
                        </a:lnTo>
                        <a:lnTo>
                          <a:pt x="26441" y="308495"/>
                        </a:lnTo>
                        <a:close/>
                      </a:path>
                      <a:path w="41275" h="308609">
                        <a:moveTo>
                          <a:pt x="26924" y="296468"/>
                        </a:moveTo>
                        <a:lnTo>
                          <a:pt x="26568" y="295173"/>
                        </a:lnTo>
                        <a:lnTo>
                          <a:pt x="26212" y="293865"/>
                        </a:lnTo>
                        <a:lnTo>
                          <a:pt x="24853" y="293116"/>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53"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53" y="265442"/>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53" y="251599"/>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53"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53" y="223926"/>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53" y="210083"/>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53"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53" y="182422"/>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53" y="168579"/>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53"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53" y="140906"/>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53" y="127063"/>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53"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53" y="99402"/>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53" y="85559"/>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53"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53" y="57886"/>
                        </a:lnTo>
                        <a:lnTo>
                          <a:pt x="22275" y="58610"/>
                        </a:lnTo>
                        <a:lnTo>
                          <a:pt x="21526" y="59944"/>
                        </a:lnTo>
                        <a:lnTo>
                          <a:pt x="22237" y="62534"/>
                        </a:lnTo>
                        <a:lnTo>
                          <a:pt x="23583" y="63296"/>
                        </a:lnTo>
                        <a:lnTo>
                          <a:pt x="24879" y="62928"/>
                        </a:lnTo>
                        <a:lnTo>
                          <a:pt x="26174" y="62572"/>
                        </a:lnTo>
                        <a:lnTo>
                          <a:pt x="26924" y="61239"/>
                        </a:lnTo>
                        <a:close/>
                      </a:path>
                      <a:path w="41275" h="308609">
                        <a:moveTo>
                          <a:pt x="26924" y="47396"/>
                        </a:moveTo>
                        <a:lnTo>
                          <a:pt x="26568" y="46101"/>
                        </a:lnTo>
                        <a:lnTo>
                          <a:pt x="26212" y="44792"/>
                        </a:lnTo>
                        <a:lnTo>
                          <a:pt x="24853" y="44043"/>
                        </a:lnTo>
                        <a:lnTo>
                          <a:pt x="22275" y="44767"/>
                        </a:lnTo>
                        <a:lnTo>
                          <a:pt x="21526" y="46113"/>
                        </a:lnTo>
                        <a:lnTo>
                          <a:pt x="22237" y="48704"/>
                        </a:lnTo>
                        <a:lnTo>
                          <a:pt x="23583" y="49466"/>
                        </a:lnTo>
                        <a:lnTo>
                          <a:pt x="24879" y="49085"/>
                        </a:lnTo>
                        <a:lnTo>
                          <a:pt x="26174" y="48729"/>
                        </a:lnTo>
                        <a:lnTo>
                          <a:pt x="26924" y="47396"/>
                        </a:lnTo>
                        <a:close/>
                      </a:path>
                      <a:path w="41275" h="308609">
                        <a:moveTo>
                          <a:pt x="26924" y="33553"/>
                        </a:moveTo>
                        <a:lnTo>
                          <a:pt x="26568" y="32258"/>
                        </a:lnTo>
                        <a:lnTo>
                          <a:pt x="26212" y="30949"/>
                        </a:lnTo>
                        <a:lnTo>
                          <a:pt x="24853" y="30200"/>
                        </a:lnTo>
                        <a:lnTo>
                          <a:pt x="22275" y="30937"/>
                        </a:lnTo>
                        <a:lnTo>
                          <a:pt x="21526" y="32270"/>
                        </a:lnTo>
                        <a:lnTo>
                          <a:pt x="22237" y="34861"/>
                        </a:lnTo>
                        <a:lnTo>
                          <a:pt x="23583" y="35623"/>
                        </a:lnTo>
                        <a:lnTo>
                          <a:pt x="24879" y="35255"/>
                        </a:lnTo>
                        <a:lnTo>
                          <a:pt x="26174" y="34899"/>
                        </a:lnTo>
                        <a:lnTo>
                          <a:pt x="26924" y="33553"/>
                        </a:lnTo>
                        <a:close/>
                      </a:path>
                      <a:path w="41275" h="308609">
                        <a:moveTo>
                          <a:pt x="33959" y="308330"/>
                        </a:moveTo>
                        <a:lnTo>
                          <a:pt x="33248" y="305727"/>
                        </a:lnTo>
                        <a:lnTo>
                          <a:pt x="31902" y="304977"/>
                        </a:lnTo>
                        <a:lnTo>
                          <a:pt x="29298"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33959" y="31597"/>
                        </a:moveTo>
                        <a:lnTo>
                          <a:pt x="33604" y="30302"/>
                        </a:lnTo>
                        <a:lnTo>
                          <a:pt x="33248" y="28994"/>
                        </a:lnTo>
                        <a:lnTo>
                          <a:pt x="31902" y="28244"/>
                        </a:lnTo>
                        <a:lnTo>
                          <a:pt x="30607" y="28600"/>
                        </a:lnTo>
                        <a:lnTo>
                          <a:pt x="29311" y="28968"/>
                        </a:lnTo>
                        <a:lnTo>
                          <a:pt x="28562" y="30314"/>
                        </a:lnTo>
                        <a:lnTo>
                          <a:pt x="29273" y="32905"/>
                        </a:lnTo>
                        <a:lnTo>
                          <a:pt x="30619" y="33667"/>
                        </a:lnTo>
                        <a:lnTo>
                          <a:pt x="31915" y="33286"/>
                        </a:lnTo>
                        <a:lnTo>
                          <a:pt x="33210" y="32931"/>
                        </a:lnTo>
                        <a:lnTo>
                          <a:pt x="33959" y="31597"/>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55"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55"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55"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55"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55" y="59385"/>
                        </a:lnTo>
                        <a:lnTo>
                          <a:pt x="38950" y="59004"/>
                        </a:lnTo>
                        <a:lnTo>
                          <a:pt x="40246" y="58648"/>
                        </a:lnTo>
                        <a:lnTo>
                          <a:pt x="40995" y="57315"/>
                        </a:lnTo>
                        <a:close/>
                      </a:path>
                      <a:path w="41275" h="308609">
                        <a:moveTo>
                          <a:pt x="40995" y="43472"/>
                        </a:moveTo>
                        <a:lnTo>
                          <a:pt x="40640" y="42176"/>
                        </a:lnTo>
                        <a:lnTo>
                          <a:pt x="40284" y="40881"/>
                        </a:lnTo>
                        <a:lnTo>
                          <a:pt x="38938" y="40132"/>
                        </a:lnTo>
                        <a:lnTo>
                          <a:pt x="37642" y="40487"/>
                        </a:lnTo>
                        <a:lnTo>
                          <a:pt x="36347" y="40855"/>
                        </a:lnTo>
                        <a:lnTo>
                          <a:pt x="35598" y="42189"/>
                        </a:lnTo>
                        <a:lnTo>
                          <a:pt x="36309" y="44780"/>
                        </a:lnTo>
                        <a:lnTo>
                          <a:pt x="37655" y="45542"/>
                        </a:lnTo>
                        <a:lnTo>
                          <a:pt x="38950" y="45173"/>
                        </a:lnTo>
                        <a:lnTo>
                          <a:pt x="40246" y="44818"/>
                        </a:lnTo>
                        <a:lnTo>
                          <a:pt x="40995" y="43472"/>
                        </a:lnTo>
                        <a:close/>
                      </a:path>
                      <a:path w="41275" h="308609">
                        <a:moveTo>
                          <a:pt x="40995" y="29641"/>
                        </a:moveTo>
                        <a:lnTo>
                          <a:pt x="40640" y="28333"/>
                        </a:lnTo>
                        <a:lnTo>
                          <a:pt x="40284" y="27038"/>
                        </a:lnTo>
                        <a:lnTo>
                          <a:pt x="38938" y="26289"/>
                        </a:lnTo>
                        <a:lnTo>
                          <a:pt x="37642" y="26644"/>
                        </a:lnTo>
                        <a:lnTo>
                          <a:pt x="36347" y="27012"/>
                        </a:lnTo>
                        <a:lnTo>
                          <a:pt x="35598" y="28346"/>
                        </a:lnTo>
                        <a:lnTo>
                          <a:pt x="36309" y="30937"/>
                        </a:lnTo>
                        <a:lnTo>
                          <a:pt x="37655" y="31699"/>
                        </a:lnTo>
                        <a:lnTo>
                          <a:pt x="38950" y="31330"/>
                        </a:lnTo>
                        <a:lnTo>
                          <a:pt x="40246" y="30975"/>
                        </a:lnTo>
                        <a:lnTo>
                          <a:pt x="40995" y="29641"/>
                        </a:lnTo>
                        <a:close/>
                      </a:path>
                    </a:pathLst>
                  </a:custGeom>
                  <a:solidFill>
                    <a:srgbClr val="FFFFFF"/>
                  </a:solidFill>
                </p:spPr>
                <p:txBody>
                  <a:bodyPr wrap="square" lIns="0" tIns="0" rIns="0" bIns="0" rtlCol="0"/>
                  <a:lstStyle/>
                  <a:p>
                    <a:endParaRPr/>
                  </a:p>
                </p:txBody>
              </p:sp>
              <p:sp>
                <p:nvSpPr>
                  <p:cNvPr id="703" name="object 79"/>
                  <p:cNvSpPr/>
                  <p:nvPr/>
                </p:nvSpPr>
                <p:spPr>
                  <a:xfrm>
                    <a:off x="6496304" y="8268195"/>
                    <a:ext cx="41275" cy="308610"/>
                  </a:xfrm>
                  <a:custGeom>
                    <a:avLst/>
                    <a:gdLst/>
                    <a:ahLst/>
                    <a:cxnLst/>
                    <a:rect l="l" t="t" r="r" b="b"/>
                    <a:pathLst>
                      <a:path w="41275" h="308609">
                        <a:moveTo>
                          <a:pt x="5397" y="33553"/>
                        </a:moveTo>
                        <a:lnTo>
                          <a:pt x="5041" y="32258"/>
                        </a:lnTo>
                        <a:lnTo>
                          <a:pt x="4686" y="30949"/>
                        </a:lnTo>
                        <a:lnTo>
                          <a:pt x="3327"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27" y="16383"/>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27" y="2540"/>
                        </a:lnTo>
                        <a:lnTo>
                          <a:pt x="749" y="3263"/>
                        </a:lnTo>
                        <a:lnTo>
                          <a:pt x="0" y="4610"/>
                        </a:lnTo>
                        <a:lnTo>
                          <a:pt x="711" y="7200"/>
                        </a:lnTo>
                        <a:lnTo>
                          <a:pt x="2057" y="7962"/>
                        </a:lnTo>
                        <a:lnTo>
                          <a:pt x="3352" y="7581"/>
                        </a:lnTo>
                        <a:lnTo>
                          <a:pt x="4648" y="7226"/>
                        </a:lnTo>
                        <a:lnTo>
                          <a:pt x="5397" y="5892"/>
                        </a:lnTo>
                        <a:close/>
                      </a:path>
                      <a:path w="41275" h="308609">
                        <a:moveTo>
                          <a:pt x="12420" y="31597"/>
                        </a:moveTo>
                        <a:lnTo>
                          <a:pt x="12065" y="30302"/>
                        </a:lnTo>
                        <a:lnTo>
                          <a:pt x="11709" y="28994"/>
                        </a:lnTo>
                        <a:lnTo>
                          <a:pt x="10363" y="28244"/>
                        </a:lnTo>
                        <a:lnTo>
                          <a:pt x="9067" y="28600"/>
                        </a:lnTo>
                        <a:lnTo>
                          <a:pt x="7772" y="28968"/>
                        </a:lnTo>
                        <a:lnTo>
                          <a:pt x="7023" y="30314"/>
                        </a:lnTo>
                        <a:lnTo>
                          <a:pt x="7734" y="32905"/>
                        </a:lnTo>
                        <a:lnTo>
                          <a:pt x="9080" y="33667"/>
                        </a:lnTo>
                        <a:lnTo>
                          <a:pt x="10375" y="33286"/>
                        </a:lnTo>
                        <a:lnTo>
                          <a:pt x="11671" y="32931"/>
                        </a:lnTo>
                        <a:lnTo>
                          <a:pt x="12420" y="31597"/>
                        </a:lnTo>
                        <a:close/>
                      </a:path>
                      <a:path w="41275" h="308609">
                        <a:moveTo>
                          <a:pt x="12420" y="17754"/>
                        </a:moveTo>
                        <a:lnTo>
                          <a:pt x="12065" y="16459"/>
                        </a:lnTo>
                        <a:lnTo>
                          <a:pt x="11709" y="15163"/>
                        </a:lnTo>
                        <a:lnTo>
                          <a:pt x="10363" y="14401"/>
                        </a:lnTo>
                        <a:lnTo>
                          <a:pt x="7772" y="15138"/>
                        </a:lnTo>
                        <a:lnTo>
                          <a:pt x="7023" y="16471"/>
                        </a:lnTo>
                        <a:lnTo>
                          <a:pt x="7734" y="19062"/>
                        </a:lnTo>
                        <a:lnTo>
                          <a:pt x="9080" y="19824"/>
                        </a:lnTo>
                        <a:lnTo>
                          <a:pt x="10375" y="19456"/>
                        </a:lnTo>
                        <a:lnTo>
                          <a:pt x="11671" y="19100"/>
                        </a:lnTo>
                        <a:lnTo>
                          <a:pt x="12420" y="17754"/>
                        </a:lnTo>
                        <a:close/>
                      </a:path>
                      <a:path w="41275" h="308609">
                        <a:moveTo>
                          <a:pt x="12420" y="3924"/>
                        </a:moveTo>
                        <a:lnTo>
                          <a:pt x="12065" y="2616"/>
                        </a:lnTo>
                        <a:lnTo>
                          <a:pt x="11709" y="1320"/>
                        </a:lnTo>
                        <a:lnTo>
                          <a:pt x="10363" y="571"/>
                        </a:lnTo>
                        <a:lnTo>
                          <a:pt x="9067" y="927"/>
                        </a:lnTo>
                        <a:lnTo>
                          <a:pt x="7772" y="1295"/>
                        </a:lnTo>
                        <a:lnTo>
                          <a:pt x="7023" y="2628"/>
                        </a:lnTo>
                        <a:lnTo>
                          <a:pt x="7734" y="5219"/>
                        </a:lnTo>
                        <a:lnTo>
                          <a:pt x="9080" y="5981"/>
                        </a:lnTo>
                        <a:lnTo>
                          <a:pt x="10375" y="5613"/>
                        </a:lnTo>
                        <a:lnTo>
                          <a:pt x="11671" y="5257"/>
                        </a:lnTo>
                        <a:lnTo>
                          <a:pt x="12420" y="3924"/>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39" y="0"/>
                        </a:lnTo>
                        <a:lnTo>
                          <a:pt x="14058" y="673"/>
                        </a:lnTo>
                        <a:lnTo>
                          <a:pt x="14770" y="3263"/>
                        </a:lnTo>
                        <a:lnTo>
                          <a:pt x="16129" y="4025"/>
                        </a:lnTo>
                        <a:lnTo>
                          <a:pt x="18707" y="3302"/>
                        </a:lnTo>
                        <a:lnTo>
                          <a:pt x="19456" y="1955"/>
                        </a:lnTo>
                        <a:close/>
                      </a:path>
                      <a:path w="41275" h="308609">
                        <a:moveTo>
                          <a:pt x="26416" y="308495"/>
                        </a:moveTo>
                        <a:lnTo>
                          <a:pt x="26200" y="307695"/>
                        </a:lnTo>
                        <a:lnTo>
                          <a:pt x="24853" y="306946"/>
                        </a:lnTo>
                        <a:lnTo>
                          <a:pt x="22263" y="307670"/>
                        </a:lnTo>
                        <a:lnTo>
                          <a:pt x="21793" y="308495"/>
                        </a:lnTo>
                        <a:lnTo>
                          <a:pt x="26416" y="308495"/>
                        </a:lnTo>
                        <a:close/>
                      </a:path>
                      <a:path w="41275" h="308609">
                        <a:moveTo>
                          <a:pt x="26924" y="296468"/>
                        </a:moveTo>
                        <a:lnTo>
                          <a:pt x="26555" y="295173"/>
                        </a:lnTo>
                        <a:lnTo>
                          <a:pt x="26200" y="293865"/>
                        </a:lnTo>
                        <a:lnTo>
                          <a:pt x="24853" y="293116"/>
                        </a:lnTo>
                        <a:lnTo>
                          <a:pt x="22263" y="293839"/>
                        </a:lnTo>
                        <a:lnTo>
                          <a:pt x="21513" y="295186"/>
                        </a:lnTo>
                        <a:lnTo>
                          <a:pt x="22225" y="297764"/>
                        </a:lnTo>
                        <a:lnTo>
                          <a:pt x="23583" y="298526"/>
                        </a:lnTo>
                        <a:lnTo>
                          <a:pt x="24866" y="298157"/>
                        </a:lnTo>
                        <a:lnTo>
                          <a:pt x="26174" y="297802"/>
                        </a:lnTo>
                        <a:lnTo>
                          <a:pt x="26924" y="296468"/>
                        </a:lnTo>
                        <a:close/>
                      </a:path>
                      <a:path w="41275" h="308609">
                        <a:moveTo>
                          <a:pt x="26924" y="282625"/>
                        </a:moveTo>
                        <a:lnTo>
                          <a:pt x="26555" y="281330"/>
                        </a:lnTo>
                        <a:lnTo>
                          <a:pt x="26200" y="280022"/>
                        </a:lnTo>
                        <a:lnTo>
                          <a:pt x="24853" y="279273"/>
                        </a:lnTo>
                        <a:lnTo>
                          <a:pt x="22263" y="280009"/>
                        </a:lnTo>
                        <a:lnTo>
                          <a:pt x="21513" y="281343"/>
                        </a:lnTo>
                        <a:lnTo>
                          <a:pt x="22225" y="283933"/>
                        </a:lnTo>
                        <a:lnTo>
                          <a:pt x="23583" y="284695"/>
                        </a:lnTo>
                        <a:lnTo>
                          <a:pt x="24866" y="284327"/>
                        </a:lnTo>
                        <a:lnTo>
                          <a:pt x="26174" y="283972"/>
                        </a:lnTo>
                        <a:lnTo>
                          <a:pt x="26924" y="282625"/>
                        </a:lnTo>
                        <a:close/>
                      </a:path>
                      <a:path w="41275" h="308609">
                        <a:moveTo>
                          <a:pt x="26924" y="268782"/>
                        </a:moveTo>
                        <a:lnTo>
                          <a:pt x="26555" y="267487"/>
                        </a:lnTo>
                        <a:lnTo>
                          <a:pt x="26200" y="266192"/>
                        </a:lnTo>
                        <a:lnTo>
                          <a:pt x="24853" y="265442"/>
                        </a:lnTo>
                        <a:lnTo>
                          <a:pt x="22263" y="266166"/>
                        </a:lnTo>
                        <a:lnTo>
                          <a:pt x="21513" y="267500"/>
                        </a:lnTo>
                        <a:lnTo>
                          <a:pt x="22225" y="270090"/>
                        </a:lnTo>
                        <a:lnTo>
                          <a:pt x="23583" y="270852"/>
                        </a:lnTo>
                        <a:lnTo>
                          <a:pt x="24866" y="270484"/>
                        </a:lnTo>
                        <a:lnTo>
                          <a:pt x="26174" y="270129"/>
                        </a:lnTo>
                        <a:lnTo>
                          <a:pt x="26924" y="268782"/>
                        </a:lnTo>
                        <a:close/>
                      </a:path>
                      <a:path w="41275" h="308609">
                        <a:moveTo>
                          <a:pt x="26924" y="254952"/>
                        </a:moveTo>
                        <a:lnTo>
                          <a:pt x="26555" y="253644"/>
                        </a:lnTo>
                        <a:lnTo>
                          <a:pt x="26200" y="252349"/>
                        </a:lnTo>
                        <a:lnTo>
                          <a:pt x="24853" y="251599"/>
                        </a:lnTo>
                        <a:lnTo>
                          <a:pt x="22263" y="252323"/>
                        </a:lnTo>
                        <a:lnTo>
                          <a:pt x="21513" y="253669"/>
                        </a:lnTo>
                        <a:lnTo>
                          <a:pt x="22225" y="256247"/>
                        </a:lnTo>
                        <a:lnTo>
                          <a:pt x="23583" y="257009"/>
                        </a:lnTo>
                        <a:lnTo>
                          <a:pt x="24866" y="256641"/>
                        </a:lnTo>
                        <a:lnTo>
                          <a:pt x="26174" y="256286"/>
                        </a:lnTo>
                        <a:lnTo>
                          <a:pt x="26924" y="254952"/>
                        </a:lnTo>
                        <a:close/>
                      </a:path>
                      <a:path w="41275" h="308609">
                        <a:moveTo>
                          <a:pt x="26924" y="241109"/>
                        </a:moveTo>
                        <a:lnTo>
                          <a:pt x="26555" y="239814"/>
                        </a:lnTo>
                        <a:lnTo>
                          <a:pt x="26200" y="238506"/>
                        </a:lnTo>
                        <a:lnTo>
                          <a:pt x="24853" y="237756"/>
                        </a:lnTo>
                        <a:lnTo>
                          <a:pt x="22263" y="238493"/>
                        </a:lnTo>
                        <a:lnTo>
                          <a:pt x="21513" y="239826"/>
                        </a:lnTo>
                        <a:lnTo>
                          <a:pt x="22225" y="242417"/>
                        </a:lnTo>
                        <a:lnTo>
                          <a:pt x="23583" y="243179"/>
                        </a:lnTo>
                        <a:lnTo>
                          <a:pt x="24866" y="242811"/>
                        </a:lnTo>
                        <a:lnTo>
                          <a:pt x="26174" y="242455"/>
                        </a:lnTo>
                        <a:lnTo>
                          <a:pt x="26924" y="241109"/>
                        </a:lnTo>
                        <a:close/>
                      </a:path>
                      <a:path w="41275" h="308609">
                        <a:moveTo>
                          <a:pt x="26924" y="227266"/>
                        </a:moveTo>
                        <a:lnTo>
                          <a:pt x="26555" y="225971"/>
                        </a:lnTo>
                        <a:lnTo>
                          <a:pt x="26200" y="224675"/>
                        </a:lnTo>
                        <a:lnTo>
                          <a:pt x="24853" y="223926"/>
                        </a:lnTo>
                        <a:lnTo>
                          <a:pt x="22263" y="224650"/>
                        </a:lnTo>
                        <a:lnTo>
                          <a:pt x="21513" y="225983"/>
                        </a:lnTo>
                        <a:lnTo>
                          <a:pt x="22225" y="228574"/>
                        </a:lnTo>
                        <a:lnTo>
                          <a:pt x="23583" y="229336"/>
                        </a:lnTo>
                        <a:lnTo>
                          <a:pt x="24866" y="228968"/>
                        </a:lnTo>
                        <a:lnTo>
                          <a:pt x="26174" y="228612"/>
                        </a:lnTo>
                        <a:lnTo>
                          <a:pt x="26924" y="227266"/>
                        </a:lnTo>
                        <a:close/>
                      </a:path>
                      <a:path w="41275" h="308609">
                        <a:moveTo>
                          <a:pt x="26924" y="213436"/>
                        </a:moveTo>
                        <a:lnTo>
                          <a:pt x="26555" y="212140"/>
                        </a:lnTo>
                        <a:lnTo>
                          <a:pt x="26200" y="210832"/>
                        </a:lnTo>
                        <a:lnTo>
                          <a:pt x="24853" y="210083"/>
                        </a:lnTo>
                        <a:lnTo>
                          <a:pt x="22263" y="210807"/>
                        </a:lnTo>
                        <a:lnTo>
                          <a:pt x="21513" y="212153"/>
                        </a:lnTo>
                        <a:lnTo>
                          <a:pt x="22225" y="214731"/>
                        </a:lnTo>
                        <a:lnTo>
                          <a:pt x="23583" y="215493"/>
                        </a:lnTo>
                        <a:lnTo>
                          <a:pt x="24866" y="215125"/>
                        </a:lnTo>
                        <a:lnTo>
                          <a:pt x="26174" y="214769"/>
                        </a:lnTo>
                        <a:lnTo>
                          <a:pt x="26924" y="213436"/>
                        </a:lnTo>
                        <a:close/>
                      </a:path>
                      <a:path w="41275" h="308609">
                        <a:moveTo>
                          <a:pt x="26924" y="199605"/>
                        </a:moveTo>
                        <a:lnTo>
                          <a:pt x="26555" y="198310"/>
                        </a:lnTo>
                        <a:lnTo>
                          <a:pt x="26200" y="197002"/>
                        </a:lnTo>
                        <a:lnTo>
                          <a:pt x="24853" y="196253"/>
                        </a:lnTo>
                        <a:lnTo>
                          <a:pt x="22263" y="196989"/>
                        </a:lnTo>
                        <a:lnTo>
                          <a:pt x="21513" y="198323"/>
                        </a:lnTo>
                        <a:lnTo>
                          <a:pt x="22225" y="200914"/>
                        </a:lnTo>
                        <a:lnTo>
                          <a:pt x="23583" y="201676"/>
                        </a:lnTo>
                        <a:lnTo>
                          <a:pt x="24866" y="201307"/>
                        </a:lnTo>
                        <a:lnTo>
                          <a:pt x="26174" y="200952"/>
                        </a:lnTo>
                        <a:lnTo>
                          <a:pt x="26924" y="199605"/>
                        </a:lnTo>
                        <a:close/>
                      </a:path>
                      <a:path w="41275" h="308609">
                        <a:moveTo>
                          <a:pt x="26924" y="185762"/>
                        </a:moveTo>
                        <a:lnTo>
                          <a:pt x="26555" y="184467"/>
                        </a:lnTo>
                        <a:lnTo>
                          <a:pt x="26200" y="183172"/>
                        </a:lnTo>
                        <a:lnTo>
                          <a:pt x="24853" y="182422"/>
                        </a:lnTo>
                        <a:lnTo>
                          <a:pt x="22263" y="183146"/>
                        </a:lnTo>
                        <a:lnTo>
                          <a:pt x="21513" y="184480"/>
                        </a:lnTo>
                        <a:lnTo>
                          <a:pt x="22225" y="187071"/>
                        </a:lnTo>
                        <a:lnTo>
                          <a:pt x="23583" y="187833"/>
                        </a:lnTo>
                        <a:lnTo>
                          <a:pt x="24866" y="187464"/>
                        </a:lnTo>
                        <a:lnTo>
                          <a:pt x="26174" y="187109"/>
                        </a:lnTo>
                        <a:lnTo>
                          <a:pt x="26924" y="185762"/>
                        </a:lnTo>
                        <a:close/>
                      </a:path>
                      <a:path w="41275" h="308609">
                        <a:moveTo>
                          <a:pt x="26924" y="171932"/>
                        </a:moveTo>
                        <a:lnTo>
                          <a:pt x="26555" y="170637"/>
                        </a:lnTo>
                        <a:lnTo>
                          <a:pt x="26200" y="169329"/>
                        </a:lnTo>
                        <a:lnTo>
                          <a:pt x="24853" y="168579"/>
                        </a:lnTo>
                        <a:lnTo>
                          <a:pt x="22263" y="169303"/>
                        </a:lnTo>
                        <a:lnTo>
                          <a:pt x="21513" y="170649"/>
                        </a:lnTo>
                        <a:lnTo>
                          <a:pt x="22225" y="173228"/>
                        </a:lnTo>
                        <a:lnTo>
                          <a:pt x="23583" y="173990"/>
                        </a:lnTo>
                        <a:lnTo>
                          <a:pt x="24866" y="173621"/>
                        </a:lnTo>
                        <a:lnTo>
                          <a:pt x="26174" y="173266"/>
                        </a:lnTo>
                        <a:lnTo>
                          <a:pt x="26924" y="171932"/>
                        </a:lnTo>
                        <a:close/>
                      </a:path>
                      <a:path w="41275" h="308609">
                        <a:moveTo>
                          <a:pt x="26924" y="158089"/>
                        </a:moveTo>
                        <a:lnTo>
                          <a:pt x="26555" y="156794"/>
                        </a:lnTo>
                        <a:lnTo>
                          <a:pt x="26200" y="155486"/>
                        </a:lnTo>
                        <a:lnTo>
                          <a:pt x="24853" y="154736"/>
                        </a:lnTo>
                        <a:lnTo>
                          <a:pt x="22263" y="155473"/>
                        </a:lnTo>
                        <a:lnTo>
                          <a:pt x="21513" y="156806"/>
                        </a:lnTo>
                        <a:lnTo>
                          <a:pt x="22225" y="159397"/>
                        </a:lnTo>
                        <a:lnTo>
                          <a:pt x="23583" y="160159"/>
                        </a:lnTo>
                        <a:lnTo>
                          <a:pt x="24866" y="159791"/>
                        </a:lnTo>
                        <a:lnTo>
                          <a:pt x="26174" y="159435"/>
                        </a:lnTo>
                        <a:lnTo>
                          <a:pt x="26924" y="158089"/>
                        </a:lnTo>
                        <a:close/>
                      </a:path>
                      <a:path w="41275" h="308609">
                        <a:moveTo>
                          <a:pt x="26924" y="144259"/>
                        </a:moveTo>
                        <a:lnTo>
                          <a:pt x="26555" y="142951"/>
                        </a:lnTo>
                        <a:lnTo>
                          <a:pt x="26200" y="141655"/>
                        </a:lnTo>
                        <a:lnTo>
                          <a:pt x="24853" y="140906"/>
                        </a:lnTo>
                        <a:lnTo>
                          <a:pt x="22263" y="141630"/>
                        </a:lnTo>
                        <a:lnTo>
                          <a:pt x="21513" y="142963"/>
                        </a:lnTo>
                        <a:lnTo>
                          <a:pt x="22225" y="145554"/>
                        </a:lnTo>
                        <a:lnTo>
                          <a:pt x="23583" y="146316"/>
                        </a:lnTo>
                        <a:lnTo>
                          <a:pt x="24866" y="145948"/>
                        </a:lnTo>
                        <a:lnTo>
                          <a:pt x="26174" y="145592"/>
                        </a:lnTo>
                        <a:lnTo>
                          <a:pt x="26924" y="144259"/>
                        </a:lnTo>
                        <a:close/>
                      </a:path>
                      <a:path w="41275" h="308609">
                        <a:moveTo>
                          <a:pt x="26924" y="130416"/>
                        </a:moveTo>
                        <a:lnTo>
                          <a:pt x="26555" y="129120"/>
                        </a:lnTo>
                        <a:lnTo>
                          <a:pt x="26200" y="127812"/>
                        </a:lnTo>
                        <a:lnTo>
                          <a:pt x="24853" y="127063"/>
                        </a:lnTo>
                        <a:lnTo>
                          <a:pt x="22263" y="127787"/>
                        </a:lnTo>
                        <a:lnTo>
                          <a:pt x="21513" y="129133"/>
                        </a:lnTo>
                        <a:lnTo>
                          <a:pt x="22225" y="131711"/>
                        </a:lnTo>
                        <a:lnTo>
                          <a:pt x="23583" y="132473"/>
                        </a:lnTo>
                        <a:lnTo>
                          <a:pt x="24866" y="132105"/>
                        </a:lnTo>
                        <a:lnTo>
                          <a:pt x="26174" y="131749"/>
                        </a:lnTo>
                        <a:lnTo>
                          <a:pt x="26924" y="130416"/>
                        </a:lnTo>
                        <a:close/>
                      </a:path>
                      <a:path w="41275" h="308609">
                        <a:moveTo>
                          <a:pt x="26924" y="116586"/>
                        </a:moveTo>
                        <a:lnTo>
                          <a:pt x="26555" y="115290"/>
                        </a:lnTo>
                        <a:lnTo>
                          <a:pt x="26200" y="113982"/>
                        </a:lnTo>
                        <a:lnTo>
                          <a:pt x="24853" y="113233"/>
                        </a:lnTo>
                        <a:lnTo>
                          <a:pt x="22263" y="113969"/>
                        </a:lnTo>
                        <a:lnTo>
                          <a:pt x="21513" y="115303"/>
                        </a:lnTo>
                        <a:lnTo>
                          <a:pt x="22225" y="117894"/>
                        </a:lnTo>
                        <a:lnTo>
                          <a:pt x="23583" y="118656"/>
                        </a:lnTo>
                        <a:lnTo>
                          <a:pt x="24866" y="118287"/>
                        </a:lnTo>
                        <a:lnTo>
                          <a:pt x="26174" y="117932"/>
                        </a:lnTo>
                        <a:lnTo>
                          <a:pt x="26924" y="116586"/>
                        </a:lnTo>
                        <a:close/>
                      </a:path>
                      <a:path w="41275" h="308609">
                        <a:moveTo>
                          <a:pt x="26924" y="102755"/>
                        </a:moveTo>
                        <a:lnTo>
                          <a:pt x="26555" y="101447"/>
                        </a:lnTo>
                        <a:lnTo>
                          <a:pt x="26200" y="100152"/>
                        </a:lnTo>
                        <a:lnTo>
                          <a:pt x="24853" y="99402"/>
                        </a:lnTo>
                        <a:lnTo>
                          <a:pt x="22263" y="100126"/>
                        </a:lnTo>
                        <a:lnTo>
                          <a:pt x="21513" y="101460"/>
                        </a:lnTo>
                        <a:lnTo>
                          <a:pt x="22225" y="104051"/>
                        </a:lnTo>
                        <a:lnTo>
                          <a:pt x="23583" y="104813"/>
                        </a:lnTo>
                        <a:lnTo>
                          <a:pt x="24866" y="104444"/>
                        </a:lnTo>
                        <a:lnTo>
                          <a:pt x="26174" y="104089"/>
                        </a:lnTo>
                        <a:lnTo>
                          <a:pt x="26924" y="102755"/>
                        </a:lnTo>
                        <a:close/>
                      </a:path>
                      <a:path w="41275" h="308609">
                        <a:moveTo>
                          <a:pt x="26924" y="88912"/>
                        </a:moveTo>
                        <a:lnTo>
                          <a:pt x="26555" y="87617"/>
                        </a:lnTo>
                        <a:lnTo>
                          <a:pt x="26200" y="86309"/>
                        </a:lnTo>
                        <a:lnTo>
                          <a:pt x="24853" y="85559"/>
                        </a:lnTo>
                        <a:lnTo>
                          <a:pt x="22263" y="86283"/>
                        </a:lnTo>
                        <a:lnTo>
                          <a:pt x="21513" y="87630"/>
                        </a:lnTo>
                        <a:lnTo>
                          <a:pt x="22225" y="90208"/>
                        </a:lnTo>
                        <a:lnTo>
                          <a:pt x="23583" y="90970"/>
                        </a:lnTo>
                        <a:lnTo>
                          <a:pt x="24866" y="90601"/>
                        </a:lnTo>
                        <a:lnTo>
                          <a:pt x="26174" y="90246"/>
                        </a:lnTo>
                        <a:lnTo>
                          <a:pt x="26924" y="88912"/>
                        </a:lnTo>
                        <a:close/>
                      </a:path>
                      <a:path w="41275" h="308609">
                        <a:moveTo>
                          <a:pt x="26924" y="75069"/>
                        </a:moveTo>
                        <a:lnTo>
                          <a:pt x="26555" y="73774"/>
                        </a:lnTo>
                        <a:lnTo>
                          <a:pt x="26200" y="72466"/>
                        </a:lnTo>
                        <a:lnTo>
                          <a:pt x="24853" y="71716"/>
                        </a:lnTo>
                        <a:lnTo>
                          <a:pt x="22263" y="72453"/>
                        </a:lnTo>
                        <a:lnTo>
                          <a:pt x="21513" y="73787"/>
                        </a:lnTo>
                        <a:lnTo>
                          <a:pt x="22225" y="76377"/>
                        </a:lnTo>
                        <a:lnTo>
                          <a:pt x="23583" y="77139"/>
                        </a:lnTo>
                        <a:lnTo>
                          <a:pt x="24866" y="76771"/>
                        </a:lnTo>
                        <a:lnTo>
                          <a:pt x="26174" y="76415"/>
                        </a:lnTo>
                        <a:lnTo>
                          <a:pt x="26924" y="75069"/>
                        </a:lnTo>
                        <a:close/>
                      </a:path>
                      <a:path w="41275" h="308609">
                        <a:moveTo>
                          <a:pt x="26924" y="61239"/>
                        </a:moveTo>
                        <a:lnTo>
                          <a:pt x="26555" y="59931"/>
                        </a:lnTo>
                        <a:lnTo>
                          <a:pt x="26200" y="58635"/>
                        </a:lnTo>
                        <a:lnTo>
                          <a:pt x="24853" y="57886"/>
                        </a:lnTo>
                        <a:lnTo>
                          <a:pt x="22263" y="58610"/>
                        </a:lnTo>
                        <a:lnTo>
                          <a:pt x="21513" y="59944"/>
                        </a:lnTo>
                        <a:lnTo>
                          <a:pt x="22225" y="62534"/>
                        </a:lnTo>
                        <a:lnTo>
                          <a:pt x="23583" y="63296"/>
                        </a:lnTo>
                        <a:lnTo>
                          <a:pt x="24866" y="62928"/>
                        </a:lnTo>
                        <a:lnTo>
                          <a:pt x="26174" y="62572"/>
                        </a:lnTo>
                        <a:lnTo>
                          <a:pt x="26924" y="61239"/>
                        </a:lnTo>
                        <a:close/>
                      </a:path>
                      <a:path w="41275" h="308609">
                        <a:moveTo>
                          <a:pt x="26924" y="47396"/>
                        </a:moveTo>
                        <a:lnTo>
                          <a:pt x="26555" y="46101"/>
                        </a:lnTo>
                        <a:lnTo>
                          <a:pt x="26200" y="44792"/>
                        </a:lnTo>
                        <a:lnTo>
                          <a:pt x="24853" y="44043"/>
                        </a:lnTo>
                        <a:lnTo>
                          <a:pt x="22263" y="44767"/>
                        </a:lnTo>
                        <a:lnTo>
                          <a:pt x="21513" y="46113"/>
                        </a:lnTo>
                        <a:lnTo>
                          <a:pt x="22225" y="48704"/>
                        </a:lnTo>
                        <a:lnTo>
                          <a:pt x="23583" y="49466"/>
                        </a:lnTo>
                        <a:lnTo>
                          <a:pt x="24866" y="49085"/>
                        </a:lnTo>
                        <a:lnTo>
                          <a:pt x="26174" y="48729"/>
                        </a:lnTo>
                        <a:lnTo>
                          <a:pt x="26924" y="47396"/>
                        </a:lnTo>
                        <a:close/>
                      </a:path>
                      <a:path w="41275" h="308609">
                        <a:moveTo>
                          <a:pt x="33959" y="308330"/>
                        </a:moveTo>
                        <a:lnTo>
                          <a:pt x="33235" y="305727"/>
                        </a:lnTo>
                        <a:lnTo>
                          <a:pt x="31889" y="304977"/>
                        </a:lnTo>
                        <a:lnTo>
                          <a:pt x="29286" y="305727"/>
                        </a:lnTo>
                        <a:lnTo>
                          <a:pt x="28549" y="307047"/>
                        </a:lnTo>
                        <a:lnTo>
                          <a:pt x="28943" y="308495"/>
                        </a:lnTo>
                        <a:lnTo>
                          <a:pt x="33858" y="308495"/>
                        </a:lnTo>
                        <a:lnTo>
                          <a:pt x="33959" y="308330"/>
                        </a:lnTo>
                        <a:close/>
                      </a:path>
                      <a:path w="41275" h="308609">
                        <a:moveTo>
                          <a:pt x="33959" y="294500"/>
                        </a:moveTo>
                        <a:lnTo>
                          <a:pt x="33591" y="293192"/>
                        </a:lnTo>
                        <a:lnTo>
                          <a:pt x="33235" y="291896"/>
                        </a:lnTo>
                        <a:lnTo>
                          <a:pt x="31889" y="291147"/>
                        </a:lnTo>
                        <a:lnTo>
                          <a:pt x="29298" y="291871"/>
                        </a:lnTo>
                        <a:lnTo>
                          <a:pt x="28549" y="293204"/>
                        </a:lnTo>
                        <a:lnTo>
                          <a:pt x="29260" y="295795"/>
                        </a:lnTo>
                        <a:lnTo>
                          <a:pt x="30619" y="296557"/>
                        </a:lnTo>
                        <a:lnTo>
                          <a:pt x="31902" y="296189"/>
                        </a:lnTo>
                        <a:lnTo>
                          <a:pt x="33210" y="295833"/>
                        </a:lnTo>
                        <a:lnTo>
                          <a:pt x="33959" y="294500"/>
                        </a:lnTo>
                        <a:close/>
                      </a:path>
                      <a:path w="41275" h="308609">
                        <a:moveTo>
                          <a:pt x="33959" y="280657"/>
                        </a:moveTo>
                        <a:lnTo>
                          <a:pt x="33591" y="279349"/>
                        </a:lnTo>
                        <a:lnTo>
                          <a:pt x="33235" y="278053"/>
                        </a:lnTo>
                        <a:lnTo>
                          <a:pt x="31889" y="277304"/>
                        </a:lnTo>
                        <a:lnTo>
                          <a:pt x="29298" y="278028"/>
                        </a:lnTo>
                        <a:lnTo>
                          <a:pt x="28549" y="279374"/>
                        </a:lnTo>
                        <a:lnTo>
                          <a:pt x="29260" y="281952"/>
                        </a:lnTo>
                        <a:lnTo>
                          <a:pt x="30619" y="282714"/>
                        </a:lnTo>
                        <a:lnTo>
                          <a:pt x="31902" y="282346"/>
                        </a:lnTo>
                        <a:lnTo>
                          <a:pt x="33210" y="281990"/>
                        </a:lnTo>
                        <a:lnTo>
                          <a:pt x="33959" y="280657"/>
                        </a:lnTo>
                        <a:close/>
                      </a:path>
                      <a:path w="41275" h="308609">
                        <a:moveTo>
                          <a:pt x="33959" y="266827"/>
                        </a:moveTo>
                        <a:lnTo>
                          <a:pt x="33591" y="265531"/>
                        </a:lnTo>
                        <a:lnTo>
                          <a:pt x="33235" y="264223"/>
                        </a:lnTo>
                        <a:lnTo>
                          <a:pt x="31889" y="263474"/>
                        </a:lnTo>
                        <a:lnTo>
                          <a:pt x="29298" y="264210"/>
                        </a:lnTo>
                        <a:lnTo>
                          <a:pt x="28549" y="265544"/>
                        </a:lnTo>
                        <a:lnTo>
                          <a:pt x="29260" y="268135"/>
                        </a:lnTo>
                        <a:lnTo>
                          <a:pt x="30619" y="268897"/>
                        </a:lnTo>
                        <a:lnTo>
                          <a:pt x="33210" y="268160"/>
                        </a:lnTo>
                        <a:lnTo>
                          <a:pt x="33959" y="266827"/>
                        </a:lnTo>
                        <a:close/>
                      </a:path>
                      <a:path w="41275" h="308609">
                        <a:moveTo>
                          <a:pt x="33959" y="252996"/>
                        </a:moveTo>
                        <a:lnTo>
                          <a:pt x="33591" y="251688"/>
                        </a:lnTo>
                        <a:lnTo>
                          <a:pt x="33235" y="250393"/>
                        </a:lnTo>
                        <a:lnTo>
                          <a:pt x="31889" y="249643"/>
                        </a:lnTo>
                        <a:lnTo>
                          <a:pt x="29298" y="250367"/>
                        </a:lnTo>
                        <a:lnTo>
                          <a:pt x="28549" y="251701"/>
                        </a:lnTo>
                        <a:lnTo>
                          <a:pt x="29260" y="254292"/>
                        </a:lnTo>
                        <a:lnTo>
                          <a:pt x="30619" y="255054"/>
                        </a:lnTo>
                        <a:lnTo>
                          <a:pt x="31902" y="254685"/>
                        </a:lnTo>
                        <a:lnTo>
                          <a:pt x="33210" y="254330"/>
                        </a:lnTo>
                        <a:lnTo>
                          <a:pt x="33959" y="252996"/>
                        </a:lnTo>
                        <a:close/>
                      </a:path>
                      <a:path w="41275" h="308609">
                        <a:moveTo>
                          <a:pt x="33959" y="239153"/>
                        </a:moveTo>
                        <a:lnTo>
                          <a:pt x="33591" y="237858"/>
                        </a:lnTo>
                        <a:lnTo>
                          <a:pt x="33235" y="236550"/>
                        </a:lnTo>
                        <a:lnTo>
                          <a:pt x="31889" y="235800"/>
                        </a:lnTo>
                        <a:lnTo>
                          <a:pt x="29298" y="236524"/>
                        </a:lnTo>
                        <a:lnTo>
                          <a:pt x="28549" y="237871"/>
                        </a:lnTo>
                        <a:lnTo>
                          <a:pt x="29260" y="240461"/>
                        </a:lnTo>
                        <a:lnTo>
                          <a:pt x="30619" y="241223"/>
                        </a:lnTo>
                        <a:lnTo>
                          <a:pt x="31902" y="240842"/>
                        </a:lnTo>
                        <a:lnTo>
                          <a:pt x="33210" y="240487"/>
                        </a:lnTo>
                        <a:lnTo>
                          <a:pt x="33959" y="239153"/>
                        </a:lnTo>
                        <a:close/>
                      </a:path>
                      <a:path w="41275" h="308609">
                        <a:moveTo>
                          <a:pt x="33959" y="225310"/>
                        </a:moveTo>
                        <a:lnTo>
                          <a:pt x="33591" y="224015"/>
                        </a:lnTo>
                        <a:lnTo>
                          <a:pt x="33235" y="222707"/>
                        </a:lnTo>
                        <a:lnTo>
                          <a:pt x="31889" y="221957"/>
                        </a:lnTo>
                        <a:lnTo>
                          <a:pt x="29298" y="222694"/>
                        </a:lnTo>
                        <a:lnTo>
                          <a:pt x="28549" y="224028"/>
                        </a:lnTo>
                        <a:lnTo>
                          <a:pt x="29260" y="226618"/>
                        </a:lnTo>
                        <a:lnTo>
                          <a:pt x="30619" y="227380"/>
                        </a:lnTo>
                        <a:lnTo>
                          <a:pt x="33210" y="226644"/>
                        </a:lnTo>
                        <a:lnTo>
                          <a:pt x="33959" y="225310"/>
                        </a:lnTo>
                        <a:close/>
                      </a:path>
                      <a:path w="41275" h="308609">
                        <a:moveTo>
                          <a:pt x="33959" y="211480"/>
                        </a:moveTo>
                        <a:lnTo>
                          <a:pt x="33591" y="210172"/>
                        </a:lnTo>
                        <a:lnTo>
                          <a:pt x="33235" y="208876"/>
                        </a:lnTo>
                        <a:lnTo>
                          <a:pt x="31889" y="208127"/>
                        </a:lnTo>
                        <a:lnTo>
                          <a:pt x="29298" y="208851"/>
                        </a:lnTo>
                        <a:lnTo>
                          <a:pt x="28549" y="210185"/>
                        </a:lnTo>
                        <a:lnTo>
                          <a:pt x="29260" y="212775"/>
                        </a:lnTo>
                        <a:lnTo>
                          <a:pt x="30619" y="213537"/>
                        </a:lnTo>
                        <a:lnTo>
                          <a:pt x="31902" y="213169"/>
                        </a:lnTo>
                        <a:lnTo>
                          <a:pt x="33210" y="212813"/>
                        </a:lnTo>
                        <a:lnTo>
                          <a:pt x="33959" y="211480"/>
                        </a:lnTo>
                        <a:close/>
                      </a:path>
                      <a:path w="41275" h="308609">
                        <a:moveTo>
                          <a:pt x="33959" y="197637"/>
                        </a:moveTo>
                        <a:lnTo>
                          <a:pt x="33591" y="196342"/>
                        </a:lnTo>
                        <a:lnTo>
                          <a:pt x="33235" y="195033"/>
                        </a:lnTo>
                        <a:lnTo>
                          <a:pt x="31889" y="194284"/>
                        </a:lnTo>
                        <a:lnTo>
                          <a:pt x="30607" y="194640"/>
                        </a:lnTo>
                        <a:lnTo>
                          <a:pt x="29298" y="195021"/>
                        </a:lnTo>
                        <a:lnTo>
                          <a:pt x="28549" y="196354"/>
                        </a:lnTo>
                        <a:lnTo>
                          <a:pt x="29260" y="198945"/>
                        </a:lnTo>
                        <a:lnTo>
                          <a:pt x="30619" y="199707"/>
                        </a:lnTo>
                        <a:lnTo>
                          <a:pt x="31902" y="199326"/>
                        </a:lnTo>
                        <a:lnTo>
                          <a:pt x="33210" y="198970"/>
                        </a:lnTo>
                        <a:lnTo>
                          <a:pt x="33959" y="197637"/>
                        </a:lnTo>
                        <a:close/>
                      </a:path>
                      <a:path w="41275" h="308609">
                        <a:moveTo>
                          <a:pt x="33959" y="183794"/>
                        </a:moveTo>
                        <a:lnTo>
                          <a:pt x="33591" y="182499"/>
                        </a:lnTo>
                        <a:lnTo>
                          <a:pt x="33235" y="181190"/>
                        </a:lnTo>
                        <a:lnTo>
                          <a:pt x="31889" y="180441"/>
                        </a:lnTo>
                        <a:lnTo>
                          <a:pt x="29298" y="181178"/>
                        </a:lnTo>
                        <a:lnTo>
                          <a:pt x="28549" y="182511"/>
                        </a:lnTo>
                        <a:lnTo>
                          <a:pt x="29260" y="185102"/>
                        </a:lnTo>
                        <a:lnTo>
                          <a:pt x="30619" y="185864"/>
                        </a:lnTo>
                        <a:lnTo>
                          <a:pt x="33210" y="185127"/>
                        </a:lnTo>
                        <a:lnTo>
                          <a:pt x="33959" y="183794"/>
                        </a:lnTo>
                        <a:close/>
                      </a:path>
                      <a:path w="41275" h="308609">
                        <a:moveTo>
                          <a:pt x="33959" y="169976"/>
                        </a:moveTo>
                        <a:lnTo>
                          <a:pt x="33591" y="168668"/>
                        </a:lnTo>
                        <a:lnTo>
                          <a:pt x="33235" y="167373"/>
                        </a:lnTo>
                        <a:lnTo>
                          <a:pt x="31889" y="166624"/>
                        </a:lnTo>
                        <a:lnTo>
                          <a:pt x="29298" y="167347"/>
                        </a:lnTo>
                        <a:lnTo>
                          <a:pt x="28549" y="168681"/>
                        </a:lnTo>
                        <a:lnTo>
                          <a:pt x="29260" y="171272"/>
                        </a:lnTo>
                        <a:lnTo>
                          <a:pt x="30619" y="172034"/>
                        </a:lnTo>
                        <a:lnTo>
                          <a:pt x="31902" y="171665"/>
                        </a:lnTo>
                        <a:lnTo>
                          <a:pt x="33210" y="171310"/>
                        </a:lnTo>
                        <a:lnTo>
                          <a:pt x="33959" y="169976"/>
                        </a:lnTo>
                        <a:close/>
                      </a:path>
                      <a:path w="41275" h="308609">
                        <a:moveTo>
                          <a:pt x="33959" y="156133"/>
                        </a:moveTo>
                        <a:lnTo>
                          <a:pt x="33591" y="154838"/>
                        </a:lnTo>
                        <a:lnTo>
                          <a:pt x="33235" y="153530"/>
                        </a:lnTo>
                        <a:lnTo>
                          <a:pt x="31889" y="152781"/>
                        </a:lnTo>
                        <a:lnTo>
                          <a:pt x="29298" y="153504"/>
                        </a:lnTo>
                        <a:lnTo>
                          <a:pt x="28549" y="154851"/>
                        </a:lnTo>
                        <a:lnTo>
                          <a:pt x="29260" y="157441"/>
                        </a:lnTo>
                        <a:lnTo>
                          <a:pt x="30619" y="158203"/>
                        </a:lnTo>
                        <a:lnTo>
                          <a:pt x="31902" y="157822"/>
                        </a:lnTo>
                        <a:lnTo>
                          <a:pt x="33210" y="157467"/>
                        </a:lnTo>
                        <a:lnTo>
                          <a:pt x="33959" y="156133"/>
                        </a:lnTo>
                        <a:close/>
                      </a:path>
                      <a:path w="41275" h="308609">
                        <a:moveTo>
                          <a:pt x="33959" y="142290"/>
                        </a:moveTo>
                        <a:lnTo>
                          <a:pt x="33591" y="140995"/>
                        </a:lnTo>
                        <a:lnTo>
                          <a:pt x="33235" y="139700"/>
                        </a:lnTo>
                        <a:lnTo>
                          <a:pt x="31889" y="138938"/>
                        </a:lnTo>
                        <a:lnTo>
                          <a:pt x="29298" y="139674"/>
                        </a:lnTo>
                        <a:lnTo>
                          <a:pt x="28549" y="141008"/>
                        </a:lnTo>
                        <a:lnTo>
                          <a:pt x="29260" y="143598"/>
                        </a:lnTo>
                        <a:lnTo>
                          <a:pt x="30619" y="144360"/>
                        </a:lnTo>
                        <a:lnTo>
                          <a:pt x="31902" y="143992"/>
                        </a:lnTo>
                        <a:lnTo>
                          <a:pt x="33210" y="143637"/>
                        </a:lnTo>
                        <a:lnTo>
                          <a:pt x="33959" y="142290"/>
                        </a:lnTo>
                        <a:close/>
                      </a:path>
                      <a:path w="41275" h="308609">
                        <a:moveTo>
                          <a:pt x="33959" y="128460"/>
                        </a:moveTo>
                        <a:lnTo>
                          <a:pt x="33591" y="127152"/>
                        </a:lnTo>
                        <a:lnTo>
                          <a:pt x="33235" y="125857"/>
                        </a:lnTo>
                        <a:lnTo>
                          <a:pt x="31889" y="125107"/>
                        </a:lnTo>
                        <a:lnTo>
                          <a:pt x="29298" y="125831"/>
                        </a:lnTo>
                        <a:lnTo>
                          <a:pt x="28549" y="127165"/>
                        </a:lnTo>
                        <a:lnTo>
                          <a:pt x="29260" y="129755"/>
                        </a:lnTo>
                        <a:lnTo>
                          <a:pt x="30619" y="130517"/>
                        </a:lnTo>
                        <a:lnTo>
                          <a:pt x="31902" y="130149"/>
                        </a:lnTo>
                        <a:lnTo>
                          <a:pt x="33210" y="129794"/>
                        </a:lnTo>
                        <a:lnTo>
                          <a:pt x="33959" y="128460"/>
                        </a:lnTo>
                        <a:close/>
                      </a:path>
                      <a:path w="41275" h="308609">
                        <a:moveTo>
                          <a:pt x="33959" y="114617"/>
                        </a:moveTo>
                        <a:lnTo>
                          <a:pt x="33591" y="113322"/>
                        </a:lnTo>
                        <a:lnTo>
                          <a:pt x="33235" y="112014"/>
                        </a:lnTo>
                        <a:lnTo>
                          <a:pt x="31889" y="111264"/>
                        </a:lnTo>
                        <a:lnTo>
                          <a:pt x="29298" y="111988"/>
                        </a:lnTo>
                        <a:lnTo>
                          <a:pt x="28549" y="113334"/>
                        </a:lnTo>
                        <a:lnTo>
                          <a:pt x="29260" y="115925"/>
                        </a:lnTo>
                        <a:lnTo>
                          <a:pt x="30619" y="116687"/>
                        </a:lnTo>
                        <a:lnTo>
                          <a:pt x="31902" y="116306"/>
                        </a:lnTo>
                        <a:lnTo>
                          <a:pt x="33210" y="115951"/>
                        </a:lnTo>
                        <a:lnTo>
                          <a:pt x="33959" y="114617"/>
                        </a:lnTo>
                        <a:close/>
                      </a:path>
                      <a:path w="41275" h="308609">
                        <a:moveTo>
                          <a:pt x="33959" y="100774"/>
                        </a:moveTo>
                        <a:lnTo>
                          <a:pt x="33591" y="99479"/>
                        </a:lnTo>
                        <a:lnTo>
                          <a:pt x="33235" y="98183"/>
                        </a:lnTo>
                        <a:lnTo>
                          <a:pt x="31889" y="97421"/>
                        </a:lnTo>
                        <a:lnTo>
                          <a:pt x="29298" y="98158"/>
                        </a:lnTo>
                        <a:lnTo>
                          <a:pt x="28549" y="99491"/>
                        </a:lnTo>
                        <a:lnTo>
                          <a:pt x="29260" y="102082"/>
                        </a:lnTo>
                        <a:lnTo>
                          <a:pt x="30619" y="102844"/>
                        </a:lnTo>
                        <a:lnTo>
                          <a:pt x="31902" y="102476"/>
                        </a:lnTo>
                        <a:lnTo>
                          <a:pt x="33210" y="102120"/>
                        </a:lnTo>
                        <a:lnTo>
                          <a:pt x="33959" y="100774"/>
                        </a:lnTo>
                        <a:close/>
                      </a:path>
                      <a:path w="41275" h="308609">
                        <a:moveTo>
                          <a:pt x="33959" y="86956"/>
                        </a:moveTo>
                        <a:lnTo>
                          <a:pt x="33591" y="85648"/>
                        </a:lnTo>
                        <a:lnTo>
                          <a:pt x="33235" y="84353"/>
                        </a:lnTo>
                        <a:lnTo>
                          <a:pt x="31889" y="83604"/>
                        </a:lnTo>
                        <a:lnTo>
                          <a:pt x="29298" y="84328"/>
                        </a:lnTo>
                        <a:lnTo>
                          <a:pt x="28549" y="85661"/>
                        </a:lnTo>
                        <a:lnTo>
                          <a:pt x="29260" y="88252"/>
                        </a:lnTo>
                        <a:lnTo>
                          <a:pt x="30619" y="89014"/>
                        </a:lnTo>
                        <a:lnTo>
                          <a:pt x="31902" y="88646"/>
                        </a:lnTo>
                        <a:lnTo>
                          <a:pt x="33210" y="88290"/>
                        </a:lnTo>
                        <a:lnTo>
                          <a:pt x="33959" y="86956"/>
                        </a:lnTo>
                        <a:close/>
                      </a:path>
                      <a:path w="41275" h="308609">
                        <a:moveTo>
                          <a:pt x="33959" y="73113"/>
                        </a:moveTo>
                        <a:lnTo>
                          <a:pt x="33591" y="71818"/>
                        </a:lnTo>
                        <a:lnTo>
                          <a:pt x="33235" y="70510"/>
                        </a:lnTo>
                        <a:lnTo>
                          <a:pt x="31889" y="69761"/>
                        </a:lnTo>
                        <a:lnTo>
                          <a:pt x="29298" y="70485"/>
                        </a:lnTo>
                        <a:lnTo>
                          <a:pt x="28549" y="71831"/>
                        </a:lnTo>
                        <a:lnTo>
                          <a:pt x="29260" y="74422"/>
                        </a:lnTo>
                        <a:lnTo>
                          <a:pt x="30619" y="75184"/>
                        </a:lnTo>
                        <a:lnTo>
                          <a:pt x="31902" y="74803"/>
                        </a:lnTo>
                        <a:lnTo>
                          <a:pt x="33210" y="74447"/>
                        </a:lnTo>
                        <a:lnTo>
                          <a:pt x="33959" y="73113"/>
                        </a:lnTo>
                        <a:close/>
                      </a:path>
                      <a:path w="41275" h="308609">
                        <a:moveTo>
                          <a:pt x="33959" y="59270"/>
                        </a:moveTo>
                        <a:lnTo>
                          <a:pt x="33591" y="57975"/>
                        </a:lnTo>
                        <a:lnTo>
                          <a:pt x="33235" y="56680"/>
                        </a:lnTo>
                        <a:lnTo>
                          <a:pt x="31889" y="55918"/>
                        </a:lnTo>
                        <a:lnTo>
                          <a:pt x="29298" y="56654"/>
                        </a:lnTo>
                        <a:lnTo>
                          <a:pt x="28549" y="57988"/>
                        </a:lnTo>
                        <a:lnTo>
                          <a:pt x="29260" y="60579"/>
                        </a:lnTo>
                        <a:lnTo>
                          <a:pt x="30619" y="61341"/>
                        </a:lnTo>
                        <a:lnTo>
                          <a:pt x="31902" y="60972"/>
                        </a:lnTo>
                        <a:lnTo>
                          <a:pt x="33210" y="60617"/>
                        </a:lnTo>
                        <a:lnTo>
                          <a:pt x="33959" y="59270"/>
                        </a:lnTo>
                        <a:close/>
                      </a:path>
                      <a:path w="41275" h="308609">
                        <a:moveTo>
                          <a:pt x="33959" y="45440"/>
                        </a:moveTo>
                        <a:lnTo>
                          <a:pt x="33591" y="44132"/>
                        </a:lnTo>
                        <a:lnTo>
                          <a:pt x="33235" y="42837"/>
                        </a:lnTo>
                        <a:lnTo>
                          <a:pt x="31889" y="42087"/>
                        </a:lnTo>
                        <a:lnTo>
                          <a:pt x="29298" y="42811"/>
                        </a:lnTo>
                        <a:lnTo>
                          <a:pt x="28549" y="44145"/>
                        </a:lnTo>
                        <a:lnTo>
                          <a:pt x="29260" y="46736"/>
                        </a:lnTo>
                        <a:lnTo>
                          <a:pt x="30619" y="47498"/>
                        </a:lnTo>
                        <a:lnTo>
                          <a:pt x="31902" y="47129"/>
                        </a:lnTo>
                        <a:lnTo>
                          <a:pt x="33210" y="46774"/>
                        </a:lnTo>
                        <a:lnTo>
                          <a:pt x="33959" y="45440"/>
                        </a:lnTo>
                        <a:close/>
                      </a:path>
                      <a:path w="41275" h="308609">
                        <a:moveTo>
                          <a:pt x="33959" y="31597"/>
                        </a:moveTo>
                        <a:lnTo>
                          <a:pt x="33591" y="30302"/>
                        </a:lnTo>
                        <a:lnTo>
                          <a:pt x="33235" y="28994"/>
                        </a:lnTo>
                        <a:lnTo>
                          <a:pt x="31889" y="28244"/>
                        </a:lnTo>
                        <a:lnTo>
                          <a:pt x="29298" y="28968"/>
                        </a:lnTo>
                        <a:lnTo>
                          <a:pt x="28549" y="30314"/>
                        </a:lnTo>
                        <a:lnTo>
                          <a:pt x="29260" y="32905"/>
                        </a:lnTo>
                        <a:lnTo>
                          <a:pt x="30619" y="33667"/>
                        </a:lnTo>
                        <a:lnTo>
                          <a:pt x="31902" y="33286"/>
                        </a:lnTo>
                        <a:lnTo>
                          <a:pt x="33210" y="32931"/>
                        </a:lnTo>
                        <a:lnTo>
                          <a:pt x="33959" y="31597"/>
                        </a:lnTo>
                        <a:close/>
                      </a:path>
                      <a:path w="41275" h="308609">
                        <a:moveTo>
                          <a:pt x="40982" y="306374"/>
                        </a:moveTo>
                        <a:lnTo>
                          <a:pt x="40627" y="305066"/>
                        </a:lnTo>
                        <a:lnTo>
                          <a:pt x="40259" y="303771"/>
                        </a:lnTo>
                        <a:lnTo>
                          <a:pt x="38912" y="303022"/>
                        </a:lnTo>
                        <a:lnTo>
                          <a:pt x="36322" y="303745"/>
                        </a:lnTo>
                        <a:lnTo>
                          <a:pt x="35572" y="305092"/>
                        </a:lnTo>
                        <a:lnTo>
                          <a:pt x="35928" y="306387"/>
                        </a:lnTo>
                        <a:lnTo>
                          <a:pt x="36296" y="307670"/>
                        </a:lnTo>
                        <a:lnTo>
                          <a:pt x="37642" y="308432"/>
                        </a:lnTo>
                        <a:lnTo>
                          <a:pt x="38925" y="308063"/>
                        </a:lnTo>
                        <a:lnTo>
                          <a:pt x="40233" y="307708"/>
                        </a:lnTo>
                        <a:lnTo>
                          <a:pt x="40982" y="306374"/>
                        </a:lnTo>
                        <a:close/>
                      </a:path>
                      <a:path w="41275" h="308609">
                        <a:moveTo>
                          <a:pt x="40982" y="292531"/>
                        </a:moveTo>
                        <a:lnTo>
                          <a:pt x="40627" y="291236"/>
                        </a:lnTo>
                        <a:lnTo>
                          <a:pt x="40259" y="289941"/>
                        </a:lnTo>
                        <a:lnTo>
                          <a:pt x="38912" y="289191"/>
                        </a:lnTo>
                        <a:lnTo>
                          <a:pt x="36322" y="289915"/>
                        </a:lnTo>
                        <a:lnTo>
                          <a:pt x="35572" y="291249"/>
                        </a:lnTo>
                        <a:lnTo>
                          <a:pt x="35928" y="292544"/>
                        </a:lnTo>
                        <a:lnTo>
                          <a:pt x="36296" y="293839"/>
                        </a:lnTo>
                        <a:lnTo>
                          <a:pt x="37642" y="294601"/>
                        </a:lnTo>
                        <a:lnTo>
                          <a:pt x="38925" y="294233"/>
                        </a:lnTo>
                        <a:lnTo>
                          <a:pt x="40233" y="293878"/>
                        </a:lnTo>
                        <a:lnTo>
                          <a:pt x="40982" y="292531"/>
                        </a:lnTo>
                        <a:close/>
                      </a:path>
                      <a:path w="41275" h="308609">
                        <a:moveTo>
                          <a:pt x="40982" y="278701"/>
                        </a:moveTo>
                        <a:lnTo>
                          <a:pt x="40627" y="277393"/>
                        </a:lnTo>
                        <a:lnTo>
                          <a:pt x="40259" y="276098"/>
                        </a:lnTo>
                        <a:lnTo>
                          <a:pt x="38912" y="275348"/>
                        </a:lnTo>
                        <a:lnTo>
                          <a:pt x="36322" y="276072"/>
                        </a:lnTo>
                        <a:lnTo>
                          <a:pt x="35572" y="277406"/>
                        </a:lnTo>
                        <a:lnTo>
                          <a:pt x="35928" y="278714"/>
                        </a:lnTo>
                        <a:lnTo>
                          <a:pt x="36296" y="279996"/>
                        </a:lnTo>
                        <a:lnTo>
                          <a:pt x="37642" y="280758"/>
                        </a:lnTo>
                        <a:lnTo>
                          <a:pt x="38925" y="280390"/>
                        </a:lnTo>
                        <a:lnTo>
                          <a:pt x="40233" y="280035"/>
                        </a:lnTo>
                        <a:lnTo>
                          <a:pt x="40982" y="278701"/>
                        </a:lnTo>
                        <a:close/>
                      </a:path>
                      <a:path w="41275" h="308609">
                        <a:moveTo>
                          <a:pt x="40982" y="264858"/>
                        </a:moveTo>
                        <a:lnTo>
                          <a:pt x="40627" y="263550"/>
                        </a:lnTo>
                        <a:lnTo>
                          <a:pt x="40259" y="262255"/>
                        </a:lnTo>
                        <a:lnTo>
                          <a:pt x="38912" y="261505"/>
                        </a:lnTo>
                        <a:lnTo>
                          <a:pt x="36322" y="262229"/>
                        </a:lnTo>
                        <a:lnTo>
                          <a:pt x="35572" y="263575"/>
                        </a:lnTo>
                        <a:lnTo>
                          <a:pt x="35928" y="264871"/>
                        </a:lnTo>
                        <a:lnTo>
                          <a:pt x="36296" y="266153"/>
                        </a:lnTo>
                        <a:lnTo>
                          <a:pt x="37642" y="266928"/>
                        </a:lnTo>
                        <a:lnTo>
                          <a:pt x="38925" y="266547"/>
                        </a:lnTo>
                        <a:lnTo>
                          <a:pt x="40233" y="266192"/>
                        </a:lnTo>
                        <a:lnTo>
                          <a:pt x="40982" y="264858"/>
                        </a:lnTo>
                        <a:close/>
                      </a:path>
                      <a:path w="41275" h="308609">
                        <a:moveTo>
                          <a:pt x="40982" y="251015"/>
                        </a:moveTo>
                        <a:lnTo>
                          <a:pt x="40627" y="249720"/>
                        </a:lnTo>
                        <a:lnTo>
                          <a:pt x="40259" y="248424"/>
                        </a:lnTo>
                        <a:lnTo>
                          <a:pt x="38912" y="247675"/>
                        </a:lnTo>
                        <a:lnTo>
                          <a:pt x="36322" y="248399"/>
                        </a:lnTo>
                        <a:lnTo>
                          <a:pt x="35572" y="249732"/>
                        </a:lnTo>
                        <a:lnTo>
                          <a:pt x="35928" y="251028"/>
                        </a:lnTo>
                        <a:lnTo>
                          <a:pt x="36296" y="252323"/>
                        </a:lnTo>
                        <a:lnTo>
                          <a:pt x="37642" y="253085"/>
                        </a:lnTo>
                        <a:lnTo>
                          <a:pt x="38925" y="252717"/>
                        </a:lnTo>
                        <a:lnTo>
                          <a:pt x="40233" y="252361"/>
                        </a:lnTo>
                        <a:lnTo>
                          <a:pt x="40982" y="251015"/>
                        </a:lnTo>
                        <a:close/>
                      </a:path>
                      <a:path w="41275" h="308609">
                        <a:moveTo>
                          <a:pt x="40982" y="237197"/>
                        </a:moveTo>
                        <a:lnTo>
                          <a:pt x="40627" y="235889"/>
                        </a:lnTo>
                        <a:lnTo>
                          <a:pt x="40259" y="234594"/>
                        </a:lnTo>
                        <a:lnTo>
                          <a:pt x="38912" y="233845"/>
                        </a:lnTo>
                        <a:lnTo>
                          <a:pt x="36322" y="234569"/>
                        </a:lnTo>
                        <a:lnTo>
                          <a:pt x="35572" y="235902"/>
                        </a:lnTo>
                        <a:lnTo>
                          <a:pt x="35928" y="237210"/>
                        </a:lnTo>
                        <a:lnTo>
                          <a:pt x="36296" y="238493"/>
                        </a:lnTo>
                        <a:lnTo>
                          <a:pt x="37642" y="239255"/>
                        </a:lnTo>
                        <a:lnTo>
                          <a:pt x="38925" y="238887"/>
                        </a:lnTo>
                        <a:lnTo>
                          <a:pt x="40233" y="238531"/>
                        </a:lnTo>
                        <a:lnTo>
                          <a:pt x="40982" y="237197"/>
                        </a:lnTo>
                        <a:close/>
                      </a:path>
                      <a:path w="41275" h="308609">
                        <a:moveTo>
                          <a:pt x="40982" y="223354"/>
                        </a:moveTo>
                        <a:lnTo>
                          <a:pt x="40627" y="222059"/>
                        </a:lnTo>
                        <a:lnTo>
                          <a:pt x="40259" y="220751"/>
                        </a:lnTo>
                        <a:lnTo>
                          <a:pt x="38912" y="220002"/>
                        </a:lnTo>
                        <a:lnTo>
                          <a:pt x="36322" y="220726"/>
                        </a:lnTo>
                        <a:lnTo>
                          <a:pt x="35572" y="222072"/>
                        </a:lnTo>
                        <a:lnTo>
                          <a:pt x="35928" y="223367"/>
                        </a:lnTo>
                        <a:lnTo>
                          <a:pt x="36296" y="224663"/>
                        </a:lnTo>
                        <a:lnTo>
                          <a:pt x="37642" y="225425"/>
                        </a:lnTo>
                        <a:lnTo>
                          <a:pt x="38925" y="225044"/>
                        </a:lnTo>
                        <a:lnTo>
                          <a:pt x="40233" y="224688"/>
                        </a:lnTo>
                        <a:lnTo>
                          <a:pt x="40982" y="223354"/>
                        </a:lnTo>
                        <a:close/>
                      </a:path>
                      <a:path w="41275" h="308609">
                        <a:moveTo>
                          <a:pt x="40982" y="209511"/>
                        </a:moveTo>
                        <a:lnTo>
                          <a:pt x="40627" y="208216"/>
                        </a:lnTo>
                        <a:lnTo>
                          <a:pt x="40259" y="206921"/>
                        </a:lnTo>
                        <a:lnTo>
                          <a:pt x="38912" y="206171"/>
                        </a:lnTo>
                        <a:lnTo>
                          <a:pt x="36322" y="206895"/>
                        </a:lnTo>
                        <a:lnTo>
                          <a:pt x="35572" y="208229"/>
                        </a:lnTo>
                        <a:lnTo>
                          <a:pt x="35928" y="209524"/>
                        </a:lnTo>
                        <a:lnTo>
                          <a:pt x="36296" y="210820"/>
                        </a:lnTo>
                        <a:lnTo>
                          <a:pt x="37642" y="211582"/>
                        </a:lnTo>
                        <a:lnTo>
                          <a:pt x="38925" y="211213"/>
                        </a:lnTo>
                        <a:lnTo>
                          <a:pt x="40233" y="210858"/>
                        </a:lnTo>
                        <a:lnTo>
                          <a:pt x="40982" y="209511"/>
                        </a:lnTo>
                        <a:close/>
                      </a:path>
                      <a:path w="41275" h="308609">
                        <a:moveTo>
                          <a:pt x="40982" y="195681"/>
                        </a:moveTo>
                        <a:lnTo>
                          <a:pt x="40627" y="194373"/>
                        </a:lnTo>
                        <a:lnTo>
                          <a:pt x="40259" y="193078"/>
                        </a:lnTo>
                        <a:lnTo>
                          <a:pt x="38912" y="192328"/>
                        </a:lnTo>
                        <a:lnTo>
                          <a:pt x="36322" y="193052"/>
                        </a:lnTo>
                        <a:lnTo>
                          <a:pt x="35572" y="194386"/>
                        </a:lnTo>
                        <a:lnTo>
                          <a:pt x="35928" y="195694"/>
                        </a:lnTo>
                        <a:lnTo>
                          <a:pt x="36296" y="196977"/>
                        </a:lnTo>
                        <a:lnTo>
                          <a:pt x="37642" y="197739"/>
                        </a:lnTo>
                        <a:lnTo>
                          <a:pt x="38925" y="197370"/>
                        </a:lnTo>
                        <a:lnTo>
                          <a:pt x="40233" y="197015"/>
                        </a:lnTo>
                        <a:lnTo>
                          <a:pt x="40982" y="195681"/>
                        </a:lnTo>
                        <a:close/>
                      </a:path>
                      <a:path w="41275" h="308609">
                        <a:moveTo>
                          <a:pt x="40982" y="181838"/>
                        </a:moveTo>
                        <a:lnTo>
                          <a:pt x="40627" y="180543"/>
                        </a:lnTo>
                        <a:lnTo>
                          <a:pt x="40259" y="179235"/>
                        </a:lnTo>
                        <a:lnTo>
                          <a:pt x="38912" y="178485"/>
                        </a:lnTo>
                        <a:lnTo>
                          <a:pt x="36322" y="179209"/>
                        </a:lnTo>
                        <a:lnTo>
                          <a:pt x="35572" y="180555"/>
                        </a:lnTo>
                        <a:lnTo>
                          <a:pt x="35928" y="181851"/>
                        </a:lnTo>
                        <a:lnTo>
                          <a:pt x="36296" y="183146"/>
                        </a:lnTo>
                        <a:lnTo>
                          <a:pt x="37642" y="183908"/>
                        </a:lnTo>
                        <a:lnTo>
                          <a:pt x="38925" y="183527"/>
                        </a:lnTo>
                        <a:lnTo>
                          <a:pt x="40233" y="183172"/>
                        </a:lnTo>
                        <a:lnTo>
                          <a:pt x="40982" y="181838"/>
                        </a:lnTo>
                        <a:close/>
                      </a:path>
                      <a:path w="41275" h="308609">
                        <a:moveTo>
                          <a:pt x="40982" y="167995"/>
                        </a:moveTo>
                        <a:lnTo>
                          <a:pt x="40627" y="166700"/>
                        </a:lnTo>
                        <a:lnTo>
                          <a:pt x="40259" y="165404"/>
                        </a:lnTo>
                        <a:lnTo>
                          <a:pt x="38912" y="164655"/>
                        </a:lnTo>
                        <a:lnTo>
                          <a:pt x="36322" y="165379"/>
                        </a:lnTo>
                        <a:lnTo>
                          <a:pt x="35572" y="166712"/>
                        </a:lnTo>
                        <a:lnTo>
                          <a:pt x="35928" y="168008"/>
                        </a:lnTo>
                        <a:lnTo>
                          <a:pt x="36296" y="169303"/>
                        </a:lnTo>
                        <a:lnTo>
                          <a:pt x="37642" y="170065"/>
                        </a:lnTo>
                        <a:lnTo>
                          <a:pt x="38925" y="169697"/>
                        </a:lnTo>
                        <a:lnTo>
                          <a:pt x="40233" y="169341"/>
                        </a:lnTo>
                        <a:lnTo>
                          <a:pt x="40982" y="167995"/>
                        </a:lnTo>
                        <a:close/>
                      </a:path>
                      <a:path w="41275" h="308609">
                        <a:moveTo>
                          <a:pt x="40982" y="154165"/>
                        </a:moveTo>
                        <a:lnTo>
                          <a:pt x="40627" y="152857"/>
                        </a:lnTo>
                        <a:lnTo>
                          <a:pt x="40259" y="151561"/>
                        </a:lnTo>
                        <a:lnTo>
                          <a:pt x="38912" y="150812"/>
                        </a:lnTo>
                        <a:lnTo>
                          <a:pt x="36322" y="151536"/>
                        </a:lnTo>
                        <a:lnTo>
                          <a:pt x="35572" y="152869"/>
                        </a:lnTo>
                        <a:lnTo>
                          <a:pt x="35928" y="154178"/>
                        </a:lnTo>
                        <a:lnTo>
                          <a:pt x="36296" y="155460"/>
                        </a:lnTo>
                        <a:lnTo>
                          <a:pt x="37642" y="156222"/>
                        </a:lnTo>
                        <a:lnTo>
                          <a:pt x="38925" y="155854"/>
                        </a:lnTo>
                        <a:lnTo>
                          <a:pt x="40233" y="155498"/>
                        </a:lnTo>
                        <a:lnTo>
                          <a:pt x="40982" y="154165"/>
                        </a:lnTo>
                        <a:close/>
                      </a:path>
                      <a:path w="41275" h="308609">
                        <a:moveTo>
                          <a:pt x="40982" y="140335"/>
                        </a:moveTo>
                        <a:lnTo>
                          <a:pt x="40627" y="139039"/>
                        </a:lnTo>
                        <a:lnTo>
                          <a:pt x="40259" y="137731"/>
                        </a:lnTo>
                        <a:lnTo>
                          <a:pt x="38912" y="136982"/>
                        </a:lnTo>
                        <a:lnTo>
                          <a:pt x="36322" y="137706"/>
                        </a:lnTo>
                        <a:lnTo>
                          <a:pt x="35572" y="139052"/>
                        </a:lnTo>
                        <a:lnTo>
                          <a:pt x="35928" y="140347"/>
                        </a:lnTo>
                        <a:lnTo>
                          <a:pt x="36296" y="141643"/>
                        </a:lnTo>
                        <a:lnTo>
                          <a:pt x="37642" y="142405"/>
                        </a:lnTo>
                        <a:lnTo>
                          <a:pt x="38925" y="142024"/>
                        </a:lnTo>
                        <a:lnTo>
                          <a:pt x="40233" y="141668"/>
                        </a:lnTo>
                        <a:lnTo>
                          <a:pt x="40982" y="140335"/>
                        </a:lnTo>
                        <a:close/>
                      </a:path>
                      <a:path w="41275" h="308609">
                        <a:moveTo>
                          <a:pt x="40982" y="126492"/>
                        </a:moveTo>
                        <a:lnTo>
                          <a:pt x="40627" y="125196"/>
                        </a:lnTo>
                        <a:lnTo>
                          <a:pt x="40259" y="123901"/>
                        </a:lnTo>
                        <a:lnTo>
                          <a:pt x="38912" y="123139"/>
                        </a:lnTo>
                        <a:lnTo>
                          <a:pt x="36322" y="123875"/>
                        </a:lnTo>
                        <a:lnTo>
                          <a:pt x="35572" y="125209"/>
                        </a:lnTo>
                        <a:lnTo>
                          <a:pt x="35928" y="126504"/>
                        </a:lnTo>
                        <a:lnTo>
                          <a:pt x="36296" y="127800"/>
                        </a:lnTo>
                        <a:lnTo>
                          <a:pt x="37642" y="128562"/>
                        </a:lnTo>
                        <a:lnTo>
                          <a:pt x="38925" y="128193"/>
                        </a:lnTo>
                        <a:lnTo>
                          <a:pt x="40233" y="127838"/>
                        </a:lnTo>
                        <a:lnTo>
                          <a:pt x="40982" y="126492"/>
                        </a:lnTo>
                        <a:close/>
                      </a:path>
                      <a:path w="41275" h="308609">
                        <a:moveTo>
                          <a:pt x="40982" y="112661"/>
                        </a:moveTo>
                        <a:lnTo>
                          <a:pt x="40627" y="111353"/>
                        </a:lnTo>
                        <a:lnTo>
                          <a:pt x="40259" y="110058"/>
                        </a:lnTo>
                        <a:lnTo>
                          <a:pt x="38912" y="109308"/>
                        </a:lnTo>
                        <a:lnTo>
                          <a:pt x="36322" y="110032"/>
                        </a:lnTo>
                        <a:lnTo>
                          <a:pt x="35572" y="111366"/>
                        </a:lnTo>
                        <a:lnTo>
                          <a:pt x="35928" y="112674"/>
                        </a:lnTo>
                        <a:lnTo>
                          <a:pt x="36296" y="113957"/>
                        </a:lnTo>
                        <a:lnTo>
                          <a:pt x="37642" y="114719"/>
                        </a:lnTo>
                        <a:lnTo>
                          <a:pt x="38925" y="114350"/>
                        </a:lnTo>
                        <a:lnTo>
                          <a:pt x="40233" y="113995"/>
                        </a:lnTo>
                        <a:lnTo>
                          <a:pt x="40982" y="112661"/>
                        </a:lnTo>
                        <a:close/>
                      </a:path>
                      <a:path w="41275" h="308609">
                        <a:moveTo>
                          <a:pt x="40982" y="98818"/>
                        </a:moveTo>
                        <a:lnTo>
                          <a:pt x="40627" y="97523"/>
                        </a:lnTo>
                        <a:lnTo>
                          <a:pt x="40259" y="96215"/>
                        </a:lnTo>
                        <a:lnTo>
                          <a:pt x="38912" y="95465"/>
                        </a:lnTo>
                        <a:lnTo>
                          <a:pt x="36322" y="96189"/>
                        </a:lnTo>
                        <a:lnTo>
                          <a:pt x="35572" y="97536"/>
                        </a:lnTo>
                        <a:lnTo>
                          <a:pt x="35928" y="98831"/>
                        </a:lnTo>
                        <a:lnTo>
                          <a:pt x="36296" y="100126"/>
                        </a:lnTo>
                        <a:lnTo>
                          <a:pt x="37642" y="100888"/>
                        </a:lnTo>
                        <a:lnTo>
                          <a:pt x="38925" y="100507"/>
                        </a:lnTo>
                        <a:lnTo>
                          <a:pt x="40233" y="100152"/>
                        </a:lnTo>
                        <a:lnTo>
                          <a:pt x="40982" y="98818"/>
                        </a:lnTo>
                        <a:close/>
                      </a:path>
                      <a:path w="41275" h="308609">
                        <a:moveTo>
                          <a:pt x="40982" y="84975"/>
                        </a:moveTo>
                        <a:lnTo>
                          <a:pt x="40627" y="83680"/>
                        </a:lnTo>
                        <a:lnTo>
                          <a:pt x="40259" y="82384"/>
                        </a:lnTo>
                        <a:lnTo>
                          <a:pt x="38912" y="81635"/>
                        </a:lnTo>
                        <a:lnTo>
                          <a:pt x="36322" y="82359"/>
                        </a:lnTo>
                        <a:lnTo>
                          <a:pt x="35572" y="83693"/>
                        </a:lnTo>
                        <a:lnTo>
                          <a:pt x="35928" y="84988"/>
                        </a:lnTo>
                        <a:lnTo>
                          <a:pt x="36296" y="86283"/>
                        </a:lnTo>
                        <a:lnTo>
                          <a:pt x="37642" y="87045"/>
                        </a:lnTo>
                        <a:lnTo>
                          <a:pt x="38925" y="86677"/>
                        </a:lnTo>
                        <a:lnTo>
                          <a:pt x="40233" y="86321"/>
                        </a:lnTo>
                        <a:lnTo>
                          <a:pt x="40982" y="84975"/>
                        </a:lnTo>
                        <a:close/>
                      </a:path>
                      <a:path w="41275" h="308609">
                        <a:moveTo>
                          <a:pt x="40982" y="71145"/>
                        </a:moveTo>
                        <a:lnTo>
                          <a:pt x="40627" y="69837"/>
                        </a:lnTo>
                        <a:lnTo>
                          <a:pt x="40259" y="68541"/>
                        </a:lnTo>
                        <a:lnTo>
                          <a:pt x="38912" y="67792"/>
                        </a:lnTo>
                        <a:lnTo>
                          <a:pt x="36322" y="68516"/>
                        </a:lnTo>
                        <a:lnTo>
                          <a:pt x="35572" y="69850"/>
                        </a:lnTo>
                        <a:lnTo>
                          <a:pt x="35928" y="71158"/>
                        </a:lnTo>
                        <a:lnTo>
                          <a:pt x="36296" y="72440"/>
                        </a:lnTo>
                        <a:lnTo>
                          <a:pt x="37642" y="73202"/>
                        </a:lnTo>
                        <a:lnTo>
                          <a:pt x="38925" y="72834"/>
                        </a:lnTo>
                        <a:lnTo>
                          <a:pt x="40233" y="72478"/>
                        </a:lnTo>
                        <a:lnTo>
                          <a:pt x="40982" y="71145"/>
                        </a:lnTo>
                        <a:close/>
                      </a:path>
                      <a:path w="41275" h="308609">
                        <a:moveTo>
                          <a:pt x="40982" y="57315"/>
                        </a:moveTo>
                        <a:lnTo>
                          <a:pt x="40627" y="56019"/>
                        </a:lnTo>
                        <a:lnTo>
                          <a:pt x="40259" y="54711"/>
                        </a:lnTo>
                        <a:lnTo>
                          <a:pt x="38912" y="53962"/>
                        </a:lnTo>
                        <a:lnTo>
                          <a:pt x="36322" y="54686"/>
                        </a:lnTo>
                        <a:lnTo>
                          <a:pt x="35572" y="56032"/>
                        </a:lnTo>
                        <a:lnTo>
                          <a:pt x="35928" y="57327"/>
                        </a:lnTo>
                        <a:lnTo>
                          <a:pt x="36296" y="58623"/>
                        </a:lnTo>
                        <a:lnTo>
                          <a:pt x="37642" y="59385"/>
                        </a:lnTo>
                        <a:lnTo>
                          <a:pt x="38925" y="59004"/>
                        </a:lnTo>
                        <a:lnTo>
                          <a:pt x="40233" y="58648"/>
                        </a:lnTo>
                        <a:lnTo>
                          <a:pt x="40982" y="57315"/>
                        </a:lnTo>
                        <a:close/>
                      </a:path>
                      <a:path w="41275" h="308609">
                        <a:moveTo>
                          <a:pt x="40982" y="43472"/>
                        </a:moveTo>
                        <a:lnTo>
                          <a:pt x="40627" y="42176"/>
                        </a:lnTo>
                        <a:lnTo>
                          <a:pt x="40259" y="40881"/>
                        </a:lnTo>
                        <a:lnTo>
                          <a:pt x="38912" y="40132"/>
                        </a:lnTo>
                        <a:lnTo>
                          <a:pt x="36322" y="40855"/>
                        </a:lnTo>
                        <a:lnTo>
                          <a:pt x="35572" y="42189"/>
                        </a:lnTo>
                        <a:lnTo>
                          <a:pt x="35928" y="43484"/>
                        </a:lnTo>
                        <a:lnTo>
                          <a:pt x="36296" y="44780"/>
                        </a:lnTo>
                        <a:lnTo>
                          <a:pt x="37642" y="45542"/>
                        </a:lnTo>
                        <a:lnTo>
                          <a:pt x="38925" y="45173"/>
                        </a:lnTo>
                        <a:lnTo>
                          <a:pt x="40233" y="44818"/>
                        </a:lnTo>
                        <a:lnTo>
                          <a:pt x="40982" y="43472"/>
                        </a:lnTo>
                        <a:close/>
                      </a:path>
                      <a:path w="41275" h="308609">
                        <a:moveTo>
                          <a:pt x="40982" y="29641"/>
                        </a:moveTo>
                        <a:lnTo>
                          <a:pt x="40627" y="28333"/>
                        </a:lnTo>
                        <a:lnTo>
                          <a:pt x="40259" y="27038"/>
                        </a:lnTo>
                        <a:lnTo>
                          <a:pt x="38912" y="26289"/>
                        </a:lnTo>
                        <a:lnTo>
                          <a:pt x="36322" y="27012"/>
                        </a:lnTo>
                        <a:lnTo>
                          <a:pt x="35572" y="28346"/>
                        </a:lnTo>
                        <a:lnTo>
                          <a:pt x="35928" y="29654"/>
                        </a:lnTo>
                        <a:lnTo>
                          <a:pt x="36296" y="30937"/>
                        </a:lnTo>
                        <a:lnTo>
                          <a:pt x="37642" y="31699"/>
                        </a:lnTo>
                        <a:lnTo>
                          <a:pt x="38925" y="31330"/>
                        </a:lnTo>
                        <a:lnTo>
                          <a:pt x="40233" y="30975"/>
                        </a:lnTo>
                        <a:lnTo>
                          <a:pt x="40982" y="29641"/>
                        </a:lnTo>
                        <a:close/>
                      </a:path>
                    </a:pathLst>
                  </a:custGeom>
                  <a:solidFill>
                    <a:srgbClr val="FFFFFF"/>
                  </a:solidFill>
                </p:spPr>
                <p:txBody>
                  <a:bodyPr wrap="square" lIns="0" tIns="0" rIns="0" bIns="0" rtlCol="0"/>
                  <a:lstStyle/>
                  <a:p>
                    <a:endParaRPr/>
                  </a:p>
                </p:txBody>
              </p:sp>
              <p:sp>
                <p:nvSpPr>
                  <p:cNvPr id="704" name="object 80"/>
                  <p:cNvSpPr/>
                  <p:nvPr/>
                </p:nvSpPr>
                <p:spPr>
                  <a:xfrm>
                    <a:off x="6474764" y="8268195"/>
                    <a:ext cx="41275" cy="308610"/>
                  </a:xfrm>
                  <a:custGeom>
                    <a:avLst/>
                    <a:gdLst/>
                    <a:ahLst/>
                    <a:cxnLst/>
                    <a:rect l="l" t="t" r="r" b="b"/>
                    <a:pathLst>
                      <a:path w="41275" h="308609">
                        <a:moveTo>
                          <a:pt x="5410" y="47396"/>
                        </a:moveTo>
                        <a:lnTo>
                          <a:pt x="5054"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46" y="31597"/>
                        </a:moveTo>
                        <a:lnTo>
                          <a:pt x="12090" y="30302"/>
                        </a:lnTo>
                        <a:lnTo>
                          <a:pt x="11722" y="28994"/>
                        </a:lnTo>
                        <a:lnTo>
                          <a:pt x="10375" y="28244"/>
                        </a:lnTo>
                        <a:lnTo>
                          <a:pt x="7785" y="28968"/>
                        </a:lnTo>
                        <a:lnTo>
                          <a:pt x="7035" y="30314"/>
                        </a:lnTo>
                        <a:lnTo>
                          <a:pt x="7391" y="31610"/>
                        </a:lnTo>
                        <a:lnTo>
                          <a:pt x="7759" y="32905"/>
                        </a:lnTo>
                        <a:lnTo>
                          <a:pt x="9105" y="33667"/>
                        </a:lnTo>
                        <a:lnTo>
                          <a:pt x="10388" y="33286"/>
                        </a:lnTo>
                        <a:lnTo>
                          <a:pt x="11696" y="32931"/>
                        </a:lnTo>
                        <a:lnTo>
                          <a:pt x="12446" y="31597"/>
                        </a:lnTo>
                        <a:close/>
                      </a:path>
                      <a:path w="41275" h="308609">
                        <a:moveTo>
                          <a:pt x="12446" y="17754"/>
                        </a:moveTo>
                        <a:lnTo>
                          <a:pt x="12090" y="16459"/>
                        </a:lnTo>
                        <a:lnTo>
                          <a:pt x="11722" y="15163"/>
                        </a:lnTo>
                        <a:lnTo>
                          <a:pt x="10375" y="14401"/>
                        </a:lnTo>
                        <a:lnTo>
                          <a:pt x="7785" y="15138"/>
                        </a:lnTo>
                        <a:lnTo>
                          <a:pt x="7035" y="16471"/>
                        </a:lnTo>
                        <a:lnTo>
                          <a:pt x="7391" y="17767"/>
                        </a:lnTo>
                        <a:lnTo>
                          <a:pt x="7759" y="19062"/>
                        </a:lnTo>
                        <a:lnTo>
                          <a:pt x="9105" y="19824"/>
                        </a:lnTo>
                        <a:lnTo>
                          <a:pt x="10388" y="19456"/>
                        </a:lnTo>
                        <a:lnTo>
                          <a:pt x="11696" y="19100"/>
                        </a:lnTo>
                        <a:lnTo>
                          <a:pt x="12446" y="17754"/>
                        </a:lnTo>
                        <a:close/>
                      </a:path>
                      <a:path w="41275" h="308609">
                        <a:moveTo>
                          <a:pt x="12446" y="3924"/>
                        </a:moveTo>
                        <a:lnTo>
                          <a:pt x="12090" y="2616"/>
                        </a:lnTo>
                        <a:lnTo>
                          <a:pt x="11722" y="1320"/>
                        </a:lnTo>
                        <a:lnTo>
                          <a:pt x="10375" y="571"/>
                        </a:lnTo>
                        <a:lnTo>
                          <a:pt x="7785" y="1295"/>
                        </a:lnTo>
                        <a:lnTo>
                          <a:pt x="7035" y="2628"/>
                        </a:lnTo>
                        <a:lnTo>
                          <a:pt x="7391" y="3937"/>
                        </a:lnTo>
                        <a:lnTo>
                          <a:pt x="7759" y="5219"/>
                        </a:lnTo>
                        <a:lnTo>
                          <a:pt x="9105" y="5981"/>
                        </a:lnTo>
                        <a:lnTo>
                          <a:pt x="10388" y="5613"/>
                        </a:lnTo>
                        <a:lnTo>
                          <a:pt x="11696" y="5257"/>
                        </a:lnTo>
                        <a:lnTo>
                          <a:pt x="12446" y="3924"/>
                        </a:lnTo>
                        <a:close/>
                      </a:path>
                      <a:path w="41275" h="308609">
                        <a:moveTo>
                          <a:pt x="19481" y="29641"/>
                        </a:moveTo>
                        <a:lnTo>
                          <a:pt x="19126" y="28333"/>
                        </a:lnTo>
                        <a:lnTo>
                          <a:pt x="18770" y="27038"/>
                        </a:lnTo>
                        <a:lnTo>
                          <a:pt x="17411" y="26289"/>
                        </a:lnTo>
                        <a:lnTo>
                          <a:pt x="14820" y="27012"/>
                        </a:lnTo>
                        <a:lnTo>
                          <a:pt x="14071" y="28346"/>
                        </a:lnTo>
                        <a:lnTo>
                          <a:pt x="14795" y="30937"/>
                        </a:lnTo>
                        <a:lnTo>
                          <a:pt x="16141" y="31699"/>
                        </a:lnTo>
                        <a:lnTo>
                          <a:pt x="17424" y="31330"/>
                        </a:lnTo>
                        <a:lnTo>
                          <a:pt x="18732" y="30975"/>
                        </a:lnTo>
                        <a:lnTo>
                          <a:pt x="19481" y="29641"/>
                        </a:lnTo>
                        <a:close/>
                      </a:path>
                      <a:path w="41275" h="308609">
                        <a:moveTo>
                          <a:pt x="19481" y="15798"/>
                        </a:moveTo>
                        <a:lnTo>
                          <a:pt x="19126" y="14503"/>
                        </a:lnTo>
                        <a:lnTo>
                          <a:pt x="18770" y="13195"/>
                        </a:lnTo>
                        <a:lnTo>
                          <a:pt x="17411" y="12446"/>
                        </a:lnTo>
                        <a:lnTo>
                          <a:pt x="14820" y="13169"/>
                        </a:lnTo>
                        <a:lnTo>
                          <a:pt x="14071" y="14516"/>
                        </a:lnTo>
                        <a:lnTo>
                          <a:pt x="14439" y="15811"/>
                        </a:lnTo>
                        <a:lnTo>
                          <a:pt x="14795" y="17106"/>
                        </a:lnTo>
                        <a:lnTo>
                          <a:pt x="16141" y="17868"/>
                        </a:lnTo>
                        <a:lnTo>
                          <a:pt x="17424" y="17487"/>
                        </a:lnTo>
                        <a:lnTo>
                          <a:pt x="18732" y="17132"/>
                        </a:lnTo>
                        <a:lnTo>
                          <a:pt x="19481" y="15798"/>
                        </a:lnTo>
                        <a:close/>
                      </a:path>
                      <a:path w="41275" h="308609">
                        <a:moveTo>
                          <a:pt x="19481" y="1955"/>
                        </a:moveTo>
                        <a:lnTo>
                          <a:pt x="18935" y="0"/>
                        </a:lnTo>
                        <a:lnTo>
                          <a:pt x="14452" y="0"/>
                        </a:lnTo>
                        <a:lnTo>
                          <a:pt x="14071" y="673"/>
                        </a:lnTo>
                        <a:lnTo>
                          <a:pt x="14795" y="3263"/>
                        </a:lnTo>
                        <a:lnTo>
                          <a:pt x="16141" y="4025"/>
                        </a:lnTo>
                        <a:lnTo>
                          <a:pt x="18732" y="3302"/>
                        </a:lnTo>
                        <a:lnTo>
                          <a:pt x="19481" y="1955"/>
                        </a:lnTo>
                        <a:close/>
                      </a:path>
                      <a:path w="41275" h="308609">
                        <a:moveTo>
                          <a:pt x="26441" y="308495"/>
                        </a:moveTo>
                        <a:lnTo>
                          <a:pt x="26225" y="307695"/>
                        </a:lnTo>
                        <a:lnTo>
                          <a:pt x="24866" y="306946"/>
                        </a:lnTo>
                        <a:lnTo>
                          <a:pt x="22288" y="307670"/>
                        </a:lnTo>
                        <a:lnTo>
                          <a:pt x="21818" y="308495"/>
                        </a:lnTo>
                        <a:lnTo>
                          <a:pt x="26441" y="308495"/>
                        </a:lnTo>
                        <a:close/>
                      </a:path>
                      <a:path w="41275" h="308609">
                        <a:moveTo>
                          <a:pt x="26936" y="296468"/>
                        </a:moveTo>
                        <a:lnTo>
                          <a:pt x="26581" y="295173"/>
                        </a:lnTo>
                        <a:lnTo>
                          <a:pt x="26225" y="293865"/>
                        </a:lnTo>
                        <a:lnTo>
                          <a:pt x="24866" y="293116"/>
                        </a:lnTo>
                        <a:lnTo>
                          <a:pt x="22288" y="293839"/>
                        </a:lnTo>
                        <a:lnTo>
                          <a:pt x="21539" y="295186"/>
                        </a:lnTo>
                        <a:lnTo>
                          <a:pt x="22250" y="297764"/>
                        </a:lnTo>
                        <a:lnTo>
                          <a:pt x="23596" y="298526"/>
                        </a:lnTo>
                        <a:lnTo>
                          <a:pt x="24892" y="298157"/>
                        </a:lnTo>
                        <a:lnTo>
                          <a:pt x="26187" y="297802"/>
                        </a:lnTo>
                        <a:lnTo>
                          <a:pt x="26936" y="296468"/>
                        </a:lnTo>
                        <a:close/>
                      </a:path>
                      <a:path w="41275" h="308609">
                        <a:moveTo>
                          <a:pt x="26936" y="282625"/>
                        </a:moveTo>
                        <a:lnTo>
                          <a:pt x="26581" y="281330"/>
                        </a:lnTo>
                        <a:lnTo>
                          <a:pt x="26225" y="280022"/>
                        </a:lnTo>
                        <a:lnTo>
                          <a:pt x="24866" y="279273"/>
                        </a:lnTo>
                        <a:lnTo>
                          <a:pt x="22288" y="280009"/>
                        </a:lnTo>
                        <a:lnTo>
                          <a:pt x="21539" y="281343"/>
                        </a:lnTo>
                        <a:lnTo>
                          <a:pt x="22250" y="283933"/>
                        </a:lnTo>
                        <a:lnTo>
                          <a:pt x="23596" y="284695"/>
                        </a:lnTo>
                        <a:lnTo>
                          <a:pt x="24892" y="284327"/>
                        </a:lnTo>
                        <a:lnTo>
                          <a:pt x="26187" y="283972"/>
                        </a:lnTo>
                        <a:lnTo>
                          <a:pt x="26936" y="282625"/>
                        </a:lnTo>
                        <a:close/>
                      </a:path>
                      <a:path w="41275" h="308609">
                        <a:moveTo>
                          <a:pt x="26936" y="268782"/>
                        </a:moveTo>
                        <a:lnTo>
                          <a:pt x="26581" y="267487"/>
                        </a:lnTo>
                        <a:lnTo>
                          <a:pt x="26225" y="266192"/>
                        </a:lnTo>
                        <a:lnTo>
                          <a:pt x="24866" y="265442"/>
                        </a:lnTo>
                        <a:lnTo>
                          <a:pt x="22288" y="266166"/>
                        </a:lnTo>
                        <a:lnTo>
                          <a:pt x="21539" y="267500"/>
                        </a:lnTo>
                        <a:lnTo>
                          <a:pt x="22250" y="270090"/>
                        </a:lnTo>
                        <a:lnTo>
                          <a:pt x="23596" y="270852"/>
                        </a:lnTo>
                        <a:lnTo>
                          <a:pt x="24892" y="270484"/>
                        </a:lnTo>
                        <a:lnTo>
                          <a:pt x="26187" y="270129"/>
                        </a:lnTo>
                        <a:lnTo>
                          <a:pt x="26936" y="268782"/>
                        </a:lnTo>
                        <a:close/>
                      </a:path>
                      <a:path w="41275" h="308609">
                        <a:moveTo>
                          <a:pt x="26936" y="254952"/>
                        </a:moveTo>
                        <a:lnTo>
                          <a:pt x="26581" y="253644"/>
                        </a:lnTo>
                        <a:lnTo>
                          <a:pt x="26225" y="252349"/>
                        </a:lnTo>
                        <a:lnTo>
                          <a:pt x="24866" y="251599"/>
                        </a:lnTo>
                        <a:lnTo>
                          <a:pt x="22288" y="252323"/>
                        </a:lnTo>
                        <a:lnTo>
                          <a:pt x="21539" y="253669"/>
                        </a:lnTo>
                        <a:lnTo>
                          <a:pt x="22250" y="256247"/>
                        </a:lnTo>
                        <a:lnTo>
                          <a:pt x="23596" y="257009"/>
                        </a:lnTo>
                        <a:lnTo>
                          <a:pt x="24892" y="256641"/>
                        </a:lnTo>
                        <a:lnTo>
                          <a:pt x="26187" y="256286"/>
                        </a:lnTo>
                        <a:lnTo>
                          <a:pt x="26936" y="254952"/>
                        </a:lnTo>
                        <a:close/>
                      </a:path>
                      <a:path w="41275" h="308609">
                        <a:moveTo>
                          <a:pt x="26936" y="241109"/>
                        </a:moveTo>
                        <a:lnTo>
                          <a:pt x="26581" y="239814"/>
                        </a:lnTo>
                        <a:lnTo>
                          <a:pt x="26225" y="238506"/>
                        </a:lnTo>
                        <a:lnTo>
                          <a:pt x="24866" y="237756"/>
                        </a:lnTo>
                        <a:lnTo>
                          <a:pt x="22288" y="238493"/>
                        </a:lnTo>
                        <a:lnTo>
                          <a:pt x="21539" y="239826"/>
                        </a:lnTo>
                        <a:lnTo>
                          <a:pt x="22250" y="242417"/>
                        </a:lnTo>
                        <a:lnTo>
                          <a:pt x="23596" y="243179"/>
                        </a:lnTo>
                        <a:lnTo>
                          <a:pt x="24892" y="242811"/>
                        </a:lnTo>
                        <a:lnTo>
                          <a:pt x="26187" y="242455"/>
                        </a:lnTo>
                        <a:lnTo>
                          <a:pt x="26936" y="241109"/>
                        </a:lnTo>
                        <a:close/>
                      </a:path>
                      <a:path w="41275" h="308609">
                        <a:moveTo>
                          <a:pt x="26936" y="227266"/>
                        </a:moveTo>
                        <a:lnTo>
                          <a:pt x="26581" y="225971"/>
                        </a:lnTo>
                        <a:lnTo>
                          <a:pt x="26225" y="224675"/>
                        </a:lnTo>
                        <a:lnTo>
                          <a:pt x="24866" y="223926"/>
                        </a:lnTo>
                        <a:lnTo>
                          <a:pt x="22288" y="224650"/>
                        </a:lnTo>
                        <a:lnTo>
                          <a:pt x="21539" y="225983"/>
                        </a:lnTo>
                        <a:lnTo>
                          <a:pt x="22250" y="228574"/>
                        </a:lnTo>
                        <a:lnTo>
                          <a:pt x="23596" y="229336"/>
                        </a:lnTo>
                        <a:lnTo>
                          <a:pt x="24892" y="228968"/>
                        </a:lnTo>
                        <a:lnTo>
                          <a:pt x="26187" y="228612"/>
                        </a:lnTo>
                        <a:lnTo>
                          <a:pt x="26936" y="227266"/>
                        </a:lnTo>
                        <a:close/>
                      </a:path>
                      <a:path w="41275" h="308609">
                        <a:moveTo>
                          <a:pt x="26936" y="213436"/>
                        </a:moveTo>
                        <a:lnTo>
                          <a:pt x="26581" y="212140"/>
                        </a:lnTo>
                        <a:lnTo>
                          <a:pt x="26225" y="210832"/>
                        </a:lnTo>
                        <a:lnTo>
                          <a:pt x="24866" y="210083"/>
                        </a:lnTo>
                        <a:lnTo>
                          <a:pt x="22288" y="210807"/>
                        </a:lnTo>
                        <a:lnTo>
                          <a:pt x="21539" y="212153"/>
                        </a:lnTo>
                        <a:lnTo>
                          <a:pt x="22250" y="214731"/>
                        </a:lnTo>
                        <a:lnTo>
                          <a:pt x="23596" y="215493"/>
                        </a:lnTo>
                        <a:lnTo>
                          <a:pt x="24892" y="215125"/>
                        </a:lnTo>
                        <a:lnTo>
                          <a:pt x="26187" y="214769"/>
                        </a:lnTo>
                        <a:lnTo>
                          <a:pt x="26936" y="213436"/>
                        </a:lnTo>
                        <a:close/>
                      </a:path>
                      <a:path w="41275" h="308609">
                        <a:moveTo>
                          <a:pt x="26936" y="199605"/>
                        </a:moveTo>
                        <a:lnTo>
                          <a:pt x="26581" y="198310"/>
                        </a:lnTo>
                        <a:lnTo>
                          <a:pt x="26225" y="197002"/>
                        </a:lnTo>
                        <a:lnTo>
                          <a:pt x="24866" y="196253"/>
                        </a:lnTo>
                        <a:lnTo>
                          <a:pt x="22288" y="196989"/>
                        </a:lnTo>
                        <a:lnTo>
                          <a:pt x="21539" y="198323"/>
                        </a:lnTo>
                        <a:lnTo>
                          <a:pt x="22250" y="200914"/>
                        </a:lnTo>
                        <a:lnTo>
                          <a:pt x="23596" y="201676"/>
                        </a:lnTo>
                        <a:lnTo>
                          <a:pt x="24892" y="201307"/>
                        </a:lnTo>
                        <a:lnTo>
                          <a:pt x="26187" y="200952"/>
                        </a:lnTo>
                        <a:lnTo>
                          <a:pt x="26936" y="199605"/>
                        </a:lnTo>
                        <a:close/>
                      </a:path>
                      <a:path w="41275" h="308609">
                        <a:moveTo>
                          <a:pt x="26936" y="185762"/>
                        </a:moveTo>
                        <a:lnTo>
                          <a:pt x="26581" y="184467"/>
                        </a:lnTo>
                        <a:lnTo>
                          <a:pt x="26225" y="183172"/>
                        </a:lnTo>
                        <a:lnTo>
                          <a:pt x="24866" y="182422"/>
                        </a:lnTo>
                        <a:lnTo>
                          <a:pt x="22288" y="183146"/>
                        </a:lnTo>
                        <a:lnTo>
                          <a:pt x="21539" y="184480"/>
                        </a:lnTo>
                        <a:lnTo>
                          <a:pt x="22250" y="187071"/>
                        </a:lnTo>
                        <a:lnTo>
                          <a:pt x="23596" y="187833"/>
                        </a:lnTo>
                        <a:lnTo>
                          <a:pt x="24892" y="187464"/>
                        </a:lnTo>
                        <a:lnTo>
                          <a:pt x="26187" y="187109"/>
                        </a:lnTo>
                        <a:lnTo>
                          <a:pt x="26936" y="185762"/>
                        </a:lnTo>
                        <a:close/>
                      </a:path>
                      <a:path w="41275" h="308609">
                        <a:moveTo>
                          <a:pt x="26936" y="171932"/>
                        </a:moveTo>
                        <a:lnTo>
                          <a:pt x="26581" y="170637"/>
                        </a:lnTo>
                        <a:lnTo>
                          <a:pt x="26225" y="169329"/>
                        </a:lnTo>
                        <a:lnTo>
                          <a:pt x="24866" y="168579"/>
                        </a:lnTo>
                        <a:lnTo>
                          <a:pt x="22288" y="169303"/>
                        </a:lnTo>
                        <a:lnTo>
                          <a:pt x="21539" y="170649"/>
                        </a:lnTo>
                        <a:lnTo>
                          <a:pt x="22250" y="173228"/>
                        </a:lnTo>
                        <a:lnTo>
                          <a:pt x="23596" y="173990"/>
                        </a:lnTo>
                        <a:lnTo>
                          <a:pt x="24892" y="173621"/>
                        </a:lnTo>
                        <a:lnTo>
                          <a:pt x="26187" y="173266"/>
                        </a:lnTo>
                        <a:lnTo>
                          <a:pt x="26936" y="171932"/>
                        </a:lnTo>
                        <a:close/>
                      </a:path>
                      <a:path w="41275" h="308609">
                        <a:moveTo>
                          <a:pt x="26936" y="158089"/>
                        </a:moveTo>
                        <a:lnTo>
                          <a:pt x="26581" y="156794"/>
                        </a:lnTo>
                        <a:lnTo>
                          <a:pt x="26225" y="155486"/>
                        </a:lnTo>
                        <a:lnTo>
                          <a:pt x="24866" y="154736"/>
                        </a:lnTo>
                        <a:lnTo>
                          <a:pt x="22288" y="155473"/>
                        </a:lnTo>
                        <a:lnTo>
                          <a:pt x="21539" y="156806"/>
                        </a:lnTo>
                        <a:lnTo>
                          <a:pt x="22250" y="159397"/>
                        </a:lnTo>
                        <a:lnTo>
                          <a:pt x="23596" y="160159"/>
                        </a:lnTo>
                        <a:lnTo>
                          <a:pt x="24892" y="159791"/>
                        </a:lnTo>
                        <a:lnTo>
                          <a:pt x="26187" y="159435"/>
                        </a:lnTo>
                        <a:lnTo>
                          <a:pt x="26936" y="158089"/>
                        </a:lnTo>
                        <a:close/>
                      </a:path>
                      <a:path w="41275" h="308609">
                        <a:moveTo>
                          <a:pt x="26936" y="144259"/>
                        </a:moveTo>
                        <a:lnTo>
                          <a:pt x="26581" y="142951"/>
                        </a:lnTo>
                        <a:lnTo>
                          <a:pt x="26225" y="141655"/>
                        </a:lnTo>
                        <a:lnTo>
                          <a:pt x="24866" y="140906"/>
                        </a:lnTo>
                        <a:lnTo>
                          <a:pt x="22288" y="141630"/>
                        </a:lnTo>
                        <a:lnTo>
                          <a:pt x="21539" y="142963"/>
                        </a:lnTo>
                        <a:lnTo>
                          <a:pt x="22250" y="145554"/>
                        </a:lnTo>
                        <a:lnTo>
                          <a:pt x="23596" y="146316"/>
                        </a:lnTo>
                        <a:lnTo>
                          <a:pt x="24892" y="145948"/>
                        </a:lnTo>
                        <a:lnTo>
                          <a:pt x="26187" y="145592"/>
                        </a:lnTo>
                        <a:lnTo>
                          <a:pt x="26936" y="144259"/>
                        </a:lnTo>
                        <a:close/>
                      </a:path>
                      <a:path w="41275" h="308609">
                        <a:moveTo>
                          <a:pt x="26936" y="130416"/>
                        </a:moveTo>
                        <a:lnTo>
                          <a:pt x="26581" y="129120"/>
                        </a:lnTo>
                        <a:lnTo>
                          <a:pt x="26225" y="127812"/>
                        </a:lnTo>
                        <a:lnTo>
                          <a:pt x="24866" y="127063"/>
                        </a:lnTo>
                        <a:lnTo>
                          <a:pt x="22288" y="127787"/>
                        </a:lnTo>
                        <a:lnTo>
                          <a:pt x="21539" y="129133"/>
                        </a:lnTo>
                        <a:lnTo>
                          <a:pt x="22250" y="131711"/>
                        </a:lnTo>
                        <a:lnTo>
                          <a:pt x="23596" y="132473"/>
                        </a:lnTo>
                        <a:lnTo>
                          <a:pt x="24892" y="132105"/>
                        </a:lnTo>
                        <a:lnTo>
                          <a:pt x="26187" y="131749"/>
                        </a:lnTo>
                        <a:lnTo>
                          <a:pt x="26936" y="130416"/>
                        </a:lnTo>
                        <a:close/>
                      </a:path>
                      <a:path w="41275" h="308609">
                        <a:moveTo>
                          <a:pt x="26936" y="116586"/>
                        </a:moveTo>
                        <a:lnTo>
                          <a:pt x="26581" y="115290"/>
                        </a:lnTo>
                        <a:lnTo>
                          <a:pt x="26225" y="113982"/>
                        </a:lnTo>
                        <a:lnTo>
                          <a:pt x="24866" y="113233"/>
                        </a:lnTo>
                        <a:lnTo>
                          <a:pt x="22288" y="113969"/>
                        </a:lnTo>
                        <a:lnTo>
                          <a:pt x="21539" y="115303"/>
                        </a:lnTo>
                        <a:lnTo>
                          <a:pt x="22250" y="117894"/>
                        </a:lnTo>
                        <a:lnTo>
                          <a:pt x="23596" y="118656"/>
                        </a:lnTo>
                        <a:lnTo>
                          <a:pt x="24892" y="118287"/>
                        </a:lnTo>
                        <a:lnTo>
                          <a:pt x="26187" y="117932"/>
                        </a:lnTo>
                        <a:lnTo>
                          <a:pt x="26936" y="116586"/>
                        </a:lnTo>
                        <a:close/>
                      </a:path>
                      <a:path w="41275" h="308609">
                        <a:moveTo>
                          <a:pt x="26936" y="102755"/>
                        </a:moveTo>
                        <a:lnTo>
                          <a:pt x="26581" y="101447"/>
                        </a:lnTo>
                        <a:lnTo>
                          <a:pt x="26225" y="100152"/>
                        </a:lnTo>
                        <a:lnTo>
                          <a:pt x="24866" y="99402"/>
                        </a:lnTo>
                        <a:lnTo>
                          <a:pt x="22288" y="100126"/>
                        </a:lnTo>
                        <a:lnTo>
                          <a:pt x="21539" y="101460"/>
                        </a:lnTo>
                        <a:lnTo>
                          <a:pt x="22250" y="104051"/>
                        </a:lnTo>
                        <a:lnTo>
                          <a:pt x="23596" y="104813"/>
                        </a:lnTo>
                        <a:lnTo>
                          <a:pt x="24892" y="104444"/>
                        </a:lnTo>
                        <a:lnTo>
                          <a:pt x="26187" y="104089"/>
                        </a:lnTo>
                        <a:lnTo>
                          <a:pt x="26936" y="102755"/>
                        </a:lnTo>
                        <a:close/>
                      </a:path>
                      <a:path w="41275" h="308609">
                        <a:moveTo>
                          <a:pt x="26936" y="88912"/>
                        </a:moveTo>
                        <a:lnTo>
                          <a:pt x="26581" y="87617"/>
                        </a:lnTo>
                        <a:lnTo>
                          <a:pt x="26225" y="86309"/>
                        </a:lnTo>
                        <a:lnTo>
                          <a:pt x="24866" y="85559"/>
                        </a:lnTo>
                        <a:lnTo>
                          <a:pt x="22288" y="86283"/>
                        </a:lnTo>
                        <a:lnTo>
                          <a:pt x="21539" y="87630"/>
                        </a:lnTo>
                        <a:lnTo>
                          <a:pt x="22250" y="90208"/>
                        </a:lnTo>
                        <a:lnTo>
                          <a:pt x="23596" y="90970"/>
                        </a:lnTo>
                        <a:lnTo>
                          <a:pt x="24892" y="90601"/>
                        </a:lnTo>
                        <a:lnTo>
                          <a:pt x="26187" y="90246"/>
                        </a:lnTo>
                        <a:lnTo>
                          <a:pt x="26936" y="88912"/>
                        </a:lnTo>
                        <a:close/>
                      </a:path>
                      <a:path w="41275" h="308609">
                        <a:moveTo>
                          <a:pt x="26936" y="75069"/>
                        </a:moveTo>
                        <a:lnTo>
                          <a:pt x="26581" y="73774"/>
                        </a:lnTo>
                        <a:lnTo>
                          <a:pt x="26225" y="72466"/>
                        </a:lnTo>
                        <a:lnTo>
                          <a:pt x="24866" y="71716"/>
                        </a:lnTo>
                        <a:lnTo>
                          <a:pt x="22288" y="72453"/>
                        </a:lnTo>
                        <a:lnTo>
                          <a:pt x="21539" y="73787"/>
                        </a:lnTo>
                        <a:lnTo>
                          <a:pt x="22250" y="76377"/>
                        </a:lnTo>
                        <a:lnTo>
                          <a:pt x="23596" y="77139"/>
                        </a:lnTo>
                        <a:lnTo>
                          <a:pt x="24892" y="76771"/>
                        </a:lnTo>
                        <a:lnTo>
                          <a:pt x="26187" y="76415"/>
                        </a:lnTo>
                        <a:lnTo>
                          <a:pt x="26936" y="75069"/>
                        </a:lnTo>
                        <a:close/>
                      </a:path>
                      <a:path w="41275" h="308609">
                        <a:moveTo>
                          <a:pt x="26936" y="61239"/>
                        </a:moveTo>
                        <a:lnTo>
                          <a:pt x="26581" y="59931"/>
                        </a:lnTo>
                        <a:lnTo>
                          <a:pt x="26225" y="58635"/>
                        </a:lnTo>
                        <a:lnTo>
                          <a:pt x="24866" y="57886"/>
                        </a:lnTo>
                        <a:lnTo>
                          <a:pt x="22288" y="58610"/>
                        </a:lnTo>
                        <a:lnTo>
                          <a:pt x="21539" y="59944"/>
                        </a:lnTo>
                        <a:lnTo>
                          <a:pt x="22250" y="62534"/>
                        </a:lnTo>
                        <a:lnTo>
                          <a:pt x="23596" y="63296"/>
                        </a:lnTo>
                        <a:lnTo>
                          <a:pt x="24892" y="62928"/>
                        </a:lnTo>
                        <a:lnTo>
                          <a:pt x="26187" y="62572"/>
                        </a:lnTo>
                        <a:lnTo>
                          <a:pt x="26936" y="61239"/>
                        </a:lnTo>
                        <a:close/>
                      </a:path>
                      <a:path w="41275" h="308609">
                        <a:moveTo>
                          <a:pt x="26936" y="47396"/>
                        </a:moveTo>
                        <a:lnTo>
                          <a:pt x="26581" y="46101"/>
                        </a:lnTo>
                        <a:lnTo>
                          <a:pt x="26225" y="44792"/>
                        </a:lnTo>
                        <a:lnTo>
                          <a:pt x="24866" y="44043"/>
                        </a:lnTo>
                        <a:lnTo>
                          <a:pt x="22288" y="44767"/>
                        </a:lnTo>
                        <a:lnTo>
                          <a:pt x="21539" y="46113"/>
                        </a:lnTo>
                        <a:lnTo>
                          <a:pt x="22250" y="48704"/>
                        </a:lnTo>
                        <a:lnTo>
                          <a:pt x="23596" y="49466"/>
                        </a:lnTo>
                        <a:lnTo>
                          <a:pt x="24892" y="49085"/>
                        </a:lnTo>
                        <a:lnTo>
                          <a:pt x="26187" y="48729"/>
                        </a:lnTo>
                        <a:lnTo>
                          <a:pt x="26936" y="47396"/>
                        </a:lnTo>
                        <a:close/>
                      </a:path>
                      <a:path w="41275" h="308609">
                        <a:moveTo>
                          <a:pt x="33959" y="308330"/>
                        </a:moveTo>
                        <a:lnTo>
                          <a:pt x="33248" y="305727"/>
                        </a:lnTo>
                        <a:lnTo>
                          <a:pt x="31902" y="304977"/>
                        </a:lnTo>
                        <a:lnTo>
                          <a:pt x="29311" y="305727"/>
                        </a:lnTo>
                        <a:lnTo>
                          <a:pt x="28562" y="307047"/>
                        </a:lnTo>
                        <a:lnTo>
                          <a:pt x="28968"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68"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68"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68"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68"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68"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68"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68"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68"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68"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68"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68"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68"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68"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68"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68"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68"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68"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68"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68" y="59385"/>
                        </a:lnTo>
                        <a:lnTo>
                          <a:pt x="38950" y="59004"/>
                        </a:lnTo>
                        <a:lnTo>
                          <a:pt x="40246" y="58648"/>
                        </a:lnTo>
                        <a:lnTo>
                          <a:pt x="40995" y="57315"/>
                        </a:lnTo>
                        <a:close/>
                      </a:path>
                      <a:path w="41275" h="308609">
                        <a:moveTo>
                          <a:pt x="40995" y="43472"/>
                        </a:moveTo>
                        <a:lnTo>
                          <a:pt x="40640" y="42176"/>
                        </a:lnTo>
                        <a:lnTo>
                          <a:pt x="40284" y="40881"/>
                        </a:lnTo>
                        <a:lnTo>
                          <a:pt x="38938" y="40132"/>
                        </a:lnTo>
                        <a:lnTo>
                          <a:pt x="37642" y="40487"/>
                        </a:lnTo>
                        <a:lnTo>
                          <a:pt x="36347" y="40855"/>
                        </a:lnTo>
                        <a:lnTo>
                          <a:pt x="35598" y="42189"/>
                        </a:lnTo>
                        <a:lnTo>
                          <a:pt x="36309" y="44780"/>
                        </a:lnTo>
                        <a:lnTo>
                          <a:pt x="37668" y="45542"/>
                        </a:lnTo>
                        <a:lnTo>
                          <a:pt x="38950" y="45173"/>
                        </a:lnTo>
                        <a:lnTo>
                          <a:pt x="40246" y="44818"/>
                        </a:lnTo>
                        <a:lnTo>
                          <a:pt x="40995" y="43472"/>
                        </a:lnTo>
                        <a:close/>
                      </a:path>
                      <a:path w="41275" h="308609">
                        <a:moveTo>
                          <a:pt x="40995" y="29641"/>
                        </a:moveTo>
                        <a:lnTo>
                          <a:pt x="40640" y="28333"/>
                        </a:lnTo>
                        <a:lnTo>
                          <a:pt x="40284" y="27038"/>
                        </a:lnTo>
                        <a:lnTo>
                          <a:pt x="38938" y="26289"/>
                        </a:lnTo>
                        <a:lnTo>
                          <a:pt x="37642" y="26644"/>
                        </a:lnTo>
                        <a:lnTo>
                          <a:pt x="36347" y="27012"/>
                        </a:lnTo>
                        <a:lnTo>
                          <a:pt x="35598" y="28346"/>
                        </a:lnTo>
                        <a:lnTo>
                          <a:pt x="36309" y="30937"/>
                        </a:lnTo>
                        <a:lnTo>
                          <a:pt x="37668" y="31699"/>
                        </a:lnTo>
                        <a:lnTo>
                          <a:pt x="38950" y="31330"/>
                        </a:lnTo>
                        <a:lnTo>
                          <a:pt x="40246" y="30975"/>
                        </a:lnTo>
                        <a:lnTo>
                          <a:pt x="40995" y="29641"/>
                        </a:lnTo>
                        <a:close/>
                      </a:path>
                    </a:pathLst>
                  </a:custGeom>
                  <a:solidFill>
                    <a:srgbClr val="FFFFFF"/>
                  </a:solidFill>
                </p:spPr>
                <p:txBody>
                  <a:bodyPr wrap="square" lIns="0" tIns="0" rIns="0" bIns="0" rtlCol="0"/>
                  <a:lstStyle/>
                  <a:p>
                    <a:endParaRPr/>
                  </a:p>
                </p:txBody>
              </p:sp>
              <p:sp>
                <p:nvSpPr>
                  <p:cNvPr id="705" name="object 81"/>
                  <p:cNvSpPr/>
                  <p:nvPr/>
                </p:nvSpPr>
                <p:spPr>
                  <a:xfrm>
                    <a:off x="6453251" y="8268195"/>
                    <a:ext cx="41275" cy="308610"/>
                  </a:xfrm>
                  <a:custGeom>
                    <a:avLst/>
                    <a:gdLst/>
                    <a:ahLst/>
                    <a:cxnLst/>
                    <a:rect l="l" t="t" r="r" b="b"/>
                    <a:pathLst>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52" y="0"/>
                        </a:lnTo>
                        <a:lnTo>
                          <a:pt x="14058" y="673"/>
                        </a:lnTo>
                        <a:lnTo>
                          <a:pt x="14770" y="3263"/>
                        </a:lnTo>
                        <a:lnTo>
                          <a:pt x="16129" y="4025"/>
                        </a:lnTo>
                        <a:lnTo>
                          <a:pt x="18707" y="3302"/>
                        </a:lnTo>
                        <a:lnTo>
                          <a:pt x="19456" y="1955"/>
                        </a:lnTo>
                        <a:close/>
                      </a:path>
                      <a:path w="41275" h="308609">
                        <a:moveTo>
                          <a:pt x="26428" y="308495"/>
                        </a:moveTo>
                        <a:lnTo>
                          <a:pt x="26200" y="307695"/>
                        </a:lnTo>
                        <a:lnTo>
                          <a:pt x="24853" y="306946"/>
                        </a:lnTo>
                        <a:lnTo>
                          <a:pt x="22263" y="307670"/>
                        </a:lnTo>
                        <a:lnTo>
                          <a:pt x="21805" y="308495"/>
                        </a:lnTo>
                        <a:lnTo>
                          <a:pt x="26428" y="308495"/>
                        </a:lnTo>
                        <a:close/>
                      </a:path>
                      <a:path w="41275" h="308609">
                        <a:moveTo>
                          <a:pt x="26924" y="296468"/>
                        </a:moveTo>
                        <a:lnTo>
                          <a:pt x="26568" y="295173"/>
                        </a:lnTo>
                        <a:lnTo>
                          <a:pt x="26200" y="293865"/>
                        </a:lnTo>
                        <a:lnTo>
                          <a:pt x="24853" y="293116"/>
                        </a:lnTo>
                        <a:lnTo>
                          <a:pt x="22263" y="293839"/>
                        </a:lnTo>
                        <a:lnTo>
                          <a:pt x="21513" y="295186"/>
                        </a:lnTo>
                        <a:lnTo>
                          <a:pt x="21869" y="296481"/>
                        </a:lnTo>
                        <a:lnTo>
                          <a:pt x="22237" y="297764"/>
                        </a:lnTo>
                        <a:lnTo>
                          <a:pt x="23583" y="298526"/>
                        </a:lnTo>
                        <a:lnTo>
                          <a:pt x="24866" y="298157"/>
                        </a:lnTo>
                        <a:lnTo>
                          <a:pt x="26174" y="297802"/>
                        </a:lnTo>
                        <a:lnTo>
                          <a:pt x="26924" y="296468"/>
                        </a:lnTo>
                        <a:close/>
                      </a:path>
                      <a:path w="41275" h="308609">
                        <a:moveTo>
                          <a:pt x="26924" y="282625"/>
                        </a:moveTo>
                        <a:lnTo>
                          <a:pt x="26568" y="281330"/>
                        </a:lnTo>
                        <a:lnTo>
                          <a:pt x="26200" y="280022"/>
                        </a:lnTo>
                        <a:lnTo>
                          <a:pt x="24853" y="279273"/>
                        </a:lnTo>
                        <a:lnTo>
                          <a:pt x="22263" y="280009"/>
                        </a:lnTo>
                        <a:lnTo>
                          <a:pt x="21513" y="281343"/>
                        </a:lnTo>
                        <a:lnTo>
                          <a:pt x="21869"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00" y="266192"/>
                        </a:lnTo>
                        <a:lnTo>
                          <a:pt x="24853" y="265442"/>
                        </a:lnTo>
                        <a:lnTo>
                          <a:pt x="22263" y="266166"/>
                        </a:lnTo>
                        <a:lnTo>
                          <a:pt x="21513" y="267500"/>
                        </a:lnTo>
                        <a:lnTo>
                          <a:pt x="21869" y="268808"/>
                        </a:lnTo>
                        <a:lnTo>
                          <a:pt x="22237" y="270090"/>
                        </a:lnTo>
                        <a:lnTo>
                          <a:pt x="23583" y="270852"/>
                        </a:lnTo>
                        <a:lnTo>
                          <a:pt x="24866" y="270484"/>
                        </a:lnTo>
                        <a:lnTo>
                          <a:pt x="26174" y="270129"/>
                        </a:lnTo>
                        <a:lnTo>
                          <a:pt x="26924" y="268782"/>
                        </a:lnTo>
                        <a:close/>
                      </a:path>
                      <a:path w="41275" h="308609">
                        <a:moveTo>
                          <a:pt x="26924" y="254952"/>
                        </a:moveTo>
                        <a:lnTo>
                          <a:pt x="26568" y="253644"/>
                        </a:lnTo>
                        <a:lnTo>
                          <a:pt x="26200" y="252349"/>
                        </a:lnTo>
                        <a:lnTo>
                          <a:pt x="24853" y="251599"/>
                        </a:lnTo>
                        <a:lnTo>
                          <a:pt x="22263" y="252323"/>
                        </a:lnTo>
                        <a:lnTo>
                          <a:pt x="21513" y="253669"/>
                        </a:lnTo>
                        <a:lnTo>
                          <a:pt x="21869" y="254965"/>
                        </a:lnTo>
                        <a:lnTo>
                          <a:pt x="22237" y="256247"/>
                        </a:lnTo>
                        <a:lnTo>
                          <a:pt x="23583" y="257009"/>
                        </a:lnTo>
                        <a:lnTo>
                          <a:pt x="24866" y="256641"/>
                        </a:lnTo>
                        <a:lnTo>
                          <a:pt x="26174" y="256286"/>
                        </a:lnTo>
                        <a:lnTo>
                          <a:pt x="26924" y="254952"/>
                        </a:lnTo>
                        <a:close/>
                      </a:path>
                      <a:path w="41275" h="308609">
                        <a:moveTo>
                          <a:pt x="26924" y="241109"/>
                        </a:moveTo>
                        <a:lnTo>
                          <a:pt x="26568" y="239814"/>
                        </a:lnTo>
                        <a:lnTo>
                          <a:pt x="26200" y="238506"/>
                        </a:lnTo>
                        <a:lnTo>
                          <a:pt x="24853" y="237756"/>
                        </a:lnTo>
                        <a:lnTo>
                          <a:pt x="22263" y="238493"/>
                        </a:lnTo>
                        <a:lnTo>
                          <a:pt x="21513" y="239826"/>
                        </a:lnTo>
                        <a:lnTo>
                          <a:pt x="21869"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00" y="224675"/>
                        </a:lnTo>
                        <a:lnTo>
                          <a:pt x="24853" y="223926"/>
                        </a:lnTo>
                        <a:lnTo>
                          <a:pt x="22263" y="224650"/>
                        </a:lnTo>
                        <a:lnTo>
                          <a:pt x="21513" y="225983"/>
                        </a:lnTo>
                        <a:lnTo>
                          <a:pt x="21869" y="227291"/>
                        </a:lnTo>
                        <a:lnTo>
                          <a:pt x="22237" y="228574"/>
                        </a:lnTo>
                        <a:lnTo>
                          <a:pt x="23583" y="229336"/>
                        </a:lnTo>
                        <a:lnTo>
                          <a:pt x="24866" y="228968"/>
                        </a:lnTo>
                        <a:lnTo>
                          <a:pt x="26174" y="228612"/>
                        </a:lnTo>
                        <a:lnTo>
                          <a:pt x="26924" y="227266"/>
                        </a:lnTo>
                        <a:close/>
                      </a:path>
                      <a:path w="41275" h="308609">
                        <a:moveTo>
                          <a:pt x="26924" y="213436"/>
                        </a:moveTo>
                        <a:lnTo>
                          <a:pt x="26568" y="212140"/>
                        </a:lnTo>
                        <a:lnTo>
                          <a:pt x="26200" y="210832"/>
                        </a:lnTo>
                        <a:lnTo>
                          <a:pt x="24853" y="210083"/>
                        </a:lnTo>
                        <a:lnTo>
                          <a:pt x="22263" y="210807"/>
                        </a:lnTo>
                        <a:lnTo>
                          <a:pt x="21513" y="212153"/>
                        </a:lnTo>
                        <a:lnTo>
                          <a:pt x="21869" y="213448"/>
                        </a:lnTo>
                        <a:lnTo>
                          <a:pt x="22237" y="214731"/>
                        </a:lnTo>
                        <a:lnTo>
                          <a:pt x="23583" y="215493"/>
                        </a:lnTo>
                        <a:lnTo>
                          <a:pt x="24866" y="215125"/>
                        </a:lnTo>
                        <a:lnTo>
                          <a:pt x="26174" y="214769"/>
                        </a:lnTo>
                        <a:lnTo>
                          <a:pt x="26924" y="213436"/>
                        </a:lnTo>
                        <a:close/>
                      </a:path>
                      <a:path w="41275" h="308609">
                        <a:moveTo>
                          <a:pt x="26924" y="199605"/>
                        </a:moveTo>
                        <a:lnTo>
                          <a:pt x="26568" y="198310"/>
                        </a:lnTo>
                        <a:lnTo>
                          <a:pt x="26200" y="197002"/>
                        </a:lnTo>
                        <a:lnTo>
                          <a:pt x="24853" y="196253"/>
                        </a:lnTo>
                        <a:lnTo>
                          <a:pt x="22263" y="196989"/>
                        </a:lnTo>
                        <a:lnTo>
                          <a:pt x="21513" y="198323"/>
                        </a:lnTo>
                        <a:lnTo>
                          <a:pt x="21869"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00" y="183172"/>
                        </a:lnTo>
                        <a:lnTo>
                          <a:pt x="24853" y="182422"/>
                        </a:lnTo>
                        <a:lnTo>
                          <a:pt x="22263" y="183146"/>
                        </a:lnTo>
                        <a:lnTo>
                          <a:pt x="21513" y="184480"/>
                        </a:lnTo>
                        <a:lnTo>
                          <a:pt x="21869" y="185788"/>
                        </a:lnTo>
                        <a:lnTo>
                          <a:pt x="22237" y="187071"/>
                        </a:lnTo>
                        <a:lnTo>
                          <a:pt x="23583" y="187833"/>
                        </a:lnTo>
                        <a:lnTo>
                          <a:pt x="24866" y="187464"/>
                        </a:lnTo>
                        <a:lnTo>
                          <a:pt x="26174" y="187109"/>
                        </a:lnTo>
                        <a:lnTo>
                          <a:pt x="26924" y="185762"/>
                        </a:lnTo>
                        <a:close/>
                      </a:path>
                      <a:path w="41275" h="308609">
                        <a:moveTo>
                          <a:pt x="26924" y="171932"/>
                        </a:moveTo>
                        <a:lnTo>
                          <a:pt x="26568" y="170637"/>
                        </a:lnTo>
                        <a:lnTo>
                          <a:pt x="26200" y="169329"/>
                        </a:lnTo>
                        <a:lnTo>
                          <a:pt x="24853" y="168579"/>
                        </a:lnTo>
                        <a:lnTo>
                          <a:pt x="22263" y="169303"/>
                        </a:lnTo>
                        <a:lnTo>
                          <a:pt x="21513" y="170649"/>
                        </a:lnTo>
                        <a:lnTo>
                          <a:pt x="21869" y="171945"/>
                        </a:lnTo>
                        <a:lnTo>
                          <a:pt x="22237" y="173228"/>
                        </a:lnTo>
                        <a:lnTo>
                          <a:pt x="23583" y="173990"/>
                        </a:lnTo>
                        <a:lnTo>
                          <a:pt x="24866" y="173621"/>
                        </a:lnTo>
                        <a:lnTo>
                          <a:pt x="26174" y="173266"/>
                        </a:lnTo>
                        <a:lnTo>
                          <a:pt x="26924" y="171932"/>
                        </a:lnTo>
                        <a:close/>
                      </a:path>
                      <a:path w="41275" h="308609">
                        <a:moveTo>
                          <a:pt x="26924" y="158089"/>
                        </a:moveTo>
                        <a:lnTo>
                          <a:pt x="26568" y="156794"/>
                        </a:lnTo>
                        <a:lnTo>
                          <a:pt x="26200" y="155486"/>
                        </a:lnTo>
                        <a:lnTo>
                          <a:pt x="24853" y="154736"/>
                        </a:lnTo>
                        <a:lnTo>
                          <a:pt x="22263" y="155473"/>
                        </a:lnTo>
                        <a:lnTo>
                          <a:pt x="21513" y="156806"/>
                        </a:lnTo>
                        <a:lnTo>
                          <a:pt x="21869"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00" y="141655"/>
                        </a:lnTo>
                        <a:lnTo>
                          <a:pt x="24853" y="140906"/>
                        </a:lnTo>
                        <a:lnTo>
                          <a:pt x="22263" y="141630"/>
                        </a:lnTo>
                        <a:lnTo>
                          <a:pt x="21513" y="142963"/>
                        </a:lnTo>
                        <a:lnTo>
                          <a:pt x="21869" y="144272"/>
                        </a:lnTo>
                        <a:lnTo>
                          <a:pt x="22237" y="145554"/>
                        </a:lnTo>
                        <a:lnTo>
                          <a:pt x="23583" y="146316"/>
                        </a:lnTo>
                        <a:lnTo>
                          <a:pt x="24866" y="145948"/>
                        </a:lnTo>
                        <a:lnTo>
                          <a:pt x="26174" y="145592"/>
                        </a:lnTo>
                        <a:lnTo>
                          <a:pt x="26924" y="144259"/>
                        </a:lnTo>
                        <a:close/>
                      </a:path>
                      <a:path w="41275" h="308609">
                        <a:moveTo>
                          <a:pt x="26924" y="130416"/>
                        </a:moveTo>
                        <a:lnTo>
                          <a:pt x="26568" y="129120"/>
                        </a:lnTo>
                        <a:lnTo>
                          <a:pt x="26200" y="127812"/>
                        </a:lnTo>
                        <a:lnTo>
                          <a:pt x="24853" y="127063"/>
                        </a:lnTo>
                        <a:lnTo>
                          <a:pt x="22263" y="127787"/>
                        </a:lnTo>
                        <a:lnTo>
                          <a:pt x="21513" y="129133"/>
                        </a:lnTo>
                        <a:lnTo>
                          <a:pt x="21869" y="130429"/>
                        </a:lnTo>
                        <a:lnTo>
                          <a:pt x="22237" y="131711"/>
                        </a:lnTo>
                        <a:lnTo>
                          <a:pt x="23583" y="132473"/>
                        </a:lnTo>
                        <a:lnTo>
                          <a:pt x="24866" y="132105"/>
                        </a:lnTo>
                        <a:lnTo>
                          <a:pt x="26174" y="131749"/>
                        </a:lnTo>
                        <a:lnTo>
                          <a:pt x="26924" y="130416"/>
                        </a:lnTo>
                        <a:close/>
                      </a:path>
                      <a:path w="41275" h="308609">
                        <a:moveTo>
                          <a:pt x="26924" y="116586"/>
                        </a:moveTo>
                        <a:lnTo>
                          <a:pt x="26568" y="115290"/>
                        </a:lnTo>
                        <a:lnTo>
                          <a:pt x="26200" y="113982"/>
                        </a:lnTo>
                        <a:lnTo>
                          <a:pt x="24853" y="113233"/>
                        </a:lnTo>
                        <a:lnTo>
                          <a:pt x="22263" y="113969"/>
                        </a:lnTo>
                        <a:lnTo>
                          <a:pt x="21513" y="115303"/>
                        </a:lnTo>
                        <a:lnTo>
                          <a:pt x="21869"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00" y="100152"/>
                        </a:lnTo>
                        <a:lnTo>
                          <a:pt x="24853" y="99402"/>
                        </a:lnTo>
                        <a:lnTo>
                          <a:pt x="22263" y="100126"/>
                        </a:lnTo>
                        <a:lnTo>
                          <a:pt x="21513" y="101460"/>
                        </a:lnTo>
                        <a:lnTo>
                          <a:pt x="21869" y="102768"/>
                        </a:lnTo>
                        <a:lnTo>
                          <a:pt x="22237" y="104051"/>
                        </a:lnTo>
                        <a:lnTo>
                          <a:pt x="23583" y="104813"/>
                        </a:lnTo>
                        <a:lnTo>
                          <a:pt x="24866" y="104444"/>
                        </a:lnTo>
                        <a:lnTo>
                          <a:pt x="26174" y="104089"/>
                        </a:lnTo>
                        <a:lnTo>
                          <a:pt x="26924" y="102755"/>
                        </a:lnTo>
                        <a:close/>
                      </a:path>
                      <a:path w="41275" h="308609">
                        <a:moveTo>
                          <a:pt x="26924" y="88912"/>
                        </a:moveTo>
                        <a:lnTo>
                          <a:pt x="26568" y="87617"/>
                        </a:lnTo>
                        <a:lnTo>
                          <a:pt x="26200" y="86309"/>
                        </a:lnTo>
                        <a:lnTo>
                          <a:pt x="24853" y="85559"/>
                        </a:lnTo>
                        <a:lnTo>
                          <a:pt x="22263" y="86283"/>
                        </a:lnTo>
                        <a:lnTo>
                          <a:pt x="21513" y="87630"/>
                        </a:lnTo>
                        <a:lnTo>
                          <a:pt x="21869" y="88925"/>
                        </a:lnTo>
                        <a:lnTo>
                          <a:pt x="22237" y="90208"/>
                        </a:lnTo>
                        <a:lnTo>
                          <a:pt x="23583" y="90970"/>
                        </a:lnTo>
                        <a:lnTo>
                          <a:pt x="24866" y="90601"/>
                        </a:lnTo>
                        <a:lnTo>
                          <a:pt x="26174" y="90246"/>
                        </a:lnTo>
                        <a:lnTo>
                          <a:pt x="26924" y="88912"/>
                        </a:lnTo>
                        <a:close/>
                      </a:path>
                      <a:path w="41275" h="308609">
                        <a:moveTo>
                          <a:pt x="26924" y="75069"/>
                        </a:moveTo>
                        <a:lnTo>
                          <a:pt x="26568" y="73774"/>
                        </a:lnTo>
                        <a:lnTo>
                          <a:pt x="26200" y="72466"/>
                        </a:lnTo>
                        <a:lnTo>
                          <a:pt x="24853" y="71716"/>
                        </a:lnTo>
                        <a:lnTo>
                          <a:pt x="22263" y="72453"/>
                        </a:lnTo>
                        <a:lnTo>
                          <a:pt x="21513" y="73787"/>
                        </a:lnTo>
                        <a:lnTo>
                          <a:pt x="21869" y="75082"/>
                        </a:lnTo>
                        <a:lnTo>
                          <a:pt x="22237" y="76377"/>
                        </a:lnTo>
                        <a:lnTo>
                          <a:pt x="23583" y="77139"/>
                        </a:lnTo>
                        <a:lnTo>
                          <a:pt x="24866" y="76771"/>
                        </a:lnTo>
                        <a:lnTo>
                          <a:pt x="26174" y="76415"/>
                        </a:lnTo>
                        <a:lnTo>
                          <a:pt x="26924" y="75069"/>
                        </a:lnTo>
                        <a:close/>
                      </a:path>
                      <a:path w="41275" h="308609">
                        <a:moveTo>
                          <a:pt x="26924" y="61239"/>
                        </a:moveTo>
                        <a:lnTo>
                          <a:pt x="26568" y="59931"/>
                        </a:lnTo>
                        <a:lnTo>
                          <a:pt x="26200" y="58635"/>
                        </a:lnTo>
                        <a:lnTo>
                          <a:pt x="24853" y="57886"/>
                        </a:lnTo>
                        <a:lnTo>
                          <a:pt x="22263" y="58610"/>
                        </a:lnTo>
                        <a:lnTo>
                          <a:pt x="21513" y="59944"/>
                        </a:lnTo>
                        <a:lnTo>
                          <a:pt x="21869" y="61252"/>
                        </a:lnTo>
                        <a:lnTo>
                          <a:pt x="22237" y="62534"/>
                        </a:lnTo>
                        <a:lnTo>
                          <a:pt x="23583" y="63296"/>
                        </a:lnTo>
                        <a:lnTo>
                          <a:pt x="24866" y="62928"/>
                        </a:lnTo>
                        <a:lnTo>
                          <a:pt x="26174" y="62572"/>
                        </a:lnTo>
                        <a:lnTo>
                          <a:pt x="26924" y="61239"/>
                        </a:lnTo>
                        <a:close/>
                      </a:path>
                      <a:path w="41275" h="308609">
                        <a:moveTo>
                          <a:pt x="26924" y="47396"/>
                        </a:moveTo>
                        <a:lnTo>
                          <a:pt x="26568" y="46101"/>
                        </a:lnTo>
                        <a:lnTo>
                          <a:pt x="26200" y="44792"/>
                        </a:lnTo>
                        <a:lnTo>
                          <a:pt x="24853" y="44043"/>
                        </a:lnTo>
                        <a:lnTo>
                          <a:pt x="22263" y="44767"/>
                        </a:lnTo>
                        <a:lnTo>
                          <a:pt x="21513" y="46113"/>
                        </a:lnTo>
                        <a:lnTo>
                          <a:pt x="21869" y="47409"/>
                        </a:lnTo>
                        <a:lnTo>
                          <a:pt x="22237" y="48704"/>
                        </a:lnTo>
                        <a:lnTo>
                          <a:pt x="23583" y="49466"/>
                        </a:lnTo>
                        <a:lnTo>
                          <a:pt x="24866" y="49085"/>
                        </a:lnTo>
                        <a:lnTo>
                          <a:pt x="26174" y="48729"/>
                        </a:lnTo>
                        <a:lnTo>
                          <a:pt x="26924" y="47396"/>
                        </a:lnTo>
                        <a:close/>
                      </a:path>
                      <a:path w="41275" h="308609">
                        <a:moveTo>
                          <a:pt x="33959" y="308330"/>
                        </a:moveTo>
                        <a:lnTo>
                          <a:pt x="33235" y="305727"/>
                        </a:lnTo>
                        <a:lnTo>
                          <a:pt x="31889" y="304977"/>
                        </a:lnTo>
                        <a:lnTo>
                          <a:pt x="29286" y="305727"/>
                        </a:lnTo>
                        <a:lnTo>
                          <a:pt x="28549" y="307047"/>
                        </a:lnTo>
                        <a:lnTo>
                          <a:pt x="28943" y="308495"/>
                        </a:lnTo>
                        <a:lnTo>
                          <a:pt x="33870"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8905" y="294513"/>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8905" y="280670"/>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05"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8905" y="253009"/>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05"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05"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8905" y="211493"/>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05"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05"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8905" y="169989"/>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05"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05"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8905" y="128473"/>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05"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05"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8905" y="86969"/>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05" y="73126"/>
                        </a:lnTo>
                        <a:lnTo>
                          <a:pt x="29273" y="74422"/>
                        </a:lnTo>
                        <a:lnTo>
                          <a:pt x="30619" y="75184"/>
                        </a:lnTo>
                        <a:lnTo>
                          <a:pt x="31902" y="74803"/>
                        </a:lnTo>
                        <a:lnTo>
                          <a:pt x="33210" y="74447"/>
                        </a:lnTo>
                        <a:lnTo>
                          <a:pt x="33959" y="73113"/>
                        </a:lnTo>
                        <a:close/>
                      </a:path>
                      <a:path w="41275" h="308609">
                        <a:moveTo>
                          <a:pt x="33959" y="59270"/>
                        </a:moveTo>
                        <a:lnTo>
                          <a:pt x="33604" y="57975"/>
                        </a:lnTo>
                        <a:lnTo>
                          <a:pt x="33235" y="56680"/>
                        </a:lnTo>
                        <a:lnTo>
                          <a:pt x="31889" y="55918"/>
                        </a:lnTo>
                        <a:lnTo>
                          <a:pt x="29298" y="56654"/>
                        </a:lnTo>
                        <a:lnTo>
                          <a:pt x="28549" y="57988"/>
                        </a:lnTo>
                        <a:lnTo>
                          <a:pt x="28905" y="59283"/>
                        </a:lnTo>
                        <a:lnTo>
                          <a:pt x="29273" y="60579"/>
                        </a:lnTo>
                        <a:lnTo>
                          <a:pt x="30619" y="61341"/>
                        </a:lnTo>
                        <a:lnTo>
                          <a:pt x="31902" y="60972"/>
                        </a:lnTo>
                        <a:lnTo>
                          <a:pt x="33210" y="60617"/>
                        </a:lnTo>
                        <a:lnTo>
                          <a:pt x="33959" y="59270"/>
                        </a:lnTo>
                        <a:close/>
                      </a:path>
                      <a:path w="41275" h="308609">
                        <a:moveTo>
                          <a:pt x="33959" y="45440"/>
                        </a:moveTo>
                        <a:lnTo>
                          <a:pt x="33604" y="44132"/>
                        </a:lnTo>
                        <a:lnTo>
                          <a:pt x="33235" y="42837"/>
                        </a:lnTo>
                        <a:lnTo>
                          <a:pt x="31889" y="42087"/>
                        </a:lnTo>
                        <a:lnTo>
                          <a:pt x="29298" y="42811"/>
                        </a:lnTo>
                        <a:lnTo>
                          <a:pt x="28549" y="44145"/>
                        </a:lnTo>
                        <a:lnTo>
                          <a:pt x="28905" y="45453"/>
                        </a:lnTo>
                        <a:lnTo>
                          <a:pt x="29273" y="46736"/>
                        </a:lnTo>
                        <a:lnTo>
                          <a:pt x="30619" y="47498"/>
                        </a:lnTo>
                        <a:lnTo>
                          <a:pt x="31902" y="47129"/>
                        </a:lnTo>
                        <a:lnTo>
                          <a:pt x="33210" y="46774"/>
                        </a:lnTo>
                        <a:lnTo>
                          <a:pt x="33959" y="45440"/>
                        </a:lnTo>
                        <a:close/>
                      </a:path>
                      <a:path w="41275" h="308609">
                        <a:moveTo>
                          <a:pt x="40995" y="306374"/>
                        </a:moveTo>
                        <a:lnTo>
                          <a:pt x="40640" y="305066"/>
                        </a:lnTo>
                        <a:lnTo>
                          <a:pt x="40284" y="303771"/>
                        </a:lnTo>
                        <a:lnTo>
                          <a:pt x="38925" y="303022"/>
                        </a:lnTo>
                        <a:lnTo>
                          <a:pt x="36334" y="303745"/>
                        </a:lnTo>
                        <a:lnTo>
                          <a:pt x="35585" y="305092"/>
                        </a:lnTo>
                        <a:lnTo>
                          <a:pt x="36309" y="307670"/>
                        </a:lnTo>
                        <a:lnTo>
                          <a:pt x="37655" y="308432"/>
                        </a:lnTo>
                        <a:lnTo>
                          <a:pt x="38938" y="308063"/>
                        </a:lnTo>
                        <a:lnTo>
                          <a:pt x="40246" y="307708"/>
                        </a:lnTo>
                        <a:lnTo>
                          <a:pt x="40995" y="306374"/>
                        </a:lnTo>
                        <a:close/>
                      </a:path>
                      <a:path w="41275" h="308609">
                        <a:moveTo>
                          <a:pt x="40995" y="292531"/>
                        </a:moveTo>
                        <a:lnTo>
                          <a:pt x="40640" y="291236"/>
                        </a:lnTo>
                        <a:lnTo>
                          <a:pt x="40284" y="289941"/>
                        </a:lnTo>
                        <a:lnTo>
                          <a:pt x="38925" y="289191"/>
                        </a:lnTo>
                        <a:lnTo>
                          <a:pt x="36334" y="289915"/>
                        </a:lnTo>
                        <a:lnTo>
                          <a:pt x="35585" y="291249"/>
                        </a:lnTo>
                        <a:lnTo>
                          <a:pt x="35953" y="292544"/>
                        </a:lnTo>
                        <a:lnTo>
                          <a:pt x="36309" y="293839"/>
                        </a:lnTo>
                        <a:lnTo>
                          <a:pt x="37655" y="294601"/>
                        </a:lnTo>
                        <a:lnTo>
                          <a:pt x="38938" y="294233"/>
                        </a:lnTo>
                        <a:lnTo>
                          <a:pt x="40246" y="293878"/>
                        </a:lnTo>
                        <a:lnTo>
                          <a:pt x="40995" y="292531"/>
                        </a:lnTo>
                        <a:close/>
                      </a:path>
                      <a:path w="41275" h="308609">
                        <a:moveTo>
                          <a:pt x="40995" y="278701"/>
                        </a:moveTo>
                        <a:lnTo>
                          <a:pt x="40640" y="277393"/>
                        </a:lnTo>
                        <a:lnTo>
                          <a:pt x="40284" y="276098"/>
                        </a:lnTo>
                        <a:lnTo>
                          <a:pt x="38925" y="275348"/>
                        </a:lnTo>
                        <a:lnTo>
                          <a:pt x="36334" y="276072"/>
                        </a:lnTo>
                        <a:lnTo>
                          <a:pt x="35585" y="277406"/>
                        </a:lnTo>
                        <a:lnTo>
                          <a:pt x="36309" y="279996"/>
                        </a:lnTo>
                        <a:lnTo>
                          <a:pt x="37655" y="280758"/>
                        </a:lnTo>
                        <a:lnTo>
                          <a:pt x="38938" y="280390"/>
                        </a:lnTo>
                        <a:lnTo>
                          <a:pt x="40246" y="280035"/>
                        </a:lnTo>
                        <a:lnTo>
                          <a:pt x="40995" y="278701"/>
                        </a:lnTo>
                        <a:close/>
                      </a:path>
                      <a:path w="41275" h="308609">
                        <a:moveTo>
                          <a:pt x="40995" y="264858"/>
                        </a:moveTo>
                        <a:lnTo>
                          <a:pt x="40640" y="263550"/>
                        </a:lnTo>
                        <a:lnTo>
                          <a:pt x="40284" y="262255"/>
                        </a:lnTo>
                        <a:lnTo>
                          <a:pt x="38925" y="261505"/>
                        </a:lnTo>
                        <a:lnTo>
                          <a:pt x="36334" y="262229"/>
                        </a:lnTo>
                        <a:lnTo>
                          <a:pt x="35585" y="263575"/>
                        </a:lnTo>
                        <a:lnTo>
                          <a:pt x="36309" y="266153"/>
                        </a:lnTo>
                        <a:lnTo>
                          <a:pt x="37655" y="266928"/>
                        </a:lnTo>
                        <a:lnTo>
                          <a:pt x="38938" y="266547"/>
                        </a:lnTo>
                        <a:lnTo>
                          <a:pt x="40246" y="266192"/>
                        </a:lnTo>
                        <a:lnTo>
                          <a:pt x="40995" y="264858"/>
                        </a:lnTo>
                        <a:close/>
                      </a:path>
                      <a:path w="41275" h="308609">
                        <a:moveTo>
                          <a:pt x="40995" y="251015"/>
                        </a:moveTo>
                        <a:lnTo>
                          <a:pt x="40640" y="249720"/>
                        </a:lnTo>
                        <a:lnTo>
                          <a:pt x="40284" y="248424"/>
                        </a:lnTo>
                        <a:lnTo>
                          <a:pt x="38925" y="247675"/>
                        </a:lnTo>
                        <a:lnTo>
                          <a:pt x="36334" y="248399"/>
                        </a:lnTo>
                        <a:lnTo>
                          <a:pt x="35585" y="249732"/>
                        </a:lnTo>
                        <a:lnTo>
                          <a:pt x="35953" y="251028"/>
                        </a:lnTo>
                        <a:lnTo>
                          <a:pt x="36309" y="252323"/>
                        </a:lnTo>
                        <a:lnTo>
                          <a:pt x="37655" y="253085"/>
                        </a:lnTo>
                        <a:lnTo>
                          <a:pt x="38938" y="252717"/>
                        </a:lnTo>
                        <a:lnTo>
                          <a:pt x="40246" y="252361"/>
                        </a:lnTo>
                        <a:lnTo>
                          <a:pt x="40995" y="251015"/>
                        </a:lnTo>
                        <a:close/>
                      </a:path>
                      <a:path w="41275" h="308609">
                        <a:moveTo>
                          <a:pt x="40995" y="237197"/>
                        </a:moveTo>
                        <a:lnTo>
                          <a:pt x="40640" y="235889"/>
                        </a:lnTo>
                        <a:lnTo>
                          <a:pt x="40284" y="234594"/>
                        </a:lnTo>
                        <a:lnTo>
                          <a:pt x="38925" y="233845"/>
                        </a:lnTo>
                        <a:lnTo>
                          <a:pt x="36334" y="234569"/>
                        </a:lnTo>
                        <a:lnTo>
                          <a:pt x="35585" y="235902"/>
                        </a:lnTo>
                        <a:lnTo>
                          <a:pt x="36309" y="238493"/>
                        </a:lnTo>
                        <a:lnTo>
                          <a:pt x="37655" y="239255"/>
                        </a:lnTo>
                        <a:lnTo>
                          <a:pt x="38938" y="238887"/>
                        </a:lnTo>
                        <a:lnTo>
                          <a:pt x="40246" y="238531"/>
                        </a:lnTo>
                        <a:lnTo>
                          <a:pt x="40995" y="237197"/>
                        </a:lnTo>
                        <a:close/>
                      </a:path>
                      <a:path w="41275" h="308609">
                        <a:moveTo>
                          <a:pt x="40995" y="223354"/>
                        </a:moveTo>
                        <a:lnTo>
                          <a:pt x="40640" y="222059"/>
                        </a:lnTo>
                        <a:lnTo>
                          <a:pt x="40284" y="220751"/>
                        </a:lnTo>
                        <a:lnTo>
                          <a:pt x="38925" y="220002"/>
                        </a:lnTo>
                        <a:lnTo>
                          <a:pt x="36334" y="220726"/>
                        </a:lnTo>
                        <a:lnTo>
                          <a:pt x="35585" y="222072"/>
                        </a:lnTo>
                        <a:lnTo>
                          <a:pt x="35953" y="223367"/>
                        </a:lnTo>
                        <a:lnTo>
                          <a:pt x="36309" y="224663"/>
                        </a:lnTo>
                        <a:lnTo>
                          <a:pt x="37655" y="225425"/>
                        </a:lnTo>
                        <a:lnTo>
                          <a:pt x="38938" y="225044"/>
                        </a:lnTo>
                        <a:lnTo>
                          <a:pt x="40246" y="224688"/>
                        </a:lnTo>
                        <a:lnTo>
                          <a:pt x="40995" y="223354"/>
                        </a:lnTo>
                        <a:close/>
                      </a:path>
                      <a:path w="41275" h="308609">
                        <a:moveTo>
                          <a:pt x="40995" y="209511"/>
                        </a:moveTo>
                        <a:lnTo>
                          <a:pt x="40640" y="208216"/>
                        </a:lnTo>
                        <a:lnTo>
                          <a:pt x="40284" y="206921"/>
                        </a:lnTo>
                        <a:lnTo>
                          <a:pt x="38925" y="206171"/>
                        </a:lnTo>
                        <a:lnTo>
                          <a:pt x="36334" y="206895"/>
                        </a:lnTo>
                        <a:lnTo>
                          <a:pt x="35585" y="208229"/>
                        </a:lnTo>
                        <a:lnTo>
                          <a:pt x="35953" y="209524"/>
                        </a:lnTo>
                        <a:lnTo>
                          <a:pt x="36309" y="210820"/>
                        </a:lnTo>
                        <a:lnTo>
                          <a:pt x="37655" y="211582"/>
                        </a:lnTo>
                        <a:lnTo>
                          <a:pt x="38938" y="211213"/>
                        </a:lnTo>
                        <a:lnTo>
                          <a:pt x="40246" y="210858"/>
                        </a:lnTo>
                        <a:lnTo>
                          <a:pt x="40995" y="209511"/>
                        </a:lnTo>
                        <a:close/>
                      </a:path>
                      <a:path w="41275" h="308609">
                        <a:moveTo>
                          <a:pt x="40995" y="195681"/>
                        </a:moveTo>
                        <a:lnTo>
                          <a:pt x="40640" y="194373"/>
                        </a:lnTo>
                        <a:lnTo>
                          <a:pt x="40284" y="193078"/>
                        </a:lnTo>
                        <a:lnTo>
                          <a:pt x="38925" y="192328"/>
                        </a:lnTo>
                        <a:lnTo>
                          <a:pt x="36334" y="193052"/>
                        </a:lnTo>
                        <a:lnTo>
                          <a:pt x="35585" y="194386"/>
                        </a:lnTo>
                        <a:lnTo>
                          <a:pt x="36309" y="196977"/>
                        </a:lnTo>
                        <a:lnTo>
                          <a:pt x="37655" y="197739"/>
                        </a:lnTo>
                        <a:lnTo>
                          <a:pt x="38938" y="197370"/>
                        </a:lnTo>
                        <a:lnTo>
                          <a:pt x="40246" y="197015"/>
                        </a:lnTo>
                        <a:lnTo>
                          <a:pt x="40995" y="195681"/>
                        </a:lnTo>
                        <a:close/>
                      </a:path>
                      <a:path w="41275" h="308609">
                        <a:moveTo>
                          <a:pt x="40995" y="181838"/>
                        </a:moveTo>
                        <a:lnTo>
                          <a:pt x="40640" y="180543"/>
                        </a:lnTo>
                        <a:lnTo>
                          <a:pt x="40284" y="179235"/>
                        </a:lnTo>
                        <a:lnTo>
                          <a:pt x="38925" y="178485"/>
                        </a:lnTo>
                        <a:lnTo>
                          <a:pt x="36334" y="179209"/>
                        </a:lnTo>
                        <a:lnTo>
                          <a:pt x="35585" y="180555"/>
                        </a:lnTo>
                        <a:lnTo>
                          <a:pt x="35953" y="181851"/>
                        </a:lnTo>
                        <a:lnTo>
                          <a:pt x="36309" y="183146"/>
                        </a:lnTo>
                        <a:lnTo>
                          <a:pt x="37655" y="183908"/>
                        </a:lnTo>
                        <a:lnTo>
                          <a:pt x="38938" y="183527"/>
                        </a:lnTo>
                        <a:lnTo>
                          <a:pt x="40246" y="183172"/>
                        </a:lnTo>
                        <a:lnTo>
                          <a:pt x="40995" y="181838"/>
                        </a:lnTo>
                        <a:close/>
                      </a:path>
                      <a:path w="41275" h="308609">
                        <a:moveTo>
                          <a:pt x="40995" y="167995"/>
                        </a:moveTo>
                        <a:lnTo>
                          <a:pt x="40640" y="166700"/>
                        </a:lnTo>
                        <a:lnTo>
                          <a:pt x="40284" y="165404"/>
                        </a:lnTo>
                        <a:lnTo>
                          <a:pt x="38925" y="164655"/>
                        </a:lnTo>
                        <a:lnTo>
                          <a:pt x="36334" y="165379"/>
                        </a:lnTo>
                        <a:lnTo>
                          <a:pt x="35585" y="166712"/>
                        </a:lnTo>
                        <a:lnTo>
                          <a:pt x="35953" y="168008"/>
                        </a:lnTo>
                        <a:lnTo>
                          <a:pt x="36309" y="169303"/>
                        </a:lnTo>
                        <a:lnTo>
                          <a:pt x="37655" y="170065"/>
                        </a:lnTo>
                        <a:lnTo>
                          <a:pt x="38938" y="169697"/>
                        </a:lnTo>
                        <a:lnTo>
                          <a:pt x="40246" y="169341"/>
                        </a:lnTo>
                        <a:lnTo>
                          <a:pt x="40995" y="167995"/>
                        </a:lnTo>
                        <a:close/>
                      </a:path>
                      <a:path w="41275" h="308609">
                        <a:moveTo>
                          <a:pt x="40995" y="154165"/>
                        </a:moveTo>
                        <a:lnTo>
                          <a:pt x="40640" y="152857"/>
                        </a:lnTo>
                        <a:lnTo>
                          <a:pt x="40284" y="151561"/>
                        </a:lnTo>
                        <a:lnTo>
                          <a:pt x="38925" y="150812"/>
                        </a:lnTo>
                        <a:lnTo>
                          <a:pt x="36334" y="151536"/>
                        </a:lnTo>
                        <a:lnTo>
                          <a:pt x="35585" y="152869"/>
                        </a:lnTo>
                        <a:lnTo>
                          <a:pt x="36309" y="155460"/>
                        </a:lnTo>
                        <a:lnTo>
                          <a:pt x="37655" y="156222"/>
                        </a:lnTo>
                        <a:lnTo>
                          <a:pt x="38938" y="155854"/>
                        </a:lnTo>
                        <a:lnTo>
                          <a:pt x="40246" y="155498"/>
                        </a:lnTo>
                        <a:lnTo>
                          <a:pt x="40995" y="154165"/>
                        </a:lnTo>
                        <a:close/>
                      </a:path>
                      <a:path w="41275" h="308609">
                        <a:moveTo>
                          <a:pt x="40995" y="140335"/>
                        </a:moveTo>
                        <a:lnTo>
                          <a:pt x="40640" y="139039"/>
                        </a:lnTo>
                        <a:lnTo>
                          <a:pt x="40284" y="137731"/>
                        </a:lnTo>
                        <a:lnTo>
                          <a:pt x="38925" y="136982"/>
                        </a:lnTo>
                        <a:lnTo>
                          <a:pt x="36334" y="137706"/>
                        </a:lnTo>
                        <a:lnTo>
                          <a:pt x="35585" y="139052"/>
                        </a:lnTo>
                        <a:lnTo>
                          <a:pt x="35953" y="140347"/>
                        </a:lnTo>
                        <a:lnTo>
                          <a:pt x="36309" y="141643"/>
                        </a:lnTo>
                        <a:lnTo>
                          <a:pt x="37655" y="142405"/>
                        </a:lnTo>
                        <a:lnTo>
                          <a:pt x="38938" y="142024"/>
                        </a:lnTo>
                        <a:lnTo>
                          <a:pt x="40246" y="141668"/>
                        </a:lnTo>
                        <a:lnTo>
                          <a:pt x="40995" y="140335"/>
                        </a:lnTo>
                        <a:close/>
                      </a:path>
                      <a:path w="41275" h="308609">
                        <a:moveTo>
                          <a:pt x="40995" y="126492"/>
                        </a:moveTo>
                        <a:lnTo>
                          <a:pt x="40640" y="125196"/>
                        </a:lnTo>
                        <a:lnTo>
                          <a:pt x="40284" y="123901"/>
                        </a:lnTo>
                        <a:lnTo>
                          <a:pt x="38925" y="123139"/>
                        </a:lnTo>
                        <a:lnTo>
                          <a:pt x="36334" y="123875"/>
                        </a:lnTo>
                        <a:lnTo>
                          <a:pt x="35585" y="125209"/>
                        </a:lnTo>
                        <a:lnTo>
                          <a:pt x="35953" y="126504"/>
                        </a:lnTo>
                        <a:lnTo>
                          <a:pt x="36309" y="127800"/>
                        </a:lnTo>
                        <a:lnTo>
                          <a:pt x="37655" y="128562"/>
                        </a:lnTo>
                        <a:lnTo>
                          <a:pt x="38938" y="128193"/>
                        </a:lnTo>
                        <a:lnTo>
                          <a:pt x="40246" y="127838"/>
                        </a:lnTo>
                        <a:lnTo>
                          <a:pt x="40995" y="126492"/>
                        </a:lnTo>
                        <a:close/>
                      </a:path>
                      <a:path w="41275" h="308609">
                        <a:moveTo>
                          <a:pt x="40995" y="112661"/>
                        </a:moveTo>
                        <a:lnTo>
                          <a:pt x="40640" y="111353"/>
                        </a:lnTo>
                        <a:lnTo>
                          <a:pt x="40284" y="110058"/>
                        </a:lnTo>
                        <a:lnTo>
                          <a:pt x="38925" y="109308"/>
                        </a:lnTo>
                        <a:lnTo>
                          <a:pt x="36334" y="110032"/>
                        </a:lnTo>
                        <a:lnTo>
                          <a:pt x="35585" y="111366"/>
                        </a:lnTo>
                        <a:lnTo>
                          <a:pt x="36309" y="113957"/>
                        </a:lnTo>
                        <a:lnTo>
                          <a:pt x="37655" y="114719"/>
                        </a:lnTo>
                        <a:lnTo>
                          <a:pt x="38938" y="114350"/>
                        </a:lnTo>
                        <a:lnTo>
                          <a:pt x="40246" y="113995"/>
                        </a:lnTo>
                        <a:lnTo>
                          <a:pt x="40995" y="112661"/>
                        </a:lnTo>
                        <a:close/>
                      </a:path>
                      <a:path w="41275" h="308609">
                        <a:moveTo>
                          <a:pt x="40995" y="98818"/>
                        </a:moveTo>
                        <a:lnTo>
                          <a:pt x="40640" y="97523"/>
                        </a:lnTo>
                        <a:lnTo>
                          <a:pt x="40284" y="96215"/>
                        </a:lnTo>
                        <a:lnTo>
                          <a:pt x="38925" y="95465"/>
                        </a:lnTo>
                        <a:lnTo>
                          <a:pt x="36334" y="96189"/>
                        </a:lnTo>
                        <a:lnTo>
                          <a:pt x="35585" y="97536"/>
                        </a:lnTo>
                        <a:lnTo>
                          <a:pt x="35953" y="98831"/>
                        </a:lnTo>
                        <a:lnTo>
                          <a:pt x="36309" y="100126"/>
                        </a:lnTo>
                        <a:lnTo>
                          <a:pt x="37655" y="100888"/>
                        </a:lnTo>
                        <a:lnTo>
                          <a:pt x="38938" y="100507"/>
                        </a:lnTo>
                        <a:lnTo>
                          <a:pt x="40246" y="100152"/>
                        </a:lnTo>
                        <a:lnTo>
                          <a:pt x="40995" y="98818"/>
                        </a:lnTo>
                        <a:close/>
                      </a:path>
                      <a:path w="41275" h="308609">
                        <a:moveTo>
                          <a:pt x="40995" y="84975"/>
                        </a:moveTo>
                        <a:lnTo>
                          <a:pt x="40640" y="83680"/>
                        </a:lnTo>
                        <a:lnTo>
                          <a:pt x="40284" y="82384"/>
                        </a:lnTo>
                        <a:lnTo>
                          <a:pt x="38925" y="81635"/>
                        </a:lnTo>
                        <a:lnTo>
                          <a:pt x="36334" y="82359"/>
                        </a:lnTo>
                        <a:lnTo>
                          <a:pt x="35585" y="83693"/>
                        </a:lnTo>
                        <a:lnTo>
                          <a:pt x="35953" y="84988"/>
                        </a:lnTo>
                        <a:lnTo>
                          <a:pt x="36309" y="86283"/>
                        </a:lnTo>
                        <a:lnTo>
                          <a:pt x="37655" y="87045"/>
                        </a:lnTo>
                        <a:lnTo>
                          <a:pt x="38938" y="86677"/>
                        </a:lnTo>
                        <a:lnTo>
                          <a:pt x="40246" y="86321"/>
                        </a:lnTo>
                        <a:lnTo>
                          <a:pt x="40995" y="84975"/>
                        </a:lnTo>
                        <a:close/>
                      </a:path>
                      <a:path w="41275" h="308609">
                        <a:moveTo>
                          <a:pt x="40995" y="71145"/>
                        </a:moveTo>
                        <a:lnTo>
                          <a:pt x="40640" y="69837"/>
                        </a:lnTo>
                        <a:lnTo>
                          <a:pt x="40284" y="68541"/>
                        </a:lnTo>
                        <a:lnTo>
                          <a:pt x="38925" y="67792"/>
                        </a:lnTo>
                        <a:lnTo>
                          <a:pt x="36334" y="68516"/>
                        </a:lnTo>
                        <a:lnTo>
                          <a:pt x="35585" y="69850"/>
                        </a:lnTo>
                        <a:lnTo>
                          <a:pt x="36309" y="72440"/>
                        </a:lnTo>
                        <a:lnTo>
                          <a:pt x="37655" y="73202"/>
                        </a:lnTo>
                        <a:lnTo>
                          <a:pt x="38938" y="72834"/>
                        </a:lnTo>
                        <a:lnTo>
                          <a:pt x="40246" y="72478"/>
                        </a:lnTo>
                        <a:lnTo>
                          <a:pt x="40995" y="71145"/>
                        </a:lnTo>
                        <a:close/>
                      </a:path>
                      <a:path w="41275" h="308609">
                        <a:moveTo>
                          <a:pt x="40995" y="57315"/>
                        </a:moveTo>
                        <a:lnTo>
                          <a:pt x="40640" y="56019"/>
                        </a:lnTo>
                        <a:lnTo>
                          <a:pt x="40284" y="54711"/>
                        </a:lnTo>
                        <a:lnTo>
                          <a:pt x="38925" y="53962"/>
                        </a:lnTo>
                        <a:lnTo>
                          <a:pt x="36334" y="54686"/>
                        </a:lnTo>
                        <a:lnTo>
                          <a:pt x="35585" y="56032"/>
                        </a:lnTo>
                        <a:lnTo>
                          <a:pt x="35953" y="57327"/>
                        </a:lnTo>
                        <a:lnTo>
                          <a:pt x="36309" y="58623"/>
                        </a:lnTo>
                        <a:lnTo>
                          <a:pt x="37655" y="59385"/>
                        </a:lnTo>
                        <a:lnTo>
                          <a:pt x="38938" y="59004"/>
                        </a:lnTo>
                        <a:lnTo>
                          <a:pt x="40246" y="58648"/>
                        </a:lnTo>
                        <a:lnTo>
                          <a:pt x="40995" y="57315"/>
                        </a:lnTo>
                        <a:close/>
                      </a:path>
                      <a:path w="41275" h="308609">
                        <a:moveTo>
                          <a:pt x="40995" y="43472"/>
                        </a:moveTo>
                        <a:lnTo>
                          <a:pt x="40640" y="42176"/>
                        </a:lnTo>
                        <a:lnTo>
                          <a:pt x="40284" y="40881"/>
                        </a:lnTo>
                        <a:lnTo>
                          <a:pt x="38925" y="40132"/>
                        </a:lnTo>
                        <a:lnTo>
                          <a:pt x="36334" y="40855"/>
                        </a:lnTo>
                        <a:lnTo>
                          <a:pt x="35585" y="42189"/>
                        </a:lnTo>
                        <a:lnTo>
                          <a:pt x="35953" y="43484"/>
                        </a:lnTo>
                        <a:lnTo>
                          <a:pt x="36309" y="44780"/>
                        </a:lnTo>
                        <a:lnTo>
                          <a:pt x="37655" y="45542"/>
                        </a:lnTo>
                        <a:lnTo>
                          <a:pt x="38938" y="45173"/>
                        </a:lnTo>
                        <a:lnTo>
                          <a:pt x="40246" y="44818"/>
                        </a:lnTo>
                        <a:lnTo>
                          <a:pt x="40995" y="43472"/>
                        </a:lnTo>
                        <a:close/>
                      </a:path>
                    </a:pathLst>
                  </a:custGeom>
                  <a:solidFill>
                    <a:srgbClr val="FFFFFF"/>
                  </a:solidFill>
                </p:spPr>
                <p:txBody>
                  <a:bodyPr wrap="square" lIns="0" tIns="0" rIns="0" bIns="0" rtlCol="0"/>
                  <a:lstStyle/>
                  <a:p>
                    <a:endParaRPr/>
                  </a:p>
                </p:txBody>
              </p:sp>
              <p:sp>
                <p:nvSpPr>
                  <p:cNvPr id="706" name="object 82"/>
                  <p:cNvSpPr/>
                  <p:nvPr/>
                </p:nvSpPr>
                <p:spPr>
                  <a:xfrm>
                    <a:off x="6431724" y="8268195"/>
                    <a:ext cx="41275" cy="308610"/>
                  </a:xfrm>
                  <a:custGeom>
                    <a:avLst/>
                    <a:gdLst/>
                    <a:ahLst/>
                    <a:cxnLst/>
                    <a:rect l="l" t="t" r="r" b="b"/>
                    <a:pathLst>
                      <a:path w="41275" h="308609">
                        <a:moveTo>
                          <a:pt x="5410" y="47396"/>
                        </a:moveTo>
                        <a:lnTo>
                          <a:pt x="5054"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33" y="45440"/>
                        </a:moveTo>
                        <a:lnTo>
                          <a:pt x="12077" y="44132"/>
                        </a:lnTo>
                        <a:lnTo>
                          <a:pt x="11709" y="42837"/>
                        </a:lnTo>
                        <a:lnTo>
                          <a:pt x="10363" y="42087"/>
                        </a:lnTo>
                        <a:lnTo>
                          <a:pt x="7772" y="42811"/>
                        </a:lnTo>
                        <a:lnTo>
                          <a:pt x="7023" y="44145"/>
                        </a:lnTo>
                        <a:lnTo>
                          <a:pt x="7747" y="46736"/>
                        </a:lnTo>
                        <a:lnTo>
                          <a:pt x="9093" y="47498"/>
                        </a:lnTo>
                        <a:lnTo>
                          <a:pt x="10375" y="47129"/>
                        </a:lnTo>
                        <a:lnTo>
                          <a:pt x="11684" y="46774"/>
                        </a:lnTo>
                        <a:lnTo>
                          <a:pt x="12433" y="45440"/>
                        </a:lnTo>
                        <a:close/>
                      </a:path>
                      <a:path w="41275" h="308609">
                        <a:moveTo>
                          <a:pt x="12433" y="31597"/>
                        </a:moveTo>
                        <a:lnTo>
                          <a:pt x="12077" y="30302"/>
                        </a:lnTo>
                        <a:lnTo>
                          <a:pt x="11709" y="28994"/>
                        </a:lnTo>
                        <a:lnTo>
                          <a:pt x="10363" y="28244"/>
                        </a:lnTo>
                        <a:lnTo>
                          <a:pt x="7772" y="28968"/>
                        </a:lnTo>
                        <a:lnTo>
                          <a:pt x="7023" y="30314"/>
                        </a:lnTo>
                        <a:lnTo>
                          <a:pt x="7391" y="31610"/>
                        </a:lnTo>
                        <a:lnTo>
                          <a:pt x="7747" y="32905"/>
                        </a:lnTo>
                        <a:lnTo>
                          <a:pt x="9093" y="33667"/>
                        </a:lnTo>
                        <a:lnTo>
                          <a:pt x="10375" y="33286"/>
                        </a:lnTo>
                        <a:lnTo>
                          <a:pt x="11684" y="32931"/>
                        </a:lnTo>
                        <a:lnTo>
                          <a:pt x="12433" y="31597"/>
                        </a:lnTo>
                        <a:close/>
                      </a:path>
                      <a:path w="41275" h="308609">
                        <a:moveTo>
                          <a:pt x="12433" y="17754"/>
                        </a:moveTo>
                        <a:lnTo>
                          <a:pt x="12077" y="16459"/>
                        </a:lnTo>
                        <a:lnTo>
                          <a:pt x="11709" y="15163"/>
                        </a:lnTo>
                        <a:lnTo>
                          <a:pt x="10363" y="14401"/>
                        </a:lnTo>
                        <a:lnTo>
                          <a:pt x="7772" y="15138"/>
                        </a:lnTo>
                        <a:lnTo>
                          <a:pt x="7023" y="16471"/>
                        </a:lnTo>
                        <a:lnTo>
                          <a:pt x="7391" y="17767"/>
                        </a:lnTo>
                        <a:lnTo>
                          <a:pt x="7747" y="19062"/>
                        </a:lnTo>
                        <a:lnTo>
                          <a:pt x="9093" y="19824"/>
                        </a:lnTo>
                        <a:lnTo>
                          <a:pt x="10375" y="19456"/>
                        </a:lnTo>
                        <a:lnTo>
                          <a:pt x="11684" y="19100"/>
                        </a:lnTo>
                        <a:lnTo>
                          <a:pt x="12433" y="17754"/>
                        </a:lnTo>
                        <a:close/>
                      </a:path>
                      <a:path w="41275" h="308609">
                        <a:moveTo>
                          <a:pt x="12433" y="3924"/>
                        </a:moveTo>
                        <a:lnTo>
                          <a:pt x="12077" y="2616"/>
                        </a:lnTo>
                        <a:lnTo>
                          <a:pt x="11709" y="1320"/>
                        </a:lnTo>
                        <a:lnTo>
                          <a:pt x="10363" y="571"/>
                        </a:lnTo>
                        <a:lnTo>
                          <a:pt x="7772" y="1295"/>
                        </a:lnTo>
                        <a:lnTo>
                          <a:pt x="7023" y="2628"/>
                        </a:lnTo>
                        <a:lnTo>
                          <a:pt x="7747" y="5219"/>
                        </a:lnTo>
                        <a:lnTo>
                          <a:pt x="9093" y="5981"/>
                        </a:lnTo>
                        <a:lnTo>
                          <a:pt x="10375" y="5613"/>
                        </a:lnTo>
                        <a:lnTo>
                          <a:pt x="11684" y="5257"/>
                        </a:lnTo>
                        <a:lnTo>
                          <a:pt x="12433" y="3924"/>
                        </a:lnTo>
                        <a:close/>
                      </a:path>
                      <a:path w="41275" h="308609">
                        <a:moveTo>
                          <a:pt x="19469" y="43472"/>
                        </a:moveTo>
                        <a:lnTo>
                          <a:pt x="19113" y="42176"/>
                        </a:lnTo>
                        <a:lnTo>
                          <a:pt x="18757" y="40881"/>
                        </a:lnTo>
                        <a:lnTo>
                          <a:pt x="17399" y="40132"/>
                        </a:lnTo>
                        <a:lnTo>
                          <a:pt x="14820" y="40855"/>
                        </a:lnTo>
                        <a:lnTo>
                          <a:pt x="14071" y="42189"/>
                        </a:lnTo>
                        <a:lnTo>
                          <a:pt x="14782" y="44780"/>
                        </a:lnTo>
                        <a:lnTo>
                          <a:pt x="16129" y="45542"/>
                        </a:lnTo>
                        <a:lnTo>
                          <a:pt x="17411" y="45173"/>
                        </a:lnTo>
                        <a:lnTo>
                          <a:pt x="18719" y="44818"/>
                        </a:lnTo>
                        <a:lnTo>
                          <a:pt x="19469" y="43472"/>
                        </a:lnTo>
                        <a:close/>
                      </a:path>
                      <a:path w="41275" h="308609">
                        <a:moveTo>
                          <a:pt x="19469" y="29641"/>
                        </a:moveTo>
                        <a:lnTo>
                          <a:pt x="19113" y="28333"/>
                        </a:lnTo>
                        <a:lnTo>
                          <a:pt x="18757" y="27038"/>
                        </a:lnTo>
                        <a:lnTo>
                          <a:pt x="17399" y="26289"/>
                        </a:lnTo>
                        <a:lnTo>
                          <a:pt x="14820" y="27012"/>
                        </a:lnTo>
                        <a:lnTo>
                          <a:pt x="14071" y="28346"/>
                        </a:lnTo>
                        <a:lnTo>
                          <a:pt x="14782" y="30937"/>
                        </a:lnTo>
                        <a:lnTo>
                          <a:pt x="16129" y="31699"/>
                        </a:lnTo>
                        <a:lnTo>
                          <a:pt x="17411" y="31330"/>
                        </a:lnTo>
                        <a:lnTo>
                          <a:pt x="18719" y="30975"/>
                        </a:lnTo>
                        <a:lnTo>
                          <a:pt x="19469" y="29641"/>
                        </a:lnTo>
                        <a:close/>
                      </a:path>
                      <a:path w="41275" h="308609">
                        <a:moveTo>
                          <a:pt x="19469" y="15798"/>
                        </a:moveTo>
                        <a:lnTo>
                          <a:pt x="19113" y="14503"/>
                        </a:lnTo>
                        <a:lnTo>
                          <a:pt x="18757" y="13195"/>
                        </a:lnTo>
                        <a:lnTo>
                          <a:pt x="17399" y="12446"/>
                        </a:lnTo>
                        <a:lnTo>
                          <a:pt x="14820" y="13169"/>
                        </a:lnTo>
                        <a:lnTo>
                          <a:pt x="14071" y="14516"/>
                        </a:lnTo>
                        <a:lnTo>
                          <a:pt x="14782" y="17106"/>
                        </a:lnTo>
                        <a:lnTo>
                          <a:pt x="16129" y="17868"/>
                        </a:lnTo>
                        <a:lnTo>
                          <a:pt x="17411" y="17487"/>
                        </a:lnTo>
                        <a:lnTo>
                          <a:pt x="18719" y="17132"/>
                        </a:lnTo>
                        <a:lnTo>
                          <a:pt x="19469" y="15798"/>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66" y="57886"/>
                        </a:lnTo>
                        <a:lnTo>
                          <a:pt x="23571" y="58242"/>
                        </a:lnTo>
                        <a:lnTo>
                          <a:pt x="22275" y="58610"/>
                        </a:lnTo>
                        <a:lnTo>
                          <a:pt x="21526" y="59944"/>
                        </a:lnTo>
                        <a:lnTo>
                          <a:pt x="22237" y="62534"/>
                        </a:lnTo>
                        <a:lnTo>
                          <a:pt x="23583" y="63296"/>
                        </a:lnTo>
                        <a:lnTo>
                          <a:pt x="24879" y="62928"/>
                        </a:lnTo>
                        <a:lnTo>
                          <a:pt x="26174" y="62572"/>
                        </a:lnTo>
                        <a:lnTo>
                          <a:pt x="26924" y="61239"/>
                        </a:lnTo>
                        <a:close/>
                      </a:path>
                      <a:path w="41275" h="308609">
                        <a:moveTo>
                          <a:pt x="33959" y="308330"/>
                        </a:moveTo>
                        <a:lnTo>
                          <a:pt x="33248" y="305727"/>
                        </a:lnTo>
                        <a:lnTo>
                          <a:pt x="31902" y="304977"/>
                        </a:lnTo>
                        <a:lnTo>
                          <a:pt x="29298" y="305727"/>
                        </a:lnTo>
                        <a:lnTo>
                          <a:pt x="28562" y="307047"/>
                        </a:lnTo>
                        <a:lnTo>
                          <a:pt x="28956" y="308495"/>
                        </a:lnTo>
                        <a:lnTo>
                          <a:pt x="33858"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40982" y="306374"/>
                        </a:moveTo>
                        <a:lnTo>
                          <a:pt x="40627" y="305066"/>
                        </a:lnTo>
                        <a:lnTo>
                          <a:pt x="40271" y="303771"/>
                        </a:lnTo>
                        <a:lnTo>
                          <a:pt x="38925" y="303022"/>
                        </a:lnTo>
                        <a:lnTo>
                          <a:pt x="37630" y="303377"/>
                        </a:lnTo>
                        <a:lnTo>
                          <a:pt x="36334" y="303745"/>
                        </a:lnTo>
                        <a:lnTo>
                          <a:pt x="35585" y="305092"/>
                        </a:lnTo>
                        <a:lnTo>
                          <a:pt x="36296" y="307670"/>
                        </a:lnTo>
                        <a:lnTo>
                          <a:pt x="37655" y="308432"/>
                        </a:lnTo>
                        <a:lnTo>
                          <a:pt x="38938" y="308063"/>
                        </a:lnTo>
                        <a:lnTo>
                          <a:pt x="40233" y="307708"/>
                        </a:lnTo>
                        <a:lnTo>
                          <a:pt x="40982" y="306374"/>
                        </a:lnTo>
                        <a:close/>
                      </a:path>
                      <a:path w="41275" h="308609">
                        <a:moveTo>
                          <a:pt x="40982" y="292531"/>
                        </a:moveTo>
                        <a:lnTo>
                          <a:pt x="40627" y="291236"/>
                        </a:lnTo>
                        <a:lnTo>
                          <a:pt x="40271" y="289941"/>
                        </a:lnTo>
                        <a:lnTo>
                          <a:pt x="38925" y="289191"/>
                        </a:lnTo>
                        <a:lnTo>
                          <a:pt x="37630" y="289547"/>
                        </a:lnTo>
                        <a:lnTo>
                          <a:pt x="36334" y="289915"/>
                        </a:lnTo>
                        <a:lnTo>
                          <a:pt x="35585" y="291249"/>
                        </a:lnTo>
                        <a:lnTo>
                          <a:pt x="36296" y="293839"/>
                        </a:lnTo>
                        <a:lnTo>
                          <a:pt x="37655" y="294601"/>
                        </a:lnTo>
                        <a:lnTo>
                          <a:pt x="38938" y="294233"/>
                        </a:lnTo>
                        <a:lnTo>
                          <a:pt x="40233" y="293878"/>
                        </a:lnTo>
                        <a:lnTo>
                          <a:pt x="40982" y="292531"/>
                        </a:lnTo>
                        <a:close/>
                      </a:path>
                      <a:path w="41275" h="308609">
                        <a:moveTo>
                          <a:pt x="40982" y="278701"/>
                        </a:moveTo>
                        <a:lnTo>
                          <a:pt x="40627" y="277393"/>
                        </a:lnTo>
                        <a:lnTo>
                          <a:pt x="40271" y="276098"/>
                        </a:lnTo>
                        <a:lnTo>
                          <a:pt x="38925" y="275348"/>
                        </a:lnTo>
                        <a:lnTo>
                          <a:pt x="37630" y="275704"/>
                        </a:lnTo>
                        <a:lnTo>
                          <a:pt x="36334" y="276072"/>
                        </a:lnTo>
                        <a:lnTo>
                          <a:pt x="35585" y="277406"/>
                        </a:lnTo>
                        <a:lnTo>
                          <a:pt x="36296" y="279996"/>
                        </a:lnTo>
                        <a:lnTo>
                          <a:pt x="37655" y="280758"/>
                        </a:lnTo>
                        <a:lnTo>
                          <a:pt x="38938" y="280390"/>
                        </a:lnTo>
                        <a:lnTo>
                          <a:pt x="40233" y="280035"/>
                        </a:lnTo>
                        <a:lnTo>
                          <a:pt x="40982" y="278701"/>
                        </a:lnTo>
                        <a:close/>
                      </a:path>
                      <a:path w="41275" h="308609">
                        <a:moveTo>
                          <a:pt x="40982" y="264858"/>
                        </a:moveTo>
                        <a:lnTo>
                          <a:pt x="40627" y="263550"/>
                        </a:lnTo>
                        <a:lnTo>
                          <a:pt x="40271" y="262255"/>
                        </a:lnTo>
                        <a:lnTo>
                          <a:pt x="38925" y="261505"/>
                        </a:lnTo>
                        <a:lnTo>
                          <a:pt x="37630" y="261861"/>
                        </a:lnTo>
                        <a:lnTo>
                          <a:pt x="36334" y="262229"/>
                        </a:lnTo>
                        <a:lnTo>
                          <a:pt x="35585" y="263575"/>
                        </a:lnTo>
                        <a:lnTo>
                          <a:pt x="36296" y="266153"/>
                        </a:lnTo>
                        <a:lnTo>
                          <a:pt x="37655" y="266928"/>
                        </a:lnTo>
                        <a:lnTo>
                          <a:pt x="38938" y="266547"/>
                        </a:lnTo>
                        <a:lnTo>
                          <a:pt x="40233" y="266192"/>
                        </a:lnTo>
                        <a:lnTo>
                          <a:pt x="40982" y="264858"/>
                        </a:lnTo>
                        <a:close/>
                      </a:path>
                      <a:path w="41275" h="308609">
                        <a:moveTo>
                          <a:pt x="40982" y="251015"/>
                        </a:moveTo>
                        <a:lnTo>
                          <a:pt x="40627" y="249720"/>
                        </a:lnTo>
                        <a:lnTo>
                          <a:pt x="40271" y="248424"/>
                        </a:lnTo>
                        <a:lnTo>
                          <a:pt x="38925" y="247675"/>
                        </a:lnTo>
                        <a:lnTo>
                          <a:pt x="37630" y="248031"/>
                        </a:lnTo>
                        <a:lnTo>
                          <a:pt x="36334" y="248399"/>
                        </a:lnTo>
                        <a:lnTo>
                          <a:pt x="35585" y="249732"/>
                        </a:lnTo>
                        <a:lnTo>
                          <a:pt x="36296" y="252323"/>
                        </a:lnTo>
                        <a:lnTo>
                          <a:pt x="37655" y="253085"/>
                        </a:lnTo>
                        <a:lnTo>
                          <a:pt x="38938" y="252717"/>
                        </a:lnTo>
                        <a:lnTo>
                          <a:pt x="40233" y="252361"/>
                        </a:lnTo>
                        <a:lnTo>
                          <a:pt x="40982" y="251015"/>
                        </a:lnTo>
                        <a:close/>
                      </a:path>
                      <a:path w="41275" h="308609">
                        <a:moveTo>
                          <a:pt x="40982" y="237197"/>
                        </a:moveTo>
                        <a:lnTo>
                          <a:pt x="40627" y="235889"/>
                        </a:lnTo>
                        <a:lnTo>
                          <a:pt x="40271" y="234594"/>
                        </a:lnTo>
                        <a:lnTo>
                          <a:pt x="38925" y="233845"/>
                        </a:lnTo>
                        <a:lnTo>
                          <a:pt x="37630" y="234200"/>
                        </a:lnTo>
                        <a:lnTo>
                          <a:pt x="36334" y="234569"/>
                        </a:lnTo>
                        <a:lnTo>
                          <a:pt x="35585" y="235902"/>
                        </a:lnTo>
                        <a:lnTo>
                          <a:pt x="36296" y="238493"/>
                        </a:lnTo>
                        <a:lnTo>
                          <a:pt x="37655" y="239255"/>
                        </a:lnTo>
                        <a:lnTo>
                          <a:pt x="38938" y="238887"/>
                        </a:lnTo>
                        <a:lnTo>
                          <a:pt x="40233" y="238531"/>
                        </a:lnTo>
                        <a:lnTo>
                          <a:pt x="40982" y="237197"/>
                        </a:lnTo>
                        <a:close/>
                      </a:path>
                      <a:path w="41275" h="308609">
                        <a:moveTo>
                          <a:pt x="40982" y="223354"/>
                        </a:moveTo>
                        <a:lnTo>
                          <a:pt x="40627" y="222059"/>
                        </a:lnTo>
                        <a:lnTo>
                          <a:pt x="40271" y="220751"/>
                        </a:lnTo>
                        <a:lnTo>
                          <a:pt x="38925" y="220002"/>
                        </a:lnTo>
                        <a:lnTo>
                          <a:pt x="37630" y="220357"/>
                        </a:lnTo>
                        <a:lnTo>
                          <a:pt x="36334" y="220726"/>
                        </a:lnTo>
                        <a:lnTo>
                          <a:pt x="35585" y="222072"/>
                        </a:lnTo>
                        <a:lnTo>
                          <a:pt x="36296" y="224663"/>
                        </a:lnTo>
                        <a:lnTo>
                          <a:pt x="37655" y="225425"/>
                        </a:lnTo>
                        <a:lnTo>
                          <a:pt x="38938" y="225044"/>
                        </a:lnTo>
                        <a:lnTo>
                          <a:pt x="40233" y="224688"/>
                        </a:lnTo>
                        <a:lnTo>
                          <a:pt x="40982" y="223354"/>
                        </a:lnTo>
                        <a:close/>
                      </a:path>
                      <a:path w="41275" h="308609">
                        <a:moveTo>
                          <a:pt x="40982" y="209511"/>
                        </a:moveTo>
                        <a:lnTo>
                          <a:pt x="40627" y="208216"/>
                        </a:lnTo>
                        <a:lnTo>
                          <a:pt x="40271" y="206921"/>
                        </a:lnTo>
                        <a:lnTo>
                          <a:pt x="38925" y="206171"/>
                        </a:lnTo>
                        <a:lnTo>
                          <a:pt x="37630" y="206527"/>
                        </a:lnTo>
                        <a:lnTo>
                          <a:pt x="36334" y="206895"/>
                        </a:lnTo>
                        <a:lnTo>
                          <a:pt x="35585" y="208229"/>
                        </a:lnTo>
                        <a:lnTo>
                          <a:pt x="36296" y="210820"/>
                        </a:lnTo>
                        <a:lnTo>
                          <a:pt x="37655" y="211582"/>
                        </a:lnTo>
                        <a:lnTo>
                          <a:pt x="38938" y="211213"/>
                        </a:lnTo>
                        <a:lnTo>
                          <a:pt x="40233" y="210858"/>
                        </a:lnTo>
                        <a:lnTo>
                          <a:pt x="40982" y="209511"/>
                        </a:lnTo>
                        <a:close/>
                      </a:path>
                      <a:path w="41275" h="308609">
                        <a:moveTo>
                          <a:pt x="40982" y="195681"/>
                        </a:moveTo>
                        <a:lnTo>
                          <a:pt x="40627" y="194373"/>
                        </a:lnTo>
                        <a:lnTo>
                          <a:pt x="40271" y="193078"/>
                        </a:lnTo>
                        <a:lnTo>
                          <a:pt x="38925" y="192328"/>
                        </a:lnTo>
                        <a:lnTo>
                          <a:pt x="37630" y="192684"/>
                        </a:lnTo>
                        <a:lnTo>
                          <a:pt x="36334" y="193052"/>
                        </a:lnTo>
                        <a:lnTo>
                          <a:pt x="35585" y="194386"/>
                        </a:lnTo>
                        <a:lnTo>
                          <a:pt x="36296" y="196977"/>
                        </a:lnTo>
                        <a:lnTo>
                          <a:pt x="37655" y="197739"/>
                        </a:lnTo>
                        <a:lnTo>
                          <a:pt x="38938" y="197370"/>
                        </a:lnTo>
                        <a:lnTo>
                          <a:pt x="40233" y="197015"/>
                        </a:lnTo>
                        <a:lnTo>
                          <a:pt x="40982" y="195681"/>
                        </a:lnTo>
                        <a:close/>
                      </a:path>
                      <a:path w="41275" h="308609">
                        <a:moveTo>
                          <a:pt x="40982" y="181838"/>
                        </a:moveTo>
                        <a:lnTo>
                          <a:pt x="40627" y="180543"/>
                        </a:lnTo>
                        <a:lnTo>
                          <a:pt x="40271" y="179235"/>
                        </a:lnTo>
                        <a:lnTo>
                          <a:pt x="38925" y="178485"/>
                        </a:lnTo>
                        <a:lnTo>
                          <a:pt x="37630" y="178841"/>
                        </a:lnTo>
                        <a:lnTo>
                          <a:pt x="36334" y="179209"/>
                        </a:lnTo>
                        <a:lnTo>
                          <a:pt x="35585" y="180555"/>
                        </a:lnTo>
                        <a:lnTo>
                          <a:pt x="36296" y="183146"/>
                        </a:lnTo>
                        <a:lnTo>
                          <a:pt x="37655" y="183908"/>
                        </a:lnTo>
                        <a:lnTo>
                          <a:pt x="38938" y="183527"/>
                        </a:lnTo>
                        <a:lnTo>
                          <a:pt x="40233" y="183172"/>
                        </a:lnTo>
                        <a:lnTo>
                          <a:pt x="40982" y="181838"/>
                        </a:lnTo>
                        <a:close/>
                      </a:path>
                      <a:path w="41275" h="308609">
                        <a:moveTo>
                          <a:pt x="40982" y="167995"/>
                        </a:moveTo>
                        <a:lnTo>
                          <a:pt x="40627" y="166700"/>
                        </a:lnTo>
                        <a:lnTo>
                          <a:pt x="40271" y="165404"/>
                        </a:lnTo>
                        <a:lnTo>
                          <a:pt x="38925" y="164655"/>
                        </a:lnTo>
                        <a:lnTo>
                          <a:pt x="37630" y="165011"/>
                        </a:lnTo>
                        <a:lnTo>
                          <a:pt x="36334" y="165379"/>
                        </a:lnTo>
                        <a:lnTo>
                          <a:pt x="35585" y="166712"/>
                        </a:lnTo>
                        <a:lnTo>
                          <a:pt x="36296" y="169303"/>
                        </a:lnTo>
                        <a:lnTo>
                          <a:pt x="37655" y="170065"/>
                        </a:lnTo>
                        <a:lnTo>
                          <a:pt x="38938" y="169697"/>
                        </a:lnTo>
                        <a:lnTo>
                          <a:pt x="40233" y="169341"/>
                        </a:lnTo>
                        <a:lnTo>
                          <a:pt x="40982" y="167995"/>
                        </a:lnTo>
                        <a:close/>
                      </a:path>
                      <a:path w="41275" h="308609">
                        <a:moveTo>
                          <a:pt x="40982" y="154165"/>
                        </a:moveTo>
                        <a:lnTo>
                          <a:pt x="40627" y="152857"/>
                        </a:lnTo>
                        <a:lnTo>
                          <a:pt x="40271" y="151561"/>
                        </a:lnTo>
                        <a:lnTo>
                          <a:pt x="38925" y="150812"/>
                        </a:lnTo>
                        <a:lnTo>
                          <a:pt x="37630" y="151168"/>
                        </a:lnTo>
                        <a:lnTo>
                          <a:pt x="36334" y="151536"/>
                        </a:lnTo>
                        <a:lnTo>
                          <a:pt x="35585" y="152869"/>
                        </a:lnTo>
                        <a:lnTo>
                          <a:pt x="36296" y="155460"/>
                        </a:lnTo>
                        <a:lnTo>
                          <a:pt x="37655" y="156222"/>
                        </a:lnTo>
                        <a:lnTo>
                          <a:pt x="38938" y="155854"/>
                        </a:lnTo>
                        <a:lnTo>
                          <a:pt x="40233" y="155498"/>
                        </a:lnTo>
                        <a:lnTo>
                          <a:pt x="40982" y="154165"/>
                        </a:lnTo>
                        <a:close/>
                      </a:path>
                      <a:path w="41275" h="308609">
                        <a:moveTo>
                          <a:pt x="40982" y="140335"/>
                        </a:moveTo>
                        <a:lnTo>
                          <a:pt x="40627" y="139039"/>
                        </a:lnTo>
                        <a:lnTo>
                          <a:pt x="40271" y="137731"/>
                        </a:lnTo>
                        <a:lnTo>
                          <a:pt x="38925" y="136982"/>
                        </a:lnTo>
                        <a:lnTo>
                          <a:pt x="37630" y="137337"/>
                        </a:lnTo>
                        <a:lnTo>
                          <a:pt x="36334" y="137706"/>
                        </a:lnTo>
                        <a:lnTo>
                          <a:pt x="35585" y="139052"/>
                        </a:lnTo>
                        <a:lnTo>
                          <a:pt x="36296" y="141643"/>
                        </a:lnTo>
                        <a:lnTo>
                          <a:pt x="37655" y="142405"/>
                        </a:lnTo>
                        <a:lnTo>
                          <a:pt x="38938" y="142024"/>
                        </a:lnTo>
                        <a:lnTo>
                          <a:pt x="40233" y="141668"/>
                        </a:lnTo>
                        <a:lnTo>
                          <a:pt x="40982" y="140335"/>
                        </a:lnTo>
                        <a:close/>
                      </a:path>
                      <a:path w="41275" h="308609">
                        <a:moveTo>
                          <a:pt x="40982" y="126492"/>
                        </a:moveTo>
                        <a:lnTo>
                          <a:pt x="40627" y="125196"/>
                        </a:lnTo>
                        <a:lnTo>
                          <a:pt x="40271" y="123901"/>
                        </a:lnTo>
                        <a:lnTo>
                          <a:pt x="38925" y="123139"/>
                        </a:lnTo>
                        <a:lnTo>
                          <a:pt x="36334" y="123875"/>
                        </a:lnTo>
                        <a:lnTo>
                          <a:pt x="35585" y="125209"/>
                        </a:lnTo>
                        <a:lnTo>
                          <a:pt x="36296" y="127800"/>
                        </a:lnTo>
                        <a:lnTo>
                          <a:pt x="37655" y="128562"/>
                        </a:lnTo>
                        <a:lnTo>
                          <a:pt x="38938" y="128193"/>
                        </a:lnTo>
                        <a:lnTo>
                          <a:pt x="40233" y="127838"/>
                        </a:lnTo>
                        <a:lnTo>
                          <a:pt x="40982" y="126492"/>
                        </a:lnTo>
                        <a:close/>
                      </a:path>
                      <a:path w="41275" h="308609">
                        <a:moveTo>
                          <a:pt x="40982" y="112661"/>
                        </a:moveTo>
                        <a:lnTo>
                          <a:pt x="40627" y="111353"/>
                        </a:lnTo>
                        <a:lnTo>
                          <a:pt x="40271" y="110058"/>
                        </a:lnTo>
                        <a:lnTo>
                          <a:pt x="38925" y="109308"/>
                        </a:lnTo>
                        <a:lnTo>
                          <a:pt x="37630" y="109664"/>
                        </a:lnTo>
                        <a:lnTo>
                          <a:pt x="36334" y="110032"/>
                        </a:lnTo>
                        <a:lnTo>
                          <a:pt x="35585" y="111366"/>
                        </a:lnTo>
                        <a:lnTo>
                          <a:pt x="36296" y="113957"/>
                        </a:lnTo>
                        <a:lnTo>
                          <a:pt x="37655" y="114719"/>
                        </a:lnTo>
                        <a:lnTo>
                          <a:pt x="38938" y="114350"/>
                        </a:lnTo>
                        <a:lnTo>
                          <a:pt x="40233" y="113995"/>
                        </a:lnTo>
                        <a:lnTo>
                          <a:pt x="40982" y="112661"/>
                        </a:lnTo>
                        <a:close/>
                      </a:path>
                      <a:path w="41275" h="308609">
                        <a:moveTo>
                          <a:pt x="40982" y="98818"/>
                        </a:moveTo>
                        <a:lnTo>
                          <a:pt x="40627" y="97523"/>
                        </a:lnTo>
                        <a:lnTo>
                          <a:pt x="40271" y="96215"/>
                        </a:lnTo>
                        <a:lnTo>
                          <a:pt x="38925" y="95465"/>
                        </a:lnTo>
                        <a:lnTo>
                          <a:pt x="37630" y="95821"/>
                        </a:lnTo>
                        <a:lnTo>
                          <a:pt x="36334" y="96189"/>
                        </a:lnTo>
                        <a:lnTo>
                          <a:pt x="35585" y="97536"/>
                        </a:lnTo>
                        <a:lnTo>
                          <a:pt x="36296" y="100126"/>
                        </a:lnTo>
                        <a:lnTo>
                          <a:pt x="37655" y="100888"/>
                        </a:lnTo>
                        <a:lnTo>
                          <a:pt x="38938" y="100507"/>
                        </a:lnTo>
                        <a:lnTo>
                          <a:pt x="40233" y="100152"/>
                        </a:lnTo>
                        <a:lnTo>
                          <a:pt x="40982" y="98818"/>
                        </a:lnTo>
                        <a:close/>
                      </a:path>
                      <a:path w="41275" h="308609">
                        <a:moveTo>
                          <a:pt x="40982" y="84975"/>
                        </a:moveTo>
                        <a:lnTo>
                          <a:pt x="40627" y="83680"/>
                        </a:lnTo>
                        <a:lnTo>
                          <a:pt x="40271" y="82384"/>
                        </a:lnTo>
                        <a:lnTo>
                          <a:pt x="38925" y="81635"/>
                        </a:lnTo>
                        <a:lnTo>
                          <a:pt x="37630" y="81991"/>
                        </a:lnTo>
                        <a:lnTo>
                          <a:pt x="36334" y="82359"/>
                        </a:lnTo>
                        <a:lnTo>
                          <a:pt x="35585" y="83693"/>
                        </a:lnTo>
                        <a:lnTo>
                          <a:pt x="36296" y="86283"/>
                        </a:lnTo>
                        <a:lnTo>
                          <a:pt x="37655" y="87045"/>
                        </a:lnTo>
                        <a:lnTo>
                          <a:pt x="38938" y="86677"/>
                        </a:lnTo>
                        <a:lnTo>
                          <a:pt x="40233" y="86321"/>
                        </a:lnTo>
                        <a:lnTo>
                          <a:pt x="40982" y="84975"/>
                        </a:lnTo>
                        <a:close/>
                      </a:path>
                      <a:path w="41275" h="308609">
                        <a:moveTo>
                          <a:pt x="40982" y="71145"/>
                        </a:moveTo>
                        <a:lnTo>
                          <a:pt x="40627" y="69837"/>
                        </a:lnTo>
                        <a:lnTo>
                          <a:pt x="40271" y="68541"/>
                        </a:lnTo>
                        <a:lnTo>
                          <a:pt x="38925" y="67792"/>
                        </a:lnTo>
                        <a:lnTo>
                          <a:pt x="37630" y="68148"/>
                        </a:lnTo>
                        <a:lnTo>
                          <a:pt x="36334" y="68516"/>
                        </a:lnTo>
                        <a:lnTo>
                          <a:pt x="35585" y="69850"/>
                        </a:lnTo>
                        <a:lnTo>
                          <a:pt x="36296" y="72440"/>
                        </a:lnTo>
                        <a:lnTo>
                          <a:pt x="37655" y="73202"/>
                        </a:lnTo>
                        <a:lnTo>
                          <a:pt x="38938" y="72834"/>
                        </a:lnTo>
                        <a:lnTo>
                          <a:pt x="40233" y="72478"/>
                        </a:lnTo>
                        <a:lnTo>
                          <a:pt x="40982" y="71145"/>
                        </a:lnTo>
                        <a:close/>
                      </a:path>
                      <a:path w="41275" h="308609">
                        <a:moveTo>
                          <a:pt x="40982" y="57315"/>
                        </a:moveTo>
                        <a:lnTo>
                          <a:pt x="40627" y="56019"/>
                        </a:lnTo>
                        <a:lnTo>
                          <a:pt x="40271" y="54711"/>
                        </a:lnTo>
                        <a:lnTo>
                          <a:pt x="38925" y="53962"/>
                        </a:lnTo>
                        <a:lnTo>
                          <a:pt x="37630" y="54317"/>
                        </a:lnTo>
                        <a:lnTo>
                          <a:pt x="36334" y="54686"/>
                        </a:lnTo>
                        <a:lnTo>
                          <a:pt x="35585" y="56032"/>
                        </a:lnTo>
                        <a:lnTo>
                          <a:pt x="36296" y="58623"/>
                        </a:lnTo>
                        <a:lnTo>
                          <a:pt x="37655" y="59385"/>
                        </a:lnTo>
                        <a:lnTo>
                          <a:pt x="38938" y="59004"/>
                        </a:lnTo>
                        <a:lnTo>
                          <a:pt x="40233" y="58648"/>
                        </a:lnTo>
                        <a:lnTo>
                          <a:pt x="40982" y="57315"/>
                        </a:lnTo>
                        <a:close/>
                      </a:path>
                      <a:path w="41275" h="308609">
                        <a:moveTo>
                          <a:pt x="40982" y="43472"/>
                        </a:moveTo>
                        <a:lnTo>
                          <a:pt x="40627" y="42176"/>
                        </a:lnTo>
                        <a:lnTo>
                          <a:pt x="40271" y="40881"/>
                        </a:lnTo>
                        <a:lnTo>
                          <a:pt x="38925" y="40132"/>
                        </a:lnTo>
                        <a:lnTo>
                          <a:pt x="37630" y="40487"/>
                        </a:lnTo>
                        <a:lnTo>
                          <a:pt x="36334" y="40855"/>
                        </a:lnTo>
                        <a:lnTo>
                          <a:pt x="35585" y="42189"/>
                        </a:lnTo>
                        <a:lnTo>
                          <a:pt x="36296" y="44780"/>
                        </a:lnTo>
                        <a:lnTo>
                          <a:pt x="37655" y="45542"/>
                        </a:lnTo>
                        <a:lnTo>
                          <a:pt x="38938" y="45173"/>
                        </a:lnTo>
                        <a:lnTo>
                          <a:pt x="40233" y="44818"/>
                        </a:lnTo>
                        <a:lnTo>
                          <a:pt x="40982" y="43472"/>
                        </a:lnTo>
                        <a:close/>
                      </a:path>
                    </a:pathLst>
                  </a:custGeom>
                  <a:solidFill>
                    <a:srgbClr val="FFFFFF"/>
                  </a:solidFill>
                </p:spPr>
                <p:txBody>
                  <a:bodyPr wrap="square" lIns="0" tIns="0" rIns="0" bIns="0" rtlCol="0"/>
                  <a:lstStyle/>
                  <a:p>
                    <a:endParaRPr/>
                  </a:p>
                </p:txBody>
              </p:sp>
              <p:sp>
                <p:nvSpPr>
                  <p:cNvPr id="707" name="object 83"/>
                  <p:cNvSpPr/>
                  <p:nvPr/>
                </p:nvSpPr>
                <p:spPr>
                  <a:xfrm>
                    <a:off x="6410198" y="8268195"/>
                    <a:ext cx="41275" cy="308610"/>
                  </a:xfrm>
                  <a:custGeom>
                    <a:avLst/>
                    <a:gdLst/>
                    <a:ahLst/>
                    <a:cxnLst/>
                    <a:rect l="l" t="t" r="r" b="b"/>
                    <a:pathLst>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69" y="43472"/>
                        </a:moveTo>
                        <a:lnTo>
                          <a:pt x="19113" y="42176"/>
                        </a:lnTo>
                        <a:lnTo>
                          <a:pt x="18757" y="40881"/>
                        </a:lnTo>
                        <a:lnTo>
                          <a:pt x="17411" y="40132"/>
                        </a:lnTo>
                        <a:lnTo>
                          <a:pt x="16116" y="40487"/>
                        </a:lnTo>
                        <a:lnTo>
                          <a:pt x="14820" y="40855"/>
                        </a:lnTo>
                        <a:lnTo>
                          <a:pt x="14071" y="42189"/>
                        </a:lnTo>
                        <a:lnTo>
                          <a:pt x="14782" y="44780"/>
                        </a:lnTo>
                        <a:lnTo>
                          <a:pt x="16141" y="45542"/>
                        </a:lnTo>
                        <a:lnTo>
                          <a:pt x="17424" y="45173"/>
                        </a:lnTo>
                        <a:lnTo>
                          <a:pt x="18719" y="44818"/>
                        </a:lnTo>
                        <a:lnTo>
                          <a:pt x="19469" y="43472"/>
                        </a:lnTo>
                        <a:close/>
                      </a:path>
                      <a:path w="41275" h="308609">
                        <a:moveTo>
                          <a:pt x="19469" y="29641"/>
                        </a:moveTo>
                        <a:lnTo>
                          <a:pt x="19113" y="28333"/>
                        </a:lnTo>
                        <a:lnTo>
                          <a:pt x="18757" y="27038"/>
                        </a:lnTo>
                        <a:lnTo>
                          <a:pt x="17411" y="26289"/>
                        </a:lnTo>
                        <a:lnTo>
                          <a:pt x="16116" y="26644"/>
                        </a:lnTo>
                        <a:lnTo>
                          <a:pt x="14820" y="27012"/>
                        </a:lnTo>
                        <a:lnTo>
                          <a:pt x="14071" y="28346"/>
                        </a:lnTo>
                        <a:lnTo>
                          <a:pt x="14782" y="30937"/>
                        </a:lnTo>
                        <a:lnTo>
                          <a:pt x="16141" y="31699"/>
                        </a:lnTo>
                        <a:lnTo>
                          <a:pt x="17424" y="31330"/>
                        </a:lnTo>
                        <a:lnTo>
                          <a:pt x="18719" y="30975"/>
                        </a:lnTo>
                        <a:lnTo>
                          <a:pt x="19469" y="29641"/>
                        </a:lnTo>
                        <a:close/>
                      </a:path>
                      <a:path w="41275" h="308609">
                        <a:moveTo>
                          <a:pt x="19469" y="15798"/>
                        </a:moveTo>
                        <a:lnTo>
                          <a:pt x="19113" y="14503"/>
                        </a:lnTo>
                        <a:lnTo>
                          <a:pt x="18757" y="13195"/>
                        </a:lnTo>
                        <a:lnTo>
                          <a:pt x="17411" y="12446"/>
                        </a:lnTo>
                        <a:lnTo>
                          <a:pt x="16116" y="12801"/>
                        </a:lnTo>
                        <a:lnTo>
                          <a:pt x="14820" y="13169"/>
                        </a:lnTo>
                        <a:lnTo>
                          <a:pt x="14071" y="14516"/>
                        </a:lnTo>
                        <a:lnTo>
                          <a:pt x="14782" y="17106"/>
                        </a:lnTo>
                        <a:lnTo>
                          <a:pt x="16141" y="17868"/>
                        </a:lnTo>
                        <a:lnTo>
                          <a:pt x="17424" y="17487"/>
                        </a:lnTo>
                        <a:lnTo>
                          <a:pt x="18719" y="17132"/>
                        </a:lnTo>
                        <a:lnTo>
                          <a:pt x="19469" y="15798"/>
                        </a:lnTo>
                        <a:close/>
                      </a:path>
                      <a:path w="41275" h="308609">
                        <a:moveTo>
                          <a:pt x="19469" y="1955"/>
                        </a:moveTo>
                        <a:lnTo>
                          <a:pt x="18923" y="0"/>
                        </a:lnTo>
                        <a:lnTo>
                          <a:pt x="14452" y="0"/>
                        </a:lnTo>
                        <a:lnTo>
                          <a:pt x="14071" y="673"/>
                        </a:lnTo>
                        <a:lnTo>
                          <a:pt x="14782" y="3263"/>
                        </a:lnTo>
                        <a:lnTo>
                          <a:pt x="16141" y="4025"/>
                        </a:lnTo>
                        <a:lnTo>
                          <a:pt x="18719" y="3302"/>
                        </a:lnTo>
                        <a:lnTo>
                          <a:pt x="19469" y="1955"/>
                        </a:lnTo>
                        <a:close/>
                      </a:path>
                      <a:path w="41275" h="308609">
                        <a:moveTo>
                          <a:pt x="26441" y="308495"/>
                        </a:moveTo>
                        <a:lnTo>
                          <a:pt x="26212" y="307695"/>
                        </a:lnTo>
                        <a:lnTo>
                          <a:pt x="24866" y="306946"/>
                        </a:lnTo>
                        <a:lnTo>
                          <a:pt x="22275" y="307670"/>
                        </a:lnTo>
                        <a:lnTo>
                          <a:pt x="21805" y="308495"/>
                        </a:lnTo>
                        <a:lnTo>
                          <a:pt x="26441" y="308495"/>
                        </a:lnTo>
                        <a:close/>
                      </a:path>
                      <a:path w="41275" h="308609">
                        <a:moveTo>
                          <a:pt x="26936" y="296468"/>
                        </a:moveTo>
                        <a:lnTo>
                          <a:pt x="26581" y="295173"/>
                        </a:lnTo>
                        <a:lnTo>
                          <a:pt x="26212" y="293865"/>
                        </a:lnTo>
                        <a:lnTo>
                          <a:pt x="24866" y="293116"/>
                        </a:lnTo>
                        <a:lnTo>
                          <a:pt x="22275" y="293839"/>
                        </a:lnTo>
                        <a:lnTo>
                          <a:pt x="21526" y="295186"/>
                        </a:lnTo>
                        <a:lnTo>
                          <a:pt x="21882" y="296481"/>
                        </a:lnTo>
                        <a:lnTo>
                          <a:pt x="22250" y="297764"/>
                        </a:lnTo>
                        <a:lnTo>
                          <a:pt x="23596" y="298526"/>
                        </a:lnTo>
                        <a:lnTo>
                          <a:pt x="24879" y="298157"/>
                        </a:lnTo>
                        <a:lnTo>
                          <a:pt x="26187" y="297802"/>
                        </a:lnTo>
                        <a:lnTo>
                          <a:pt x="26936" y="296468"/>
                        </a:lnTo>
                        <a:close/>
                      </a:path>
                      <a:path w="41275" h="308609">
                        <a:moveTo>
                          <a:pt x="26936" y="282625"/>
                        </a:moveTo>
                        <a:lnTo>
                          <a:pt x="26581" y="281330"/>
                        </a:lnTo>
                        <a:lnTo>
                          <a:pt x="26212" y="280022"/>
                        </a:lnTo>
                        <a:lnTo>
                          <a:pt x="24866" y="279273"/>
                        </a:lnTo>
                        <a:lnTo>
                          <a:pt x="22275" y="280009"/>
                        </a:lnTo>
                        <a:lnTo>
                          <a:pt x="21526" y="281343"/>
                        </a:lnTo>
                        <a:lnTo>
                          <a:pt x="21882" y="282638"/>
                        </a:lnTo>
                        <a:lnTo>
                          <a:pt x="22250" y="283933"/>
                        </a:lnTo>
                        <a:lnTo>
                          <a:pt x="23596" y="284695"/>
                        </a:lnTo>
                        <a:lnTo>
                          <a:pt x="24879" y="284327"/>
                        </a:lnTo>
                        <a:lnTo>
                          <a:pt x="26187" y="283972"/>
                        </a:lnTo>
                        <a:lnTo>
                          <a:pt x="26936" y="282625"/>
                        </a:lnTo>
                        <a:close/>
                      </a:path>
                      <a:path w="41275" h="308609">
                        <a:moveTo>
                          <a:pt x="26936" y="268782"/>
                        </a:moveTo>
                        <a:lnTo>
                          <a:pt x="26581" y="267487"/>
                        </a:lnTo>
                        <a:lnTo>
                          <a:pt x="26212" y="266192"/>
                        </a:lnTo>
                        <a:lnTo>
                          <a:pt x="24866" y="265442"/>
                        </a:lnTo>
                        <a:lnTo>
                          <a:pt x="22275" y="266166"/>
                        </a:lnTo>
                        <a:lnTo>
                          <a:pt x="21526" y="267500"/>
                        </a:lnTo>
                        <a:lnTo>
                          <a:pt x="21882" y="268808"/>
                        </a:lnTo>
                        <a:lnTo>
                          <a:pt x="22250" y="270090"/>
                        </a:lnTo>
                        <a:lnTo>
                          <a:pt x="23596" y="270852"/>
                        </a:lnTo>
                        <a:lnTo>
                          <a:pt x="24879" y="270484"/>
                        </a:lnTo>
                        <a:lnTo>
                          <a:pt x="26187" y="270129"/>
                        </a:lnTo>
                        <a:lnTo>
                          <a:pt x="26936" y="268782"/>
                        </a:lnTo>
                        <a:close/>
                      </a:path>
                      <a:path w="41275" h="308609">
                        <a:moveTo>
                          <a:pt x="26936" y="254952"/>
                        </a:moveTo>
                        <a:lnTo>
                          <a:pt x="26581" y="253644"/>
                        </a:lnTo>
                        <a:lnTo>
                          <a:pt x="26212" y="252349"/>
                        </a:lnTo>
                        <a:lnTo>
                          <a:pt x="24866" y="251599"/>
                        </a:lnTo>
                        <a:lnTo>
                          <a:pt x="22275" y="252323"/>
                        </a:lnTo>
                        <a:lnTo>
                          <a:pt x="21526" y="253669"/>
                        </a:lnTo>
                        <a:lnTo>
                          <a:pt x="21882" y="254965"/>
                        </a:lnTo>
                        <a:lnTo>
                          <a:pt x="22250" y="256247"/>
                        </a:lnTo>
                        <a:lnTo>
                          <a:pt x="23596" y="257009"/>
                        </a:lnTo>
                        <a:lnTo>
                          <a:pt x="24879" y="256641"/>
                        </a:lnTo>
                        <a:lnTo>
                          <a:pt x="26187" y="256286"/>
                        </a:lnTo>
                        <a:lnTo>
                          <a:pt x="26936" y="254952"/>
                        </a:lnTo>
                        <a:close/>
                      </a:path>
                      <a:path w="41275" h="308609">
                        <a:moveTo>
                          <a:pt x="26936" y="241109"/>
                        </a:moveTo>
                        <a:lnTo>
                          <a:pt x="26581" y="239814"/>
                        </a:lnTo>
                        <a:lnTo>
                          <a:pt x="26212" y="238506"/>
                        </a:lnTo>
                        <a:lnTo>
                          <a:pt x="24866" y="237756"/>
                        </a:lnTo>
                        <a:lnTo>
                          <a:pt x="22275" y="238493"/>
                        </a:lnTo>
                        <a:lnTo>
                          <a:pt x="21526" y="239826"/>
                        </a:lnTo>
                        <a:lnTo>
                          <a:pt x="21882" y="241122"/>
                        </a:lnTo>
                        <a:lnTo>
                          <a:pt x="22250" y="242417"/>
                        </a:lnTo>
                        <a:lnTo>
                          <a:pt x="23596" y="243179"/>
                        </a:lnTo>
                        <a:lnTo>
                          <a:pt x="24879" y="242811"/>
                        </a:lnTo>
                        <a:lnTo>
                          <a:pt x="26187" y="242455"/>
                        </a:lnTo>
                        <a:lnTo>
                          <a:pt x="26936" y="241109"/>
                        </a:lnTo>
                        <a:close/>
                      </a:path>
                      <a:path w="41275" h="308609">
                        <a:moveTo>
                          <a:pt x="26936" y="227266"/>
                        </a:moveTo>
                        <a:lnTo>
                          <a:pt x="26581" y="225971"/>
                        </a:lnTo>
                        <a:lnTo>
                          <a:pt x="26212" y="224675"/>
                        </a:lnTo>
                        <a:lnTo>
                          <a:pt x="24866" y="223926"/>
                        </a:lnTo>
                        <a:lnTo>
                          <a:pt x="22275" y="224650"/>
                        </a:lnTo>
                        <a:lnTo>
                          <a:pt x="21526" y="225983"/>
                        </a:lnTo>
                        <a:lnTo>
                          <a:pt x="21882" y="227291"/>
                        </a:lnTo>
                        <a:lnTo>
                          <a:pt x="22250" y="228574"/>
                        </a:lnTo>
                        <a:lnTo>
                          <a:pt x="23596" y="229336"/>
                        </a:lnTo>
                        <a:lnTo>
                          <a:pt x="24879" y="228968"/>
                        </a:lnTo>
                        <a:lnTo>
                          <a:pt x="26187" y="228612"/>
                        </a:lnTo>
                        <a:lnTo>
                          <a:pt x="26936" y="227266"/>
                        </a:lnTo>
                        <a:close/>
                      </a:path>
                      <a:path w="41275" h="308609">
                        <a:moveTo>
                          <a:pt x="26936" y="213436"/>
                        </a:moveTo>
                        <a:lnTo>
                          <a:pt x="26581" y="212140"/>
                        </a:lnTo>
                        <a:lnTo>
                          <a:pt x="26212" y="210832"/>
                        </a:lnTo>
                        <a:lnTo>
                          <a:pt x="24866" y="210083"/>
                        </a:lnTo>
                        <a:lnTo>
                          <a:pt x="22275" y="210807"/>
                        </a:lnTo>
                        <a:lnTo>
                          <a:pt x="21526" y="212153"/>
                        </a:lnTo>
                        <a:lnTo>
                          <a:pt x="21882" y="213448"/>
                        </a:lnTo>
                        <a:lnTo>
                          <a:pt x="22250" y="214731"/>
                        </a:lnTo>
                        <a:lnTo>
                          <a:pt x="23596" y="215493"/>
                        </a:lnTo>
                        <a:lnTo>
                          <a:pt x="24879" y="215125"/>
                        </a:lnTo>
                        <a:lnTo>
                          <a:pt x="26187" y="214769"/>
                        </a:lnTo>
                        <a:lnTo>
                          <a:pt x="26936" y="213436"/>
                        </a:lnTo>
                        <a:close/>
                      </a:path>
                      <a:path w="41275" h="308609">
                        <a:moveTo>
                          <a:pt x="26936" y="199605"/>
                        </a:moveTo>
                        <a:lnTo>
                          <a:pt x="26581" y="198310"/>
                        </a:lnTo>
                        <a:lnTo>
                          <a:pt x="26212" y="197002"/>
                        </a:lnTo>
                        <a:lnTo>
                          <a:pt x="24866" y="196253"/>
                        </a:lnTo>
                        <a:lnTo>
                          <a:pt x="22275" y="196989"/>
                        </a:lnTo>
                        <a:lnTo>
                          <a:pt x="21526" y="198323"/>
                        </a:lnTo>
                        <a:lnTo>
                          <a:pt x="21882" y="199618"/>
                        </a:lnTo>
                        <a:lnTo>
                          <a:pt x="22250" y="200914"/>
                        </a:lnTo>
                        <a:lnTo>
                          <a:pt x="23596" y="201676"/>
                        </a:lnTo>
                        <a:lnTo>
                          <a:pt x="24879" y="201307"/>
                        </a:lnTo>
                        <a:lnTo>
                          <a:pt x="26187" y="200952"/>
                        </a:lnTo>
                        <a:lnTo>
                          <a:pt x="26936" y="199605"/>
                        </a:lnTo>
                        <a:close/>
                      </a:path>
                      <a:path w="41275" h="308609">
                        <a:moveTo>
                          <a:pt x="26936" y="185762"/>
                        </a:moveTo>
                        <a:lnTo>
                          <a:pt x="26581" y="184467"/>
                        </a:lnTo>
                        <a:lnTo>
                          <a:pt x="26212" y="183172"/>
                        </a:lnTo>
                        <a:lnTo>
                          <a:pt x="24866" y="182422"/>
                        </a:lnTo>
                        <a:lnTo>
                          <a:pt x="22275" y="183146"/>
                        </a:lnTo>
                        <a:lnTo>
                          <a:pt x="21526" y="184480"/>
                        </a:lnTo>
                        <a:lnTo>
                          <a:pt x="21882" y="185788"/>
                        </a:lnTo>
                        <a:lnTo>
                          <a:pt x="22250" y="187071"/>
                        </a:lnTo>
                        <a:lnTo>
                          <a:pt x="23596" y="187833"/>
                        </a:lnTo>
                        <a:lnTo>
                          <a:pt x="24879" y="187464"/>
                        </a:lnTo>
                        <a:lnTo>
                          <a:pt x="26187" y="187109"/>
                        </a:lnTo>
                        <a:lnTo>
                          <a:pt x="26936" y="185762"/>
                        </a:lnTo>
                        <a:close/>
                      </a:path>
                      <a:path w="41275" h="308609">
                        <a:moveTo>
                          <a:pt x="26936" y="171932"/>
                        </a:moveTo>
                        <a:lnTo>
                          <a:pt x="26581" y="170637"/>
                        </a:lnTo>
                        <a:lnTo>
                          <a:pt x="26212" y="169329"/>
                        </a:lnTo>
                        <a:lnTo>
                          <a:pt x="24866" y="168579"/>
                        </a:lnTo>
                        <a:lnTo>
                          <a:pt x="22275" y="169303"/>
                        </a:lnTo>
                        <a:lnTo>
                          <a:pt x="21526" y="170649"/>
                        </a:lnTo>
                        <a:lnTo>
                          <a:pt x="21882" y="171945"/>
                        </a:lnTo>
                        <a:lnTo>
                          <a:pt x="22250" y="173228"/>
                        </a:lnTo>
                        <a:lnTo>
                          <a:pt x="23596" y="173990"/>
                        </a:lnTo>
                        <a:lnTo>
                          <a:pt x="24879" y="173621"/>
                        </a:lnTo>
                        <a:lnTo>
                          <a:pt x="26187" y="173266"/>
                        </a:lnTo>
                        <a:lnTo>
                          <a:pt x="26936" y="171932"/>
                        </a:lnTo>
                        <a:close/>
                      </a:path>
                      <a:path w="41275" h="308609">
                        <a:moveTo>
                          <a:pt x="26936" y="158089"/>
                        </a:moveTo>
                        <a:lnTo>
                          <a:pt x="26581" y="156794"/>
                        </a:lnTo>
                        <a:lnTo>
                          <a:pt x="26212" y="155486"/>
                        </a:lnTo>
                        <a:lnTo>
                          <a:pt x="24866" y="154736"/>
                        </a:lnTo>
                        <a:lnTo>
                          <a:pt x="22275" y="155473"/>
                        </a:lnTo>
                        <a:lnTo>
                          <a:pt x="21526" y="156806"/>
                        </a:lnTo>
                        <a:lnTo>
                          <a:pt x="21882" y="158102"/>
                        </a:lnTo>
                        <a:lnTo>
                          <a:pt x="22250" y="159397"/>
                        </a:lnTo>
                        <a:lnTo>
                          <a:pt x="23596" y="160159"/>
                        </a:lnTo>
                        <a:lnTo>
                          <a:pt x="24879" y="159791"/>
                        </a:lnTo>
                        <a:lnTo>
                          <a:pt x="26187" y="159435"/>
                        </a:lnTo>
                        <a:lnTo>
                          <a:pt x="26936" y="158089"/>
                        </a:lnTo>
                        <a:close/>
                      </a:path>
                      <a:path w="41275" h="308609">
                        <a:moveTo>
                          <a:pt x="26936" y="144259"/>
                        </a:moveTo>
                        <a:lnTo>
                          <a:pt x="26581" y="142951"/>
                        </a:lnTo>
                        <a:lnTo>
                          <a:pt x="26212" y="141655"/>
                        </a:lnTo>
                        <a:lnTo>
                          <a:pt x="24866" y="140906"/>
                        </a:lnTo>
                        <a:lnTo>
                          <a:pt x="22275" y="141630"/>
                        </a:lnTo>
                        <a:lnTo>
                          <a:pt x="21526" y="142963"/>
                        </a:lnTo>
                        <a:lnTo>
                          <a:pt x="21882" y="144272"/>
                        </a:lnTo>
                        <a:lnTo>
                          <a:pt x="22250" y="145554"/>
                        </a:lnTo>
                        <a:lnTo>
                          <a:pt x="23596" y="146316"/>
                        </a:lnTo>
                        <a:lnTo>
                          <a:pt x="24879" y="145948"/>
                        </a:lnTo>
                        <a:lnTo>
                          <a:pt x="26187" y="145592"/>
                        </a:lnTo>
                        <a:lnTo>
                          <a:pt x="26936" y="144259"/>
                        </a:lnTo>
                        <a:close/>
                      </a:path>
                      <a:path w="41275" h="308609">
                        <a:moveTo>
                          <a:pt x="26936" y="130416"/>
                        </a:moveTo>
                        <a:lnTo>
                          <a:pt x="26581" y="129120"/>
                        </a:lnTo>
                        <a:lnTo>
                          <a:pt x="26212" y="127812"/>
                        </a:lnTo>
                        <a:lnTo>
                          <a:pt x="24866" y="127063"/>
                        </a:lnTo>
                        <a:lnTo>
                          <a:pt x="22275" y="127787"/>
                        </a:lnTo>
                        <a:lnTo>
                          <a:pt x="21526" y="129133"/>
                        </a:lnTo>
                        <a:lnTo>
                          <a:pt x="21882" y="130429"/>
                        </a:lnTo>
                        <a:lnTo>
                          <a:pt x="22250" y="131711"/>
                        </a:lnTo>
                        <a:lnTo>
                          <a:pt x="23596" y="132473"/>
                        </a:lnTo>
                        <a:lnTo>
                          <a:pt x="24879" y="132105"/>
                        </a:lnTo>
                        <a:lnTo>
                          <a:pt x="26187" y="131749"/>
                        </a:lnTo>
                        <a:lnTo>
                          <a:pt x="26936" y="130416"/>
                        </a:lnTo>
                        <a:close/>
                      </a:path>
                      <a:path w="41275" h="308609">
                        <a:moveTo>
                          <a:pt x="26936" y="116586"/>
                        </a:moveTo>
                        <a:lnTo>
                          <a:pt x="26581" y="115290"/>
                        </a:lnTo>
                        <a:lnTo>
                          <a:pt x="26212" y="113982"/>
                        </a:lnTo>
                        <a:lnTo>
                          <a:pt x="24866" y="113233"/>
                        </a:lnTo>
                        <a:lnTo>
                          <a:pt x="22275" y="113969"/>
                        </a:lnTo>
                        <a:lnTo>
                          <a:pt x="21526" y="115303"/>
                        </a:lnTo>
                        <a:lnTo>
                          <a:pt x="21882" y="116598"/>
                        </a:lnTo>
                        <a:lnTo>
                          <a:pt x="22250" y="117894"/>
                        </a:lnTo>
                        <a:lnTo>
                          <a:pt x="23596" y="118656"/>
                        </a:lnTo>
                        <a:lnTo>
                          <a:pt x="24879" y="118287"/>
                        </a:lnTo>
                        <a:lnTo>
                          <a:pt x="26187" y="117932"/>
                        </a:lnTo>
                        <a:lnTo>
                          <a:pt x="26936" y="116586"/>
                        </a:lnTo>
                        <a:close/>
                      </a:path>
                      <a:path w="41275" h="308609">
                        <a:moveTo>
                          <a:pt x="26936" y="102755"/>
                        </a:moveTo>
                        <a:lnTo>
                          <a:pt x="26581" y="101447"/>
                        </a:lnTo>
                        <a:lnTo>
                          <a:pt x="26212" y="100152"/>
                        </a:lnTo>
                        <a:lnTo>
                          <a:pt x="24866" y="99402"/>
                        </a:lnTo>
                        <a:lnTo>
                          <a:pt x="22275" y="100126"/>
                        </a:lnTo>
                        <a:lnTo>
                          <a:pt x="21526" y="101460"/>
                        </a:lnTo>
                        <a:lnTo>
                          <a:pt x="21882" y="102768"/>
                        </a:lnTo>
                        <a:lnTo>
                          <a:pt x="22250" y="104051"/>
                        </a:lnTo>
                        <a:lnTo>
                          <a:pt x="23596" y="104813"/>
                        </a:lnTo>
                        <a:lnTo>
                          <a:pt x="24879" y="104444"/>
                        </a:lnTo>
                        <a:lnTo>
                          <a:pt x="26187" y="104089"/>
                        </a:lnTo>
                        <a:lnTo>
                          <a:pt x="26936" y="102755"/>
                        </a:lnTo>
                        <a:close/>
                      </a:path>
                      <a:path w="41275" h="308609">
                        <a:moveTo>
                          <a:pt x="26936" y="88912"/>
                        </a:moveTo>
                        <a:lnTo>
                          <a:pt x="26581" y="87617"/>
                        </a:lnTo>
                        <a:lnTo>
                          <a:pt x="26212" y="86309"/>
                        </a:lnTo>
                        <a:lnTo>
                          <a:pt x="24866" y="85559"/>
                        </a:lnTo>
                        <a:lnTo>
                          <a:pt x="22275" y="86283"/>
                        </a:lnTo>
                        <a:lnTo>
                          <a:pt x="21526" y="87630"/>
                        </a:lnTo>
                        <a:lnTo>
                          <a:pt x="21882" y="88925"/>
                        </a:lnTo>
                        <a:lnTo>
                          <a:pt x="22250" y="90208"/>
                        </a:lnTo>
                        <a:lnTo>
                          <a:pt x="23596" y="90970"/>
                        </a:lnTo>
                        <a:lnTo>
                          <a:pt x="24879" y="90601"/>
                        </a:lnTo>
                        <a:lnTo>
                          <a:pt x="26187" y="90246"/>
                        </a:lnTo>
                        <a:lnTo>
                          <a:pt x="26936" y="88912"/>
                        </a:lnTo>
                        <a:close/>
                      </a:path>
                      <a:path w="41275" h="308609">
                        <a:moveTo>
                          <a:pt x="26936" y="75069"/>
                        </a:moveTo>
                        <a:lnTo>
                          <a:pt x="26581" y="73774"/>
                        </a:lnTo>
                        <a:lnTo>
                          <a:pt x="26212" y="72466"/>
                        </a:lnTo>
                        <a:lnTo>
                          <a:pt x="24866" y="71716"/>
                        </a:lnTo>
                        <a:lnTo>
                          <a:pt x="22275" y="72453"/>
                        </a:lnTo>
                        <a:lnTo>
                          <a:pt x="21526" y="73787"/>
                        </a:lnTo>
                        <a:lnTo>
                          <a:pt x="21882" y="75082"/>
                        </a:lnTo>
                        <a:lnTo>
                          <a:pt x="22250" y="76377"/>
                        </a:lnTo>
                        <a:lnTo>
                          <a:pt x="23596" y="77139"/>
                        </a:lnTo>
                        <a:lnTo>
                          <a:pt x="24879" y="76771"/>
                        </a:lnTo>
                        <a:lnTo>
                          <a:pt x="26187" y="76415"/>
                        </a:lnTo>
                        <a:lnTo>
                          <a:pt x="26936" y="75069"/>
                        </a:lnTo>
                        <a:close/>
                      </a:path>
                      <a:path w="41275" h="308609">
                        <a:moveTo>
                          <a:pt x="26936" y="61239"/>
                        </a:moveTo>
                        <a:lnTo>
                          <a:pt x="26581" y="59931"/>
                        </a:lnTo>
                        <a:lnTo>
                          <a:pt x="26212" y="58635"/>
                        </a:lnTo>
                        <a:lnTo>
                          <a:pt x="24866" y="57886"/>
                        </a:lnTo>
                        <a:lnTo>
                          <a:pt x="22275" y="58610"/>
                        </a:lnTo>
                        <a:lnTo>
                          <a:pt x="21526" y="59944"/>
                        </a:lnTo>
                        <a:lnTo>
                          <a:pt x="21882" y="61252"/>
                        </a:lnTo>
                        <a:lnTo>
                          <a:pt x="22250" y="62534"/>
                        </a:lnTo>
                        <a:lnTo>
                          <a:pt x="23596" y="63296"/>
                        </a:lnTo>
                        <a:lnTo>
                          <a:pt x="24879" y="62928"/>
                        </a:lnTo>
                        <a:lnTo>
                          <a:pt x="26187" y="62572"/>
                        </a:lnTo>
                        <a:lnTo>
                          <a:pt x="26936" y="61239"/>
                        </a:lnTo>
                        <a:close/>
                      </a:path>
                      <a:path w="41275" h="308609">
                        <a:moveTo>
                          <a:pt x="33959" y="308330"/>
                        </a:moveTo>
                        <a:lnTo>
                          <a:pt x="33235" y="305727"/>
                        </a:lnTo>
                        <a:lnTo>
                          <a:pt x="31889" y="304977"/>
                        </a:lnTo>
                        <a:lnTo>
                          <a:pt x="29298" y="305727"/>
                        </a:lnTo>
                        <a:lnTo>
                          <a:pt x="28549" y="307047"/>
                        </a:lnTo>
                        <a:lnTo>
                          <a:pt x="28968" y="308495"/>
                        </a:lnTo>
                        <a:lnTo>
                          <a:pt x="33870"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17" y="73126"/>
                        </a:lnTo>
                        <a:lnTo>
                          <a:pt x="29273" y="74422"/>
                        </a:lnTo>
                        <a:lnTo>
                          <a:pt x="30619" y="75184"/>
                        </a:lnTo>
                        <a:lnTo>
                          <a:pt x="31902" y="74803"/>
                        </a:lnTo>
                        <a:lnTo>
                          <a:pt x="33210" y="74447"/>
                        </a:lnTo>
                        <a:lnTo>
                          <a:pt x="33959" y="73113"/>
                        </a:lnTo>
                        <a:close/>
                      </a:path>
                      <a:path w="41275" h="308609">
                        <a:moveTo>
                          <a:pt x="33959" y="59270"/>
                        </a:moveTo>
                        <a:lnTo>
                          <a:pt x="33604" y="57975"/>
                        </a:lnTo>
                        <a:lnTo>
                          <a:pt x="33235" y="56680"/>
                        </a:lnTo>
                        <a:lnTo>
                          <a:pt x="31889" y="55918"/>
                        </a:lnTo>
                        <a:lnTo>
                          <a:pt x="29298" y="56654"/>
                        </a:lnTo>
                        <a:lnTo>
                          <a:pt x="28549" y="57988"/>
                        </a:lnTo>
                        <a:lnTo>
                          <a:pt x="28917" y="59283"/>
                        </a:lnTo>
                        <a:lnTo>
                          <a:pt x="29273" y="60579"/>
                        </a:lnTo>
                        <a:lnTo>
                          <a:pt x="30619" y="61341"/>
                        </a:lnTo>
                        <a:lnTo>
                          <a:pt x="31902" y="60972"/>
                        </a:lnTo>
                        <a:lnTo>
                          <a:pt x="33210" y="60617"/>
                        </a:lnTo>
                        <a:lnTo>
                          <a:pt x="33959" y="59270"/>
                        </a:lnTo>
                        <a:close/>
                      </a:path>
                      <a:path w="41275" h="308609">
                        <a:moveTo>
                          <a:pt x="40995" y="306374"/>
                        </a:moveTo>
                        <a:lnTo>
                          <a:pt x="40640" y="305066"/>
                        </a:lnTo>
                        <a:lnTo>
                          <a:pt x="40284" y="303771"/>
                        </a:lnTo>
                        <a:lnTo>
                          <a:pt x="38925" y="303022"/>
                        </a:lnTo>
                        <a:lnTo>
                          <a:pt x="36347" y="303745"/>
                        </a:lnTo>
                        <a:lnTo>
                          <a:pt x="35598" y="305092"/>
                        </a:lnTo>
                        <a:lnTo>
                          <a:pt x="36309" y="307670"/>
                        </a:lnTo>
                        <a:lnTo>
                          <a:pt x="37655" y="308432"/>
                        </a:lnTo>
                        <a:lnTo>
                          <a:pt x="38938" y="308063"/>
                        </a:lnTo>
                        <a:lnTo>
                          <a:pt x="40246" y="307708"/>
                        </a:lnTo>
                        <a:lnTo>
                          <a:pt x="40995" y="306374"/>
                        </a:lnTo>
                        <a:close/>
                      </a:path>
                      <a:path w="41275" h="308609">
                        <a:moveTo>
                          <a:pt x="40995" y="292531"/>
                        </a:moveTo>
                        <a:lnTo>
                          <a:pt x="40640" y="291236"/>
                        </a:lnTo>
                        <a:lnTo>
                          <a:pt x="40284" y="289941"/>
                        </a:lnTo>
                        <a:lnTo>
                          <a:pt x="38925" y="289191"/>
                        </a:lnTo>
                        <a:lnTo>
                          <a:pt x="36347" y="289915"/>
                        </a:lnTo>
                        <a:lnTo>
                          <a:pt x="35598" y="291249"/>
                        </a:lnTo>
                        <a:lnTo>
                          <a:pt x="36309" y="293839"/>
                        </a:lnTo>
                        <a:lnTo>
                          <a:pt x="37655" y="294601"/>
                        </a:lnTo>
                        <a:lnTo>
                          <a:pt x="38938" y="294233"/>
                        </a:lnTo>
                        <a:lnTo>
                          <a:pt x="40246" y="293878"/>
                        </a:lnTo>
                        <a:lnTo>
                          <a:pt x="40995" y="292531"/>
                        </a:lnTo>
                        <a:close/>
                      </a:path>
                      <a:path w="41275" h="308609">
                        <a:moveTo>
                          <a:pt x="40995" y="278701"/>
                        </a:moveTo>
                        <a:lnTo>
                          <a:pt x="40640" y="277393"/>
                        </a:lnTo>
                        <a:lnTo>
                          <a:pt x="40284" y="276098"/>
                        </a:lnTo>
                        <a:lnTo>
                          <a:pt x="38925" y="275348"/>
                        </a:lnTo>
                        <a:lnTo>
                          <a:pt x="36347" y="276072"/>
                        </a:lnTo>
                        <a:lnTo>
                          <a:pt x="35598" y="277406"/>
                        </a:lnTo>
                        <a:lnTo>
                          <a:pt x="36309" y="279996"/>
                        </a:lnTo>
                        <a:lnTo>
                          <a:pt x="37655" y="280758"/>
                        </a:lnTo>
                        <a:lnTo>
                          <a:pt x="38938" y="280390"/>
                        </a:lnTo>
                        <a:lnTo>
                          <a:pt x="40246" y="280035"/>
                        </a:lnTo>
                        <a:lnTo>
                          <a:pt x="40995" y="278701"/>
                        </a:lnTo>
                        <a:close/>
                      </a:path>
                      <a:path w="41275" h="308609">
                        <a:moveTo>
                          <a:pt x="40995" y="264858"/>
                        </a:moveTo>
                        <a:lnTo>
                          <a:pt x="40640" y="263550"/>
                        </a:lnTo>
                        <a:lnTo>
                          <a:pt x="40284" y="262255"/>
                        </a:lnTo>
                        <a:lnTo>
                          <a:pt x="38925" y="261505"/>
                        </a:lnTo>
                        <a:lnTo>
                          <a:pt x="36347" y="262229"/>
                        </a:lnTo>
                        <a:lnTo>
                          <a:pt x="35598" y="263575"/>
                        </a:lnTo>
                        <a:lnTo>
                          <a:pt x="36309" y="266153"/>
                        </a:lnTo>
                        <a:lnTo>
                          <a:pt x="37655" y="266928"/>
                        </a:lnTo>
                        <a:lnTo>
                          <a:pt x="38938" y="266547"/>
                        </a:lnTo>
                        <a:lnTo>
                          <a:pt x="40246" y="266192"/>
                        </a:lnTo>
                        <a:lnTo>
                          <a:pt x="40995" y="264858"/>
                        </a:lnTo>
                        <a:close/>
                      </a:path>
                      <a:path w="41275" h="308609">
                        <a:moveTo>
                          <a:pt x="40995" y="251015"/>
                        </a:moveTo>
                        <a:lnTo>
                          <a:pt x="40640" y="249720"/>
                        </a:lnTo>
                        <a:lnTo>
                          <a:pt x="40284" y="248424"/>
                        </a:lnTo>
                        <a:lnTo>
                          <a:pt x="38925" y="247675"/>
                        </a:lnTo>
                        <a:lnTo>
                          <a:pt x="36347" y="248399"/>
                        </a:lnTo>
                        <a:lnTo>
                          <a:pt x="35598" y="249732"/>
                        </a:lnTo>
                        <a:lnTo>
                          <a:pt x="36309" y="252323"/>
                        </a:lnTo>
                        <a:lnTo>
                          <a:pt x="37655" y="253085"/>
                        </a:lnTo>
                        <a:lnTo>
                          <a:pt x="38938" y="252717"/>
                        </a:lnTo>
                        <a:lnTo>
                          <a:pt x="40246" y="252361"/>
                        </a:lnTo>
                        <a:lnTo>
                          <a:pt x="40995" y="251015"/>
                        </a:lnTo>
                        <a:close/>
                      </a:path>
                      <a:path w="41275" h="308609">
                        <a:moveTo>
                          <a:pt x="40995" y="237197"/>
                        </a:moveTo>
                        <a:lnTo>
                          <a:pt x="40640" y="235889"/>
                        </a:lnTo>
                        <a:lnTo>
                          <a:pt x="40284" y="234594"/>
                        </a:lnTo>
                        <a:lnTo>
                          <a:pt x="38925" y="233845"/>
                        </a:lnTo>
                        <a:lnTo>
                          <a:pt x="36347" y="234569"/>
                        </a:lnTo>
                        <a:lnTo>
                          <a:pt x="35598" y="235902"/>
                        </a:lnTo>
                        <a:lnTo>
                          <a:pt x="36309" y="238493"/>
                        </a:lnTo>
                        <a:lnTo>
                          <a:pt x="37655" y="239255"/>
                        </a:lnTo>
                        <a:lnTo>
                          <a:pt x="38938" y="238887"/>
                        </a:lnTo>
                        <a:lnTo>
                          <a:pt x="40246" y="238531"/>
                        </a:lnTo>
                        <a:lnTo>
                          <a:pt x="40995" y="237197"/>
                        </a:lnTo>
                        <a:close/>
                      </a:path>
                      <a:path w="41275" h="308609">
                        <a:moveTo>
                          <a:pt x="40995" y="223354"/>
                        </a:moveTo>
                        <a:lnTo>
                          <a:pt x="40640" y="222059"/>
                        </a:lnTo>
                        <a:lnTo>
                          <a:pt x="40284" y="220751"/>
                        </a:lnTo>
                        <a:lnTo>
                          <a:pt x="38925" y="220002"/>
                        </a:lnTo>
                        <a:lnTo>
                          <a:pt x="36347" y="220726"/>
                        </a:lnTo>
                        <a:lnTo>
                          <a:pt x="35598" y="222072"/>
                        </a:lnTo>
                        <a:lnTo>
                          <a:pt x="36309" y="224663"/>
                        </a:lnTo>
                        <a:lnTo>
                          <a:pt x="37655" y="225425"/>
                        </a:lnTo>
                        <a:lnTo>
                          <a:pt x="38938" y="225044"/>
                        </a:lnTo>
                        <a:lnTo>
                          <a:pt x="40246" y="224688"/>
                        </a:lnTo>
                        <a:lnTo>
                          <a:pt x="40995" y="223354"/>
                        </a:lnTo>
                        <a:close/>
                      </a:path>
                      <a:path w="41275" h="308609">
                        <a:moveTo>
                          <a:pt x="40995" y="209511"/>
                        </a:moveTo>
                        <a:lnTo>
                          <a:pt x="40640" y="208216"/>
                        </a:lnTo>
                        <a:lnTo>
                          <a:pt x="40284" y="206921"/>
                        </a:lnTo>
                        <a:lnTo>
                          <a:pt x="38925" y="206171"/>
                        </a:lnTo>
                        <a:lnTo>
                          <a:pt x="36347" y="206895"/>
                        </a:lnTo>
                        <a:lnTo>
                          <a:pt x="35598" y="208229"/>
                        </a:lnTo>
                        <a:lnTo>
                          <a:pt x="36309" y="210820"/>
                        </a:lnTo>
                        <a:lnTo>
                          <a:pt x="37655" y="211582"/>
                        </a:lnTo>
                        <a:lnTo>
                          <a:pt x="38938" y="211213"/>
                        </a:lnTo>
                        <a:lnTo>
                          <a:pt x="40246" y="210858"/>
                        </a:lnTo>
                        <a:lnTo>
                          <a:pt x="40995" y="209511"/>
                        </a:lnTo>
                        <a:close/>
                      </a:path>
                      <a:path w="41275" h="308609">
                        <a:moveTo>
                          <a:pt x="40995" y="195681"/>
                        </a:moveTo>
                        <a:lnTo>
                          <a:pt x="40640" y="194373"/>
                        </a:lnTo>
                        <a:lnTo>
                          <a:pt x="40284" y="193078"/>
                        </a:lnTo>
                        <a:lnTo>
                          <a:pt x="38925" y="192328"/>
                        </a:lnTo>
                        <a:lnTo>
                          <a:pt x="36347" y="193052"/>
                        </a:lnTo>
                        <a:lnTo>
                          <a:pt x="35598" y="194386"/>
                        </a:lnTo>
                        <a:lnTo>
                          <a:pt x="36309" y="196977"/>
                        </a:lnTo>
                        <a:lnTo>
                          <a:pt x="37655" y="197739"/>
                        </a:lnTo>
                        <a:lnTo>
                          <a:pt x="38938" y="197370"/>
                        </a:lnTo>
                        <a:lnTo>
                          <a:pt x="40246" y="197015"/>
                        </a:lnTo>
                        <a:lnTo>
                          <a:pt x="40995" y="195681"/>
                        </a:lnTo>
                        <a:close/>
                      </a:path>
                      <a:path w="41275" h="308609">
                        <a:moveTo>
                          <a:pt x="40995" y="181838"/>
                        </a:moveTo>
                        <a:lnTo>
                          <a:pt x="40640" y="180543"/>
                        </a:lnTo>
                        <a:lnTo>
                          <a:pt x="40284" y="179235"/>
                        </a:lnTo>
                        <a:lnTo>
                          <a:pt x="38925" y="178485"/>
                        </a:lnTo>
                        <a:lnTo>
                          <a:pt x="36347" y="179209"/>
                        </a:lnTo>
                        <a:lnTo>
                          <a:pt x="35598" y="180555"/>
                        </a:lnTo>
                        <a:lnTo>
                          <a:pt x="36309" y="183146"/>
                        </a:lnTo>
                        <a:lnTo>
                          <a:pt x="37655" y="183908"/>
                        </a:lnTo>
                        <a:lnTo>
                          <a:pt x="38938" y="183527"/>
                        </a:lnTo>
                        <a:lnTo>
                          <a:pt x="40246" y="183172"/>
                        </a:lnTo>
                        <a:lnTo>
                          <a:pt x="40995" y="181838"/>
                        </a:lnTo>
                        <a:close/>
                      </a:path>
                      <a:path w="41275" h="308609">
                        <a:moveTo>
                          <a:pt x="40995" y="167995"/>
                        </a:moveTo>
                        <a:lnTo>
                          <a:pt x="40640" y="166700"/>
                        </a:lnTo>
                        <a:lnTo>
                          <a:pt x="40284" y="165404"/>
                        </a:lnTo>
                        <a:lnTo>
                          <a:pt x="38925" y="164655"/>
                        </a:lnTo>
                        <a:lnTo>
                          <a:pt x="36347" y="165379"/>
                        </a:lnTo>
                        <a:lnTo>
                          <a:pt x="35598" y="166712"/>
                        </a:lnTo>
                        <a:lnTo>
                          <a:pt x="36309" y="169303"/>
                        </a:lnTo>
                        <a:lnTo>
                          <a:pt x="37655" y="170065"/>
                        </a:lnTo>
                        <a:lnTo>
                          <a:pt x="38938" y="169697"/>
                        </a:lnTo>
                        <a:lnTo>
                          <a:pt x="40246" y="169341"/>
                        </a:lnTo>
                        <a:lnTo>
                          <a:pt x="40995" y="167995"/>
                        </a:lnTo>
                        <a:close/>
                      </a:path>
                      <a:path w="41275" h="308609">
                        <a:moveTo>
                          <a:pt x="40995" y="154165"/>
                        </a:moveTo>
                        <a:lnTo>
                          <a:pt x="40640" y="152857"/>
                        </a:lnTo>
                        <a:lnTo>
                          <a:pt x="40284" y="151561"/>
                        </a:lnTo>
                        <a:lnTo>
                          <a:pt x="38925" y="150812"/>
                        </a:lnTo>
                        <a:lnTo>
                          <a:pt x="36347" y="151536"/>
                        </a:lnTo>
                        <a:lnTo>
                          <a:pt x="35598" y="152869"/>
                        </a:lnTo>
                        <a:lnTo>
                          <a:pt x="36309" y="155460"/>
                        </a:lnTo>
                        <a:lnTo>
                          <a:pt x="37655" y="156222"/>
                        </a:lnTo>
                        <a:lnTo>
                          <a:pt x="38938" y="155854"/>
                        </a:lnTo>
                        <a:lnTo>
                          <a:pt x="40246" y="155498"/>
                        </a:lnTo>
                        <a:lnTo>
                          <a:pt x="40995" y="154165"/>
                        </a:lnTo>
                        <a:close/>
                      </a:path>
                      <a:path w="41275" h="308609">
                        <a:moveTo>
                          <a:pt x="40995" y="140335"/>
                        </a:moveTo>
                        <a:lnTo>
                          <a:pt x="40640" y="139039"/>
                        </a:lnTo>
                        <a:lnTo>
                          <a:pt x="40284" y="137731"/>
                        </a:lnTo>
                        <a:lnTo>
                          <a:pt x="38925" y="136982"/>
                        </a:lnTo>
                        <a:lnTo>
                          <a:pt x="36347" y="137706"/>
                        </a:lnTo>
                        <a:lnTo>
                          <a:pt x="35598" y="139052"/>
                        </a:lnTo>
                        <a:lnTo>
                          <a:pt x="36309" y="141643"/>
                        </a:lnTo>
                        <a:lnTo>
                          <a:pt x="37655" y="142405"/>
                        </a:lnTo>
                        <a:lnTo>
                          <a:pt x="38938" y="142024"/>
                        </a:lnTo>
                        <a:lnTo>
                          <a:pt x="40246" y="141668"/>
                        </a:lnTo>
                        <a:lnTo>
                          <a:pt x="40995" y="140335"/>
                        </a:lnTo>
                        <a:close/>
                      </a:path>
                      <a:path w="41275" h="308609">
                        <a:moveTo>
                          <a:pt x="40995" y="126492"/>
                        </a:moveTo>
                        <a:lnTo>
                          <a:pt x="40640" y="125196"/>
                        </a:lnTo>
                        <a:lnTo>
                          <a:pt x="40284" y="123901"/>
                        </a:lnTo>
                        <a:lnTo>
                          <a:pt x="38925" y="123139"/>
                        </a:lnTo>
                        <a:lnTo>
                          <a:pt x="36347" y="123875"/>
                        </a:lnTo>
                        <a:lnTo>
                          <a:pt x="35598" y="125209"/>
                        </a:lnTo>
                        <a:lnTo>
                          <a:pt x="36309" y="127800"/>
                        </a:lnTo>
                        <a:lnTo>
                          <a:pt x="37655" y="128562"/>
                        </a:lnTo>
                        <a:lnTo>
                          <a:pt x="38938" y="128193"/>
                        </a:lnTo>
                        <a:lnTo>
                          <a:pt x="40246" y="127838"/>
                        </a:lnTo>
                        <a:lnTo>
                          <a:pt x="40995" y="126492"/>
                        </a:lnTo>
                        <a:close/>
                      </a:path>
                      <a:path w="41275" h="308609">
                        <a:moveTo>
                          <a:pt x="40995" y="112661"/>
                        </a:moveTo>
                        <a:lnTo>
                          <a:pt x="40640" y="111353"/>
                        </a:lnTo>
                        <a:lnTo>
                          <a:pt x="40284" y="110058"/>
                        </a:lnTo>
                        <a:lnTo>
                          <a:pt x="38925" y="109308"/>
                        </a:lnTo>
                        <a:lnTo>
                          <a:pt x="36347" y="110032"/>
                        </a:lnTo>
                        <a:lnTo>
                          <a:pt x="35598" y="111366"/>
                        </a:lnTo>
                        <a:lnTo>
                          <a:pt x="36309" y="113957"/>
                        </a:lnTo>
                        <a:lnTo>
                          <a:pt x="37655" y="114719"/>
                        </a:lnTo>
                        <a:lnTo>
                          <a:pt x="38938" y="114350"/>
                        </a:lnTo>
                        <a:lnTo>
                          <a:pt x="40246" y="113995"/>
                        </a:lnTo>
                        <a:lnTo>
                          <a:pt x="40995" y="112661"/>
                        </a:lnTo>
                        <a:close/>
                      </a:path>
                      <a:path w="41275" h="308609">
                        <a:moveTo>
                          <a:pt x="40995" y="98818"/>
                        </a:moveTo>
                        <a:lnTo>
                          <a:pt x="40640" y="97523"/>
                        </a:lnTo>
                        <a:lnTo>
                          <a:pt x="40284" y="96215"/>
                        </a:lnTo>
                        <a:lnTo>
                          <a:pt x="38925" y="95465"/>
                        </a:lnTo>
                        <a:lnTo>
                          <a:pt x="36347" y="96189"/>
                        </a:lnTo>
                        <a:lnTo>
                          <a:pt x="35598" y="97536"/>
                        </a:lnTo>
                        <a:lnTo>
                          <a:pt x="36309" y="100126"/>
                        </a:lnTo>
                        <a:lnTo>
                          <a:pt x="37655" y="100888"/>
                        </a:lnTo>
                        <a:lnTo>
                          <a:pt x="38938" y="100507"/>
                        </a:lnTo>
                        <a:lnTo>
                          <a:pt x="40246" y="100152"/>
                        </a:lnTo>
                        <a:lnTo>
                          <a:pt x="40995" y="98818"/>
                        </a:lnTo>
                        <a:close/>
                      </a:path>
                      <a:path w="41275" h="308609">
                        <a:moveTo>
                          <a:pt x="40995" y="84975"/>
                        </a:moveTo>
                        <a:lnTo>
                          <a:pt x="40640" y="83680"/>
                        </a:lnTo>
                        <a:lnTo>
                          <a:pt x="40284" y="82384"/>
                        </a:lnTo>
                        <a:lnTo>
                          <a:pt x="38925" y="81635"/>
                        </a:lnTo>
                        <a:lnTo>
                          <a:pt x="36347" y="82359"/>
                        </a:lnTo>
                        <a:lnTo>
                          <a:pt x="35598" y="83693"/>
                        </a:lnTo>
                        <a:lnTo>
                          <a:pt x="36309" y="86283"/>
                        </a:lnTo>
                        <a:lnTo>
                          <a:pt x="37655" y="87045"/>
                        </a:lnTo>
                        <a:lnTo>
                          <a:pt x="38938" y="86677"/>
                        </a:lnTo>
                        <a:lnTo>
                          <a:pt x="40246" y="86321"/>
                        </a:lnTo>
                        <a:lnTo>
                          <a:pt x="40995" y="84975"/>
                        </a:lnTo>
                        <a:close/>
                      </a:path>
                      <a:path w="41275" h="308609">
                        <a:moveTo>
                          <a:pt x="40995" y="71145"/>
                        </a:moveTo>
                        <a:lnTo>
                          <a:pt x="40640" y="69837"/>
                        </a:lnTo>
                        <a:lnTo>
                          <a:pt x="40284" y="68541"/>
                        </a:lnTo>
                        <a:lnTo>
                          <a:pt x="38925" y="67792"/>
                        </a:lnTo>
                        <a:lnTo>
                          <a:pt x="36347" y="68516"/>
                        </a:lnTo>
                        <a:lnTo>
                          <a:pt x="35598" y="69850"/>
                        </a:lnTo>
                        <a:lnTo>
                          <a:pt x="36309" y="72440"/>
                        </a:lnTo>
                        <a:lnTo>
                          <a:pt x="37655" y="73202"/>
                        </a:lnTo>
                        <a:lnTo>
                          <a:pt x="38938" y="72834"/>
                        </a:lnTo>
                        <a:lnTo>
                          <a:pt x="40246" y="72478"/>
                        </a:lnTo>
                        <a:lnTo>
                          <a:pt x="40995" y="71145"/>
                        </a:lnTo>
                        <a:close/>
                      </a:path>
                      <a:path w="41275" h="308609">
                        <a:moveTo>
                          <a:pt x="40995" y="57315"/>
                        </a:moveTo>
                        <a:lnTo>
                          <a:pt x="40640" y="56019"/>
                        </a:lnTo>
                        <a:lnTo>
                          <a:pt x="40284" y="54711"/>
                        </a:lnTo>
                        <a:lnTo>
                          <a:pt x="38925" y="53962"/>
                        </a:lnTo>
                        <a:lnTo>
                          <a:pt x="36347" y="54686"/>
                        </a:lnTo>
                        <a:lnTo>
                          <a:pt x="35598" y="56032"/>
                        </a:lnTo>
                        <a:lnTo>
                          <a:pt x="36309" y="58623"/>
                        </a:lnTo>
                        <a:lnTo>
                          <a:pt x="37655" y="59385"/>
                        </a:lnTo>
                        <a:lnTo>
                          <a:pt x="38938" y="59004"/>
                        </a:lnTo>
                        <a:lnTo>
                          <a:pt x="40246" y="58648"/>
                        </a:lnTo>
                        <a:lnTo>
                          <a:pt x="40995" y="57315"/>
                        </a:lnTo>
                        <a:close/>
                      </a:path>
                      <a:path w="41275" h="308609">
                        <a:moveTo>
                          <a:pt x="40995" y="43472"/>
                        </a:moveTo>
                        <a:lnTo>
                          <a:pt x="40640" y="42176"/>
                        </a:lnTo>
                        <a:lnTo>
                          <a:pt x="40284" y="40881"/>
                        </a:lnTo>
                        <a:lnTo>
                          <a:pt x="38925" y="40132"/>
                        </a:lnTo>
                        <a:lnTo>
                          <a:pt x="36347" y="40855"/>
                        </a:lnTo>
                        <a:lnTo>
                          <a:pt x="35598" y="42189"/>
                        </a:lnTo>
                        <a:lnTo>
                          <a:pt x="36309" y="44780"/>
                        </a:lnTo>
                        <a:lnTo>
                          <a:pt x="37655" y="45542"/>
                        </a:lnTo>
                        <a:lnTo>
                          <a:pt x="38938" y="45173"/>
                        </a:lnTo>
                        <a:lnTo>
                          <a:pt x="40246" y="44818"/>
                        </a:lnTo>
                        <a:lnTo>
                          <a:pt x="40995" y="43472"/>
                        </a:lnTo>
                        <a:close/>
                      </a:path>
                    </a:pathLst>
                  </a:custGeom>
                  <a:solidFill>
                    <a:srgbClr val="FFFFFF"/>
                  </a:solidFill>
                </p:spPr>
                <p:txBody>
                  <a:bodyPr wrap="square" lIns="0" tIns="0" rIns="0" bIns="0" rtlCol="0"/>
                  <a:lstStyle/>
                  <a:p>
                    <a:endParaRPr/>
                  </a:p>
                </p:txBody>
              </p:sp>
              <p:sp>
                <p:nvSpPr>
                  <p:cNvPr id="708" name="object 84"/>
                  <p:cNvSpPr/>
                  <p:nvPr/>
                </p:nvSpPr>
                <p:spPr>
                  <a:xfrm>
                    <a:off x="6388671" y="8268195"/>
                    <a:ext cx="41275" cy="308610"/>
                  </a:xfrm>
                  <a:custGeom>
                    <a:avLst/>
                    <a:gdLst/>
                    <a:ahLst/>
                    <a:cxnLst/>
                    <a:rect l="l" t="t" r="r" b="b"/>
                    <a:pathLst>
                      <a:path w="41275" h="308609">
                        <a:moveTo>
                          <a:pt x="5410" y="61239"/>
                        </a:moveTo>
                        <a:lnTo>
                          <a:pt x="5041" y="59931"/>
                        </a:lnTo>
                        <a:lnTo>
                          <a:pt x="4686" y="58635"/>
                        </a:lnTo>
                        <a:lnTo>
                          <a:pt x="3340" y="57886"/>
                        </a:lnTo>
                        <a:lnTo>
                          <a:pt x="749" y="58610"/>
                        </a:lnTo>
                        <a:lnTo>
                          <a:pt x="0" y="59944"/>
                        </a:lnTo>
                        <a:lnTo>
                          <a:pt x="711" y="62534"/>
                        </a:lnTo>
                        <a:lnTo>
                          <a:pt x="2070" y="63296"/>
                        </a:lnTo>
                        <a:lnTo>
                          <a:pt x="3352" y="62928"/>
                        </a:lnTo>
                        <a:lnTo>
                          <a:pt x="4660" y="62572"/>
                        </a:lnTo>
                        <a:lnTo>
                          <a:pt x="5410" y="61239"/>
                        </a:lnTo>
                        <a:close/>
                      </a:path>
                      <a:path w="41275" h="308609">
                        <a:moveTo>
                          <a:pt x="5410" y="47396"/>
                        </a:moveTo>
                        <a:lnTo>
                          <a:pt x="5041" y="46101"/>
                        </a:lnTo>
                        <a:lnTo>
                          <a:pt x="4686" y="44792"/>
                        </a:lnTo>
                        <a:lnTo>
                          <a:pt x="3340" y="44043"/>
                        </a:lnTo>
                        <a:lnTo>
                          <a:pt x="749" y="44767"/>
                        </a:lnTo>
                        <a:lnTo>
                          <a:pt x="0" y="46113"/>
                        </a:lnTo>
                        <a:lnTo>
                          <a:pt x="711" y="48704"/>
                        </a:lnTo>
                        <a:lnTo>
                          <a:pt x="2070" y="49466"/>
                        </a:lnTo>
                        <a:lnTo>
                          <a:pt x="3352" y="49085"/>
                        </a:lnTo>
                        <a:lnTo>
                          <a:pt x="4660" y="48729"/>
                        </a:lnTo>
                        <a:lnTo>
                          <a:pt x="5410" y="47396"/>
                        </a:lnTo>
                        <a:close/>
                      </a:path>
                      <a:path w="41275" h="308609">
                        <a:moveTo>
                          <a:pt x="5410" y="33553"/>
                        </a:moveTo>
                        <a:lnTo>
                          <a:pt x="5041" y="32258"/>
                        </a:lnTo>
                        <a:lnTo>
                          <a:pt x="4686" y="30949"/>
                        </a:lnTo>
                        <a:lnTo>
                          <a:pt x="3340" y="30200"/>
                        </a:lnTo>
                        <a:lnTo>
                          <a:pt x="749" y="30937"/>
                        </a:lnTo>
                        <a:lnTo>
                          <a:pt x="0" y="32270"/>
                        </a:lnTo>
                        <a:lnTo>
                          <a:pt x="711" y="34861"/>
                        </a:lnTo>
                        <a:lnTo>
                          <a:pt x="2070" y="35623"/>
                        </a:lnTo>
                        <a:lnTo>
                          <a:pt x="3352" y="35255"/>
                        </a:lnTo>
                        <a:lnTo>
                          <a:pt x="4660" y="34899"/>
                        </a:lnTo>
                        <a:lnTo>
                          <a:pt x="5410" y="33553"/>
                        </a:lnTo>
                        <a:close/>
                      </a:path>
                      <a:path w="41275" h="308609">
                        <a:moveTo>
                          <a:pt x="5410" y="19735"/>
                        </a:moveTo>
                        <a:lnTo>
                          <a:pt x="5041" y="18427"/>
                        </a:lnTo>
                        <a:lnTo>
                          <a:pt x="4686" y="17132"/>
                        </a:lnTo>
                        <a:lnTo>
                          <a:pt x="3340" y="16383"/>
                        </a:lnTo>
                        <a:lnTo>
                          <a:pt x="749" y="17106"/>
                        </a:lnTo>
                        <a:lnTo>
                          <a:pt x="0" y="18440"/>
                        </a:lnTo>
                        <a:lnTo>
                          <a:pt x="711" y="21031"/>
                        </a:lnTo>
                        <a:lnTo>
                          <a:pt x="2070" y="21793"/>
                        </a:lnTo>
                        <a:lnTo>
                          <a:pt x="3352" y="21424"/>
                        </a:lnTo>
                        <a:lnTo>
                          <a:pt x="4660" y="21069"/>
                        </a:lnTo>
                        <a:lnTo>
                          <a:pt x="5410" y="19735"/>
                        </a:lnTo>
                        <a:close/>
                      </a:path>
                      <a:path w="41275" h="308609">
                        <a:moveTo>
                          <a:pt x="5410" y="5892"/>
                        </a:moveTo>
                        <a:lnTo>
                          <a:pt x="5041" y="4597"/>
                        </a:lnTo>
                        <a:lnTo>
                          <a:pt x="4686" y="3289"/>
                        </a:lnTo>
                        <a:lnTo>
                          <a:pt x="3340" y="2540"/>
                        </a:lnTo>
                        <a:lnTo>
                          <a:pt x="749" y="3263"/>
                        </a:lnTo>
                        <a:lnTo>
                          <a:pt x="0" y="4610"/>
                        </a:lnTo>
                        <a:lnTo>
                          <a:pt x="711" y="7200"/>
                        </a:lnTo>
                        <a:lnTo>
                          <a:pt x="2070" y="7962"/>
                        </a:lnTo>
                        <a:lnTo>
                          <a:pt x="3352" y="7581"/>
                        </a:lnTo>
                        <a:lnTo>
                          <a:pt x="4660" y="7226"/>
                        </a:lnTo>
                        <a:lnTo>
                          <a:pt x="5410" y="5892"/>
                        </a:lnTo>
                        <a:close/>
                      </a:path>
                      <a:path w="41275" h="308609">
                        <a:moveTo>
                          <a:pt x="12446" y="59270"/>
                        </a:moveTo>
                        <a:lnTo>
                          <a:pt x="12090" y="57975"/>
                        </a:lnTo>
                        <a:lnTo>
                          <a:pt x="11722" y="56680"/>
                        </a:lnTo>
                        <a:lnTo>
                          <a:pt x="10375" y="55918"/>
                        </a:lnTo>
                        <a:lnTo>
                          <a:pt x="7785" y="56654"/>
                        </a:lnTo>
                        <a:lnTo>
                          <a:pt x="7035" y="57988"/>
                        </a:lnTo>
                        <a:lnTo>
                          <a:pt x="7404" y="59283"/>
                        </a:lnTo>
                        <a:lnTo>
                          <a:pt x="7759" y="60579"/>
                        </a:lnTo>
                        <a:lnTo>
                          <a:pt x="9105" y="61341"/>
                        </a:lnTo>
                        <a:lnTo>
                          <a:pt x="10388" y="60972"/>
                        </a:lnTo>
                        <a:lnTo>
                          <a:pt x="11696" y="60617"/>
                        </a:lnTo>
                        <a:lnTo>
                          <a:pt x="12446" y="59270"/>
                        </a:lnTo>
                        <a:close/>
                      </a:path>
                      <a:path w="41275" h="308609">
                        <a:moveTo>
                          <a:pt x="12446" y="45440"/>
                        </a:moveTo>
                        <a:lnTo>
                          <a:pt x="12090" y="44132"/>
                        </a:lnTo>
                        <a:lnTo>
                          <a:pt x="11722" y="42837"/>
                        </a:lnTo>
                        <a:lnTo>
                          <a:pt x="10375" y="42087"/>
                        </a:lnTo>
                        <a:lnTo>
                          <a:pt x="7785" y="42811"/>
                        </a:lnTo>
                        <a:lnTo>
                          <a:pt x="7035" y="44145"/>
                        </a:lnTo>
                        <a:lnTo>
                          <a:pt x="7759" y="46736"/>
                        </a:lnTo>
                        <a:lnTo>
                          <a:pt x="9105" y="47498"/>
                        </a:lnTo>
                        <a:lnTo>
                          <a:pt x="10388" y="47129"/>
                        </a:lnTo>
                        <a:lnTo>
                          <a:pt x="11696" y="46774"/>
                        </a:lnTo>
                        <a:lnTo>
                          <a:pt x="12446" y="45440"/>
                        </a:lnTo>
                        <a:close/>
                      </a:path>
                      <a:path w="41275" h="308609">
                        <a:moveTo>
                          <a:pt x="12446" y="31597"/>
                        </a:moveTo>
                        <a:lnTo>
                          <a:pt x="12090" y="30302"/>
                        </a:lnTo>
                        <a:lnTo>
                          <a:pt x="11722" y="28994"/>
                        </a:lnTo>
                        <a:lnTo>
                          <a:pt x="10375" y="28244"/>
                        </a:lnTo>
                        <a:lnTo>
                          <a:pt x="7785" y="28968"/>
                        </a:lnTo>
                        <a:lnTo>
                          <a:pt x="7035" y="30314"/>
                        </a:lnTo>
                        <a:lnTo>
                          <a:pt x="7404" y="31610"/>
                        </a:lnTo>
                        <a:lnTo>
                          <a:pt x="7759" y="32905"/>
                        </a:lnTo>
                        <a:lnTo>
                          <a:pt x="9105" y="33667"/>
                        </a:lnTo>
                        <a:lnTo>
                          <a:pt x="10388" y="33286"/>
                        </a:lnTo>
                        <a:lnTo>
                          <a:pt x="11696" y="32931"/>
                        </a:lnTo>
                        <a:lnTo>
                          <a:pt x="12446" y="31597"/>
                        </a:lnTo>
                        <a:close/>
                      </a:path>
                      <a:path w="41275" h="308609">
                        <a:moveTo>
                          <a:pt x="12446" y="17754"/>
                        </a:moveTo>
                        <a:lnTo>
                          <a:pt x="12090" y="16459"/>
                        </a:lnTo>
                        <a:lnTo>
                          <a:pt x="11722" y="15163"/>
                        </a:lnTo>
                        <a:lnTo>
                          <a:pt x="10375" y="14401"/>
                        </a:lnTo>
                        <a:lnTo>
                          <a:pt x="7785" y="15138"/>
                        </a:lnTo>
                        <a:lnTo>
                          <a:pt x="7035" y="16471"/>
                        </a:lnTo>
                        <a:lnTo>
                          <a:pt x="7404" y="17767"/>
                        </a:lnTo>
                        <a:lnTo>
                          <a:pt x="7759" y="19062"/>
                        </a:lnTo>
                        <a:lnTo>
                          <a:pt x="9105" y="19824"/>
                        </a:lnTo>
                        <a:lnTo>
                          <a:pt x="10388" y="19456"/>
                        </a:lnTo>
                        <a:lnTo>
                          <a:pt x="11696" y="19100"/>
                        </a:lnTo>
                        <a:lnTo>
                          <a:pt x="12446" y="17754"/>
                        </a:lnTo>
                        <a:close/>
                      </a:path>
                      <a:path w="41275" h="308609">
                        <a:moveTo>
                          <a:pt x="12446" y="3924"/>
                        </a:moveTo>
                        <a:lnTo>
                          <a:pt x="12090" y="2616"/>
                        </a:lnTo>
                        <a:lnTo>
                          <a:pt x="11722" y="1320"/>
                        </a:lnTo>
                        <a:lnTo>
                          <a:pt x="10375" y="571"/>
                        </a:lnTo>
                        <a:lnTo>
                          <a:pt x="7785" y="1295"/>
                        </a:lnTo>
                        <a:lnTo>
                          <a:pt x="7035" y="2628"/>
                        </a:lnTo>
                        <a:lnTo>
                          <a:pt x="7759" y="5219"/>
                        </a:lnTo>
                        <a:lnTo>
                          <a:pt x="9105" y="5981"/>
                        </a:lnTo>
                        <a:lnTo>
                          <a:pt x="10388" y="5613"/>
                        </a:lnTo>
                        <a:lnTo>
                          <a:pt x="11696" y="5257"/>
                        </a:lnTo>
                        <a:lnTo>
                          <a:pt x="12446" y="3924"/>
                        </a:lnTo>
                        <a:close/>
                      </a:path>
                      <a:path w="41275" h="308609">
                        <a:moveTo>
                          <a:pt x="19469" y="43472"/>
                        </a:moveTo>
                        <a:lnTo>
                          <a:pt x="19113" y="42176"/>
                        </a:lnTo>
                        <a:lnTo>
                          <a:pt x="18757" y="40881"/>
                        </a:lnTo>
                        <a:lnTo>
                          <a:pt x="17399" y="40132"/>
                        </a:lnTo>
                        <a:lnTo>
                          <a:pt x="14820" y="40855"/>
                        </a:lnTo>
                        <a:lnTo>
                          <a:pt x="14058" y="42189"/>
                        </a:lnTo>
                        <a:lnTo>
                          <a:pt x="14427" y="43484"/>
                        </a:lnTo>
                        <a:lnTo>
                          <a:pt x="14782" y="44780"/>
                        </a:lnTo>
                        <a:lnTo>
                          <a:pt x="16129" y="45542"/>
                        </a:lnTo>
                        <a:lnTo>
                          <a:pt x="17411" y="45173"/>
                        </a:lnTo>
                        <a:lnTo>
                          <a:pt x="18719" y="44818"/>
                        </a:lnTo>
                        <a:lnTo>
                          <a:pt x="19469" y="43472"/>
                        </a:lnTo>
                        <a:close/>
                      </a:path>
                      <a:path w="41275" h="308609">
                        <a:moveTo>
                          <a:pt x="19469" y="29641"/>
                        </a:moveTo>
                        <a:lnTo>
                          <a:pt x="19113" y="28333"/>
                        </a:lnTo>
                        <a:lnTo>
                          <a:pt x="18757" y="27038"/>
                        </a:lnTo>
                        <a:lnTo>
                          <a:pt x="17399" y="26289"/>
                        </a:lnTo>
                        <a:lnTo>
                          <a:pt x="14820" y="27012"/>
                        </a:lnTo>
                        <a:lnTo>
                          <a:pt x="14058" y="28346"/>
                        </a:lnTo>
                        <a:lnTo>
                          <a:pt x="14782" y="30937"/>
                        </a:lnTo>
                        <a:lnTo>
                          <a:pt x="16129" y="31699"/>
                        </a:lnTo>
                        <a:lnTo>
                          <a:pt x="17411" y="31330"/>
                        </a:lnTo>
                        <a:lnTo>
                          <a:pt x="18719" y="30975"/>
                        </a:lnTo>
                        <a:lnTo>
                          <a:pt x="19469" y="29641"/>
                        </a:lnTo>
                        <a:close/>
                      </a:path>
                      <a:path w="41275" h="308609">
                        <a:moveTo>
                          <a:pt x="19469" y="15798"/>
                        </a:moveTo>
                        <a:lnTo>
                          <a:pt x="19113" y="14503"/>
                        </a:lnTo>
                        <a:lnTo>
                          <a:pt x="18757" y="13195"/>
                        </a:lnTo>
                        <a:lnTo>
                          <a:pt x="17399" y="12446"/>
                        </a:lnTo>
                        <a:lnTo>
                          <a:pt x="14820" y="13169"/>
                        </a:lnTo>
                        <a:lnTo>
                          <a:pt x="14058" y="14516"/>
                        </a:lnTo>
                        <a:lnTo>
                          <a:pt x="14427" y="15811"/>
                        </a:lnTo>
                        <a:lnTo>
                          <a:pt x="14782" y="17106"/>
                        </a:lnTo>
                        <a:lnTo>
                          <a:pt x="16129" y="17868"/>
                        </a:lnTo>
                        <a:lnTo>
                          <a:pt x="17411" y="17487"/>
                        </a:lnTo>
                        <a:lnTo>
                          <a:pt x="18719" y="17132"/>
                        </a:lnTo>
                        <a:lnTo>
                          <a:pt x="19469" y="15798"/>
                        </a:lnTo>
                        <a:close/>
                      </a:path>
                      <a:path w="41275" h="308609">
                        <a:moveTo>
                          <a:pt x="19469" y="1955"/>
                        </a:moveTo>
                        <a:lnTo>
                          <a:pt x="18935" y="0"/>
                        </a:lnTo>
                        <a:lnTo>
                          <a:pt x="14452" y="0"/>
                        </a:lnTo>
                        <a:lnTo>
                          <a:pt x="14058" y="673"/>
                        </a:lnTo>
                        <a:lnTo>
                          <a:pt x="14782" y="3263"/>
                        </a:lnTo>
                        <a:lnTo>
                          <a:pt x="16129" y="4025"/>
                        </a:lnTo>
                        <a:lnTo>
                          <a:pt x="18719" y="3302"/>
                        </a:lnTo>
                        <a:lnTo>
                          <a:pt x="19469" y="1955"/>
                        </a:lnTo>
                        <a:close/>
                      </a:path>
                      <a:path w="41275" h="308609">
                        <a:moveTo>
                          <a:pt x="26441" y="308495"/>
                        </a:moveTo>
                        <a:lnTo>
                          <a:pt x="26212" y="307695"/>
                        </a:lnTo>
                        <a:lnTo>
                          <a:pt x="24866" y="306946"/>
                        </a:lnTo>
                        <a:lnTo>
                          <a:pt x="22275" y="307670"/>
                        </a:lnTo>
                        <a:lnTo>
                          <a:pt x="21818" y="308495"/>
                        </a:lnTo>
                        <a:lnTo>
                          <a:pt x="26441"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66" y="57886"/>
                        </a:lnTo>
                        <a:lnTo>
                          <a:pt x="23571" y="58242"/>
                        </a:lnTo>
                        <a:lnTo>
                          <a:pt x="22275" y="58610"/>
                        </a:lnTo>
                        <a:lnTo>
                          <a:pt x="21526" y="59944"/>
                        </a:lnTo>
                        <a:lnTo>
                          <a:pt x="22237" y="62534"/>
                        </a:lnTo>
                        <a:lnTo>
                          <a:pt x="23583" y="63296"/>
                        </a:lnTo>
                        <a:lnTo>
                          <a:pt x="24879" y="62928"/>
                        </a:lnTo>
                        <a:lnTo>
                          <a:pt x="26174" y="62572"/>
                        </a:lnTo>
                        <a:lnTo>
                          <a:pt x="26924" y="61239"/>
                        </a:lnTo>
                        <a:close/>
                      </a:path>
                      <a:path w="41275" h="308609">
                        <a:moveTo>
                          <a:pt x="33959" y="308330"/>
                        </a:moveTo>
                        <a:lnTo>
                          <a:pt x="33248" y="305727"/>
                        </a:lnTo>
                        <a:lnTo>
                          <a:pt x="31902" y="304977"/>
                        </a:lnTo>
                        <a:lnTo>
                          <a:pt x="29298"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68"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68"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68"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68"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68"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68"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68"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68"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68"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68"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68"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68"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68"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68"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68"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68"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68"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68"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68" y="59385"/>
                        </a:lnTo>
                        <a:lnTo>
                          <a:pt x="38950" y="59004"/>
                        </a:lnTo>
                        <a:lnTo>
                          <a:pt x="40246" y="58648"/>
                        </a:lnTo>
                        <a:lnTo>
                          <a:pt x="40995" y="57315"/>
                        </a:lnTo>
                        <a:close/>
                      </a:path>
                    </a:pathLst>
                  </a:custGeom>
                  <a:solidFill>
                    <a:srgbClr val="FFFFFF"/>
                  </a:solidFill>
                </p:spPr>
                <p:txBody>
                  <a:bodyPr wrap="square" lIns="0" tIns="0" rIns="0" bIns="0" rtlCol="0"/>
                  <a:lstStyle/>
                  <a:p>
                    <a:endParaRPr/>
                  </a:p>
                </p:txBody>
              </p:sp>
              <p:sp>
                <p:nvSpPr>
                  <p:cNvPr id="709" name="object 85"/>
                  <p:cNvSpPr/>
                  <p:nvPr/>
                </p:nvSpPr>
                <p:spPr>
                  <a:xfrm>
                    <a:off x="6367157" y="8268195"/>
                    <a:ext cx="41275" cy="308610"/>
                  </a:xfrm>
                  <a:custGeom>
                    <a:avLst/>
                    <a:gdLst/>
                    <a:ahLst/>
                    <a:cxnLst/>
                    <a:rect l="l" t="t" r="r" b="b"/>
                    <a:pathLst>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20" y="59270"/>
                        </a:moveTo>
                        <a:lnTo>
                          <a:pt x="12065" y="57975"/>
                        </a:lnTo>
                        <a:lnTo>
                          <a:pt x="11709" y="56680"/>
                        </a:lnTo>
                        <a:lnTo>
                          <a:pt x="10363" y="55918"/>
                        </a:lnTo>
                        <a:lnTo>
                          <a:pt x="7772" y="56654"/>
                        </a:lnTo>
                        <a:lnTo>
                          <a:pt x="7023" y="57988"/>
                        </a:lnTo>
                        <a:lnTo>
                          <a:pt x="7734" y="60579"/>
                        </a:lnTo>
                        <a:lnTo>
                          <a:pt x="9080" y="61341"/>
                        </a:lnTo>
                        <a:lnTo>
                          <a:pt x="10375" y="60972"/>
                        </a:lnTo>
                        <a:lnTo>
                          <a:pt x="11671" y="60617"/>
                        </a:lnTo>
                        <a:lnTo>
                          <a:pt x="12420" y="59270"/>
                        </a:lnTo>
                        <a:close/>
                      </a:path>
                      <a:path w="41275" h="308609">
                        <a:moveTo>
                          <a:pt x="12420" y="45440"/>
                        </a:moveTo>
                        <a:lnTo>
                          <a:pt x="12065" y="44132"/>
                        </a:lnTo>
                        <a:lnTo>
                          <a:pt x="11709" y="42837"/>
                        </a:lnTo>
                        <a:lnTo>
                          <a:pt x="10363" y="42087"/>
                        </a:lnTo>
                        <a:lnTo>
                          <a:pt x="9067" y="42443"/>
                        </a:lnTo>
                        <a:lnTo>
                          <a:pt x="7772" y="42811"/>
                        </a:lnTo>
                        <a:lnTo>
                          <a:pt x="7023" y="44145"/>
                        </a:lnTo>
                        <a:lnTo>
                          <a:pt x="7734" y="46736"/>
                        </a:lnTo>
                        <a:lnTo>
                          <a:pt x="9080" y="47498"/>
                        </a:lnTo>
                        <a:lnTo>
                          <a:pt x="10375" y="47129"/>
                        </a:lnTo>
                        <a:lnTo>
                          <a:pt x="11671" y="46774"/>
                        </a:lnTo>
                        <a:lnTo>
                          <a:pt x="12420" y="45440"/>
                        </a:lnTo>
                        <a:close/>
                      </a:path>
                      <a:path w="41275" h="308609">
                        <a:moveTo>
                          <a:pt x="12420" y="31597"/>
                        </a:moveTo>
                        <a:lnTo>
                          <a:pt x="12065" y="30302"/>
                        </a:lnTo>
                        <a:lnTo>
                          <a:pt x="11709" y="28994"/>
                        </a:lnTo>
                        <a:lnTo>
                          <a:pt x="10363" y="28244"/>
                        </a:lnTo>
                        <a:lnTo>
                          <a:pt x="9067" y="28600"/>
                        </a:lnTo>
                        <a:lnTo>
                          <a:pt x="7772" y="28968"/>
                        </a:lnTo>
                        <a:lnTo>
                          <a:pt x="7023" y="30314"/>
                        </a:lnTo>
                        <a:lnTo>
                          <a:pt x="7734" y="32905"/>
                        </a:lnTo>
                        <a:lnTo>
                          <a:pt x="9080" y="33667"/>
                        </a:lnTo>
                        <a:lnTo>
                          <a:pt x="10375" y="33286"/>
                        </a:lnTo>
                        <a:lnTo>
                          <a:pt x="11671" y="32931"/>
                        </a:lnTo>
                        <a:lnTo>
                          <a:pt x="12420" y="31597"/>
                        </a:lnTo>
                        <a:close/>
                      </a:path>
                      <a:path w="41275" h="308609">
                        <a:moveTo>
                          <a:pt x="12420" y="17754"/>
                        </a:moveTo>
                        <a:lnTo>
                          <a:pt x="12065" y="16459"/>
                        </a:lnTo>
                        <a:lnTo>
                          <a:pt x="11709" y="15163"/>
                        </a:lnTo>
                        <a:lnTo>
                          <a:pt x="10363" y="14401"/>
                        </a:lnTo>
                        <a:lnTo>
                          <a:pt x="7772" y="15138"/>
                        </a:lnTo>
                        <a:lnTo>
                          <a:pt x="7023" y="16471"/>
                        </a:lnTo>
                        <a:lnTo>
                          <a:pt x="7734" y="19062"/>
                        </a:lnTo>
                        <a:lnTo>
                          <a:pt x="9080" y="19824"/>
                        </a:lnTo>
                        <a:lnTo>
                          <a:pt x="10375" y="19456"/>
                        </a:lnTo>
                        <a:lnTo>
                          <a:pt x="11671" y="19100"/>
                        </a:lnTo>
                        <a:lnTo>
                          <a:pt x="12420" y="17754"/>
                        </a:lnTo>
                        <a:close/>
                      </a:path>
                      <a:path w="41275" h="308609">
                        <a:moveTo>
                          <a:pt x="12420" y="3924"/>
                        </a:moveTo>
                        <a:lnTo>
                          <a:pt x="12065" y="2616"/>
                        </a:lnTo>
                        <a:lnTo>
                          <a:pt x="11709" y="1320"/>
                        </a:lnTo>
                        <a:lnTo>
                          <a:pt x="10363" y="571"/>
                        </a:lnTo>
                        <a:lnTo>
                          <a:pt x="9067" y="927"/>
                        </a:lnTo>
                        <a:lnTo>
                          <a:pt x="7772" y="1295"/>
                        </a:lnTo>
                        <a:lnTo>
                          <a:pt x="7023" y="2628"/>
                        </a:lnTo>
                        <a:lnTo>
                          <a:pt x="7734" y="5219"/>
                        </a:lnTo>
                        <a:lnTo>
                          <a:pt x="9080" y="5981"/>
                        </a:lnTo>
                        <a:lnTo>
                          <a:pt x="10375" y="5613"/>
                        </a:lnTo>
                        <a:lnTo>
                          <a:pt x="11671" y="5257"/>
                        </a:lnTo>
                        <a:lnTo>
                          <a:pt x="12420" y="3924"/>
                        </a:lnTo>
                        <a:close/>
                      </a:path>
                      <a:path w="41275" h="308609">
                        <a:moveTo>
                          <a:pt x="19456" y="57315"/>
                        </a:moveTo>
                        <a:lnTo>
                          <a:pt x="19100" y="56019"/>
                        </a:lnTo>
                        <a:lnTo>
                          <a:pt x="18745" y="54711"/>
                        </a:lnTo>
                        <a:lnTo>
                          <a:pt x="17399" y="53962"/>
                        </a:lnTo>
                        <a:lnTo>
                          <a:pt x="16103" y="54317"/>
                        </a:lnTo>
                        <a:lnTo>
                          <a:pt x="14808" y="54686"/>
                        </a:lnTo>
                        <a:lnTo>
                          <a:pt x="14058" y="56032"/>
                        </a:lnTo>
                        <a:lnTo>
                          <a:pt x="14770" y="58623"/>
                        </a:lnTo>
                        <a:lnTo>
                          <a:pt x="16129" y="59385"/>
                        </a:lnTo>
                        <a:lnTo>
                          <a:pt x="17411" y="59004"/>
                        </a:lnTo>
                        <a:lnTo>
                          <a:pt x="18707" y="58648"/>
                        </a:lnTo>
                        <a:lnTo>
                          <a:pt x="19456" y="57315"/>
                        </a:lnTo>
                        <a:close/>
                      </a:path>
                      <a:path w="41275" h="308609">
                        <a:moveTo>
                          <a:pt x="19456" y="43472"/>
                        </a:moveTo>
                        <a:lnTo>
                          <a:pt x="19100" y="42176"/>
                        </a:lnTo>
                        <a:lnTo>
                          <a:pt x="18745" y="40881"/>
                        </a:lnTo>
                        <a:lnTo>
                          <a:pt x="17399" y="40132"/>
                        </a:lnTo>
                        <a:lnTo>
                          <a:pt x="16103" y="40487"/>
                        </a:lnTo>
                        <a:lnTo>
                          <a:pt x="14808" y="40855"/>
                        </a:lnTo>
                        <a:lnTo>
                          <a:pt x="14058" y="42189"/>
                        </a:lnTo>
                        <a:lnTo>
                          <a:pt x="14770" y="44780"/>
                        </a:lnTo>
                        <a:lnTo>
                          <a:pt x="16129" y="45542"/>
                        </a:lnTo>
                        <a:lnTo>
                          <a:pt x="17411" y="45173"/>
                        </a:lnTo>
                        <a:lnTo>
                          <a:pt x="18707" y="44818"/>
                        </a:lnTo>
                        <a:lnTo>
                          <a:pt x="19456" y="43472"/>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39" y="0"/>
                        </a:lnTo>
                        <a:lnTo>
                          <a:pt x="14058" y="673"/>
                        </a:lnTo>
                        <a:lnTo>
                          <a:pt x="14770" y="3263"/>
                        </a:lnTo>
                        <a:lnTo>
                          <a:pt x="16129" y="4025"/>
                        </a:lnTo>
                        <a:lnTo>
                          <a:pt x="18707" y="3302"/>
                        </a:lnTo>
                        <a:lnTo>
                          <a:pt x="19456" y="1955"/>
                        </a:lnTo>
                        <a:close/>
                      </a:path>
                      <a:path w="41275" h="308609">
                        <a:moveTo>
                          <a:pt x="26416" y="308495"/>
                        </a:moveTo>
                        <a:lnTo>
                          <a:pt x="26200" y="307695"/>
                        </a:lnTo>
                        <a:lnTo>
                          <a:pt x="24853" y="306946"/>
                        </a:lnTo>
                        <a:lnTo>
                          <a:pt x="22263" y="307670"/>
                        </a:lnTo>
                        <a:lnTo>
                          <a:pt x="21793" y="308495"/>
                        </a:lnTo>
                        <a:lnTo>
                          <a:pt x="26416" y="308495"/>
                        </a:lnTo>
                        <a:close/>
                      </a:path>
                      <a:path w="41275" h="308609">
                        <a:moveTo>
                          <a:pt x="26924" y="296468"/>
                        </a:moveTo>
                        <a:lnTo>
                          <a:pt x="26555" y="295173"/>
                        </a:lnTo>
                        <a:lnTo>
                          <a:pt x="26200" y="293865"/>
                        </a:lnTo>
                        <a:lnTo>
                          <a:pt x="24853" y="293116"/>
                        </a:lnTo>
                        <a:lnTo>
                          <a:pt x="22263" y="293839"/>
                        </a:lnTo>
                        <a:lnTo>
                          <a:pt x="21513" y="295186"/>
                        </a:lnTo>
                        <a:lnTo>
                          <a:pt x="22225" y="297764"/>
                        </a:lnTo>
                        <a:lnTo>
                          <a:pt x="23583" y="298526"/>
                        </a:lnTo>
                        <a:lnTo>
                          <a:pt x="24866" y="298157"/>
                        </a:lnTo>
                        <a:lnTo>
                          <a:pt x="26174" y="297802"/>
                        </a:lnTo>
                        <a:lnTo>
                          <a:pt x="26924" y="296468"/>
                        </a:lnTo>
                        <a:close/>
                      </a:path>
                      <a:path w="41275" h="308609">
                        <a:moveTo>
                          <a:pt x="26924" y="282625"/>
                        </a:moveTo>
                        <a:lnTo>
                          <a:pt x="26555" y="281330"/>
                        </a:lnTo>
                        <a:lnTo>
                          <a:pt x="26200" y="280022"/>
                        </a:lnTo>
                        <a:lnTo>
                          <a:pt x="24853" y="279273"/>
                        </a:lnTo>
                        <a:lnTo>
                          <a:pt x="22263" y="280009"/>
                        </a:lnTo>
                        <a:lnTo>
                          <a:pt x="21513" y="281343"/>
                        </a:lnTo>
                        <a:lnTo>
                          <a:pt x="22225" y="283933"/>
                        </a:lnTo>
                        <a:lnTo>
                          <a:pt x="23583" y="284695"/>
                        </a:lnTo>
                        <a:lnTo>
                          <a:pt x="24866" y="284327"/>
                        </a:lnTo>
                        <a:lnTo>
                          <a:pt x="26174" y="283972"/>
                        </a:lnTo>
                        <a:lnTo>
                          <a:pt x="26924" y="282625"/>
                        </a:lnTo>
                        <a:close/>
                      </a:path>
                      <a:path w="41275" h="308609">
                        <a:moveTo>
                          <a:pt x="26924" y="268782"/>
                        </a:moveTo>
                        <a:lnTo>
                          <a:pt x="26555" y="267487"/>
                        </a:lnTo>
                        <a:lnTo>
                          <a:pt x="26200" y="266192"/>
                        </a:lnTo>
                        <a:lnTo>
                          <a:pt x="24853" y="265442"/>
                        </a:lnTo>
                        <a:lnTo>
                          <a:pt x="22263" y="266166"/>
                        </a:lnTo>
                        <a:lnTo>
                          <a:pt x="21513" y="267500"/>
                        </a:lnTo>
                        <a:lnTo>
                          <a:pt x="22225" y="270090"/>
                        </a:lnTo>
                        <a:lnTo>
                          <a:pt x="23583" y="270852"/>
                        </a:lnTo>
                        <a:lnTo>
                          <a:pt x="24866" y="270484"/>
                        </a:lnTo>
                        <a:lnTo>
                          <a:pt x="26174" y="270129"/>
                        </a:lnTo>
                        <a:lnTo>
                          <a:pt x="26924" y="268782"/>
                        </a:lnTo>
                        <a:close/>
                      </a:path>
                      <a:path w="41275" h="308609">
                        <a:moveTo>
                          <a:pt x="26924" y="254952"/>
                        </a:moveTo>
                        <a:lnTo>
                          <a:pt x="26555" y="253644"/>
                        </a:lnTo>
                        <a:lnTo>
                          <a:pt x="26200" y="252349"/>
                        </a:lnTo>
                        <a:lnTo>
                          <a:pt x="24853" y="251599"/>
                        </a:lnTo>
                        <a:lnTo>
                          <a:pt x="22263" y="252323"/>
                        </a:lnTo>
                        <a:lnTo>
                          <a:pt x="21513" y="253669"/>
                        </a:lnTo>
                        <a:lnTo>
                          <a:pt x="22225" y="256247"/>
                        </a:lnTo>
                        <a:lnTo>
                          <a:pt x="23583" y="257009"/>
                        </a:lnTo>
                        <a:lnTo>
                          <a:pt x="24866" y="256641"/>
                        </a:lnTo>
                        <a:lnTo>
                          <a:pt x="26174" y="256286"/>
                        </a:lnTo>
                        <a:lnTo>
                          <a:pt x="26924" y="254952"/>
                        </a:lnTo>
                        <a:close/>
                      </a:path>
                      <a:path w="41275" h="308609">
                        <a:moveTo>
                          <a:pt x="26924" y="241109"/>
                        </a:moveTo>
                        <a:lnTo>
                          <a:pt x="26555" y="239814"/>
                        </a:lnTo>
                        <a:lnTo>
                          <a:pt x="26200" y="238506"/>
                        </a:lnTo>
                        <a:lnTo>
                          <a:pt x="24853" y="237756"/>
                        </a:lnTo>
                        <a:lnTo>
                          <a:pt x="22263" y="238493"/>
                        </a:lnTo>
                        <a:lnTo>
                          <a:pt x="21513" y="239826"/>
                        </a:lnTo>
                        <a:lnTo>
                          <a:pt x="22225" y="242417"/>
                        </a:lnTo>
                        <a:lnTo>
                          <a:pt x="23583" y="243179"/>
                        </a:lnTo>
                        <a:lnTo>
                          <a:pt x="24866" y="242811"/>
                        </a:lnTo>
                        <a:lnTo>
                          <a:pt x="26174" y="242455"/>
                        </a:lnTo>
                        <a:lnTo>
                          <a:pt x="26924" y="241109"/>
                        </a:lnTo>
                        <a:close/>
                      </a:path>
                      <a:path w="41275" h="308609">
                        <a:moveTo>
                          <a:pt x="26924" y="227266"/>
                        </a:moveTo>
                        <a:lnTo>
                          <a:pt x="26555" y="225971"/>
                        </a:lnTo>
                        <a:lnTo>
                          <a:pt x="26200" y="224675"/>
                        </a:lnTo>
                        <a:lnTo>
                          <a:pt x="24853" y="223926"/>
                        </a:lnTo>
                        <a:lnTo>
                          <a:pt x="22263" y="224650"/>
                        </a:lnTo>
                        <a:lnTo>
                          <a:pt x="21513" y="225983"/>
                        </a:lnTo>
                        <a:lnTo>
                          <a:pt x="22225" y="228574"/>
                        </a:lnTo>
                        <a:lnTo>
                          <a:pt x="23583" y="229336"/>
                        </a:lnTo>
                        <a:lnTo>
                          <a:pt x="24866" y="228968"/>
                        </a:lnTo>
                        <a:lnTo>
                          <a:pt x="26174" y="228612"/>
                        </a:lnTo>
                        <a:lnTo>
                          <a:pt x="26924" y="227266"/>
                        </a:lnTo>
                        <a:close/>
                      </a:path>
                      <a:path w="41275" h="308609">
                        <a:moveTo>
                          <a:pt x="26924" y="213436"/>
                        </a:moveTo>
                        <a:lnTo>
                          <a:pt x="26555" y="212140"/>
                        </a:lnTo>
                        <a:lnTo>
                          <a:pt x="26200" y="210832"/>
                        </a:lnTo>
                        <a:lnTo>
                          <a:pt x="24853" y="210083"/>
                        </a:lnTo>
                        <a:lnTo>
                          <a:pt x="22263" y="210807"/>
                        </a:lnTo>
                        <a:lnTo>
                          <a:pt x="21513" y="212153"/>
                        </a:lnTo>
                        <a:lnTo>
                          <a:pt x="22225" y="214731"/>
                        </a:lnTo>
                        <a:lnTo>
                          <a:pt x="23583" y="215493"/>
                        </a:lnTo>
                        <a:lnTo>
                          <a:pt x="24866" y="215125"/>
                        </a:lnTo>
                        <a:lnTo>
                          <a:pt x="26174" y="214769"/>
                        </a:lnTo>
                        <a:lnTo>
                          <a:pt x="26924" y="213436"/>
                        </a:lnTo>
                        <a:close/>
                      </a:path>
                      <a:path w="41275" h="308609">
                        <a:moveTo>
                          <a:pt x="26924" y="199605"/>
                        </a:moveTo>
                        <a:lnTo>
                          <a:pt x="26555" y="198310"/>
                        </a:lnTo>
                        <a:lnTo>
                          <a:pt x="26200" y="197002"/>
                        </a:lnTo>
                        <a:lnTo>
                          <a:pt x="24853" y="196253"/>
                        </a:lnTo>
                        <a:lnTo>
                          <a:pt x="22263" y="196989"/>
                        </a:lnTo>
                        <a:lnTo>
                          <a:pt x="21513" y="198323"/>
                        </a:lnTo>
                        <a:lnTo>
                          <a:pt x="22225" y="200914"/>
                        </a:lnTo>
                        <a:lnTo>
                          <a:pt x="23583" y="201676"/>
                        </a:lnTo>
                        <a:lnTo>
                          <a:pt x="24866" y="201307"/>
                        </a:lnTo>
                        <a:lnTo>
                          <a:pt x="26174" y="200952"/>
                        </a:lnTo>
                        <a:lnTo>
                          <a:pt x="26924" y="199605"/>
                        </a:lnTo>
                        <a:close/>
                      </a:path>
                      <a:path w="41275" h="308609">
                        <a:moveTo>
                          <a:pt x="26924" y="185762"/>
                        </a:moveTo>
                        <a:lnTo>
                          <a:pt x="26555" y="184467"/>
                        </a:lnTo>
                        <a:lnTo>
                          <a:pt x="26200" y="183172"/>
                        </a:lnTo>
                        <a:lnTo>
                          <a:pt x="24853" y="182422"/>
                        </a:lnTo>
                        <a:lnTo>
                          <a:pt x="22263" y="183146"/>
                        </a:lnTo>
                        <a:lnTo>
                          <a:pt x="21513" y="184480"/>
                        </a:lnTo>
                        <a:lnTo>
                          <a:pt x="22225" y="187071"/>
                        </a:lnTo>
                        <a:lnTo>
                          <a:pt x="23583" y="187833"/>
                        </a:lnTo>
                        <a:lnTo>
                          <a:pt x="24866" y="187464"/>
                        </a:lnTo>
                        <a:lnTo>
                          <a:pt x="26174" y="187109"/>
                        </a:lnTo>
                        <a:lnTo>
                          <a:pt x="26924" y="185762"/>
                        </a:lnTo>
                        <a:close/>
                      </a:path>
                      <a:path w="41275" h="308609">
                        <a:moveTo>
                          <a:pt x="26924" y="171932"/>
                        </a:moveTo>
                        <a:lnTo>
                          <a:pt x="26555" y="170637"/>
                        </a:lnTo>
                        <a:lnTo>
                          <a:pt x="26200" y="169329"/>
                        </a:lnTo>
                        <a:lnTo>
                          <a:pt x="24853" y="168579"/>
                        </a:lnTo>
                        <a:lnTo>
                          <a:pt x="22263" y="169303"/>
                        </a:lnTo>
                        <a:lnTo>
                          <a:pt x="21513" y="170649"/>
                        </a:lnTo>
                        <a:lnTo>
                          <a:pt x="22225" y="173228"/>
                        </a:lnTo>
                        <a:lnTo>
                          <a:pt x="23583" y="173990"/>
                        </a:lnTo>
                        <a:lnTo>
                          <a:pt x="24866" y="173621"/>
                        </a:lnTo>
                        <a:lnTo>
                          <a:pt x="26174" y="173266"/>
                        </a:lnTo>
                        <a:lnTo>
                          <a:pt x="26924" y="171932"/>
                        </a:lnTo>
                        <a:close/>
                      </a:path>
                      <a:path w="41275" h="308609">
                        <a:moveTo>
                          <a:pt x="26924" y="158089"/>
                        </a:moveTo>
                        <a:lnTo>
                          <a:pt x="26555" y="156794"/>
                        </a:lnTo>
                        <a:lnTo>
                          <a:pt x="26200" y="155486"/>
                        </a:lnTo>
                        <a:lnTo>
                          <a:pt x="24853" y="154736"/>
                        </a:lnTo>
                        <a:lnTo>
                          <a:pt x="22263" y="155473"/>
                        </a:lnTo>
                        <a:lnTo>
                          <a:pt x="21513" y="156806"/>
                        </a:lnTo>
                        <a:lnTo>
                          <a:pt x="22225" y="159397"/>
                        </a:lnTo>
                        <a:lnTo>
                          <a:pt x="23583" y="160159"/>
                        </a:lnTo>
                        <a:lnTo>
                          <a:pt x="24866" y="159791"/>
                        </a:lnTo>
                        <a:lnTo>
                          <a:pt x="26174" y="159435"/>
                        </a:lnTo>
                        <a:lnTo>
                          <a:pt x="26924" y="158089"/>
                        </a:lnTo>
                        <a:close/>
                      </a:path>
                      <a:path w="41275" h="308609">
                        <a:moveTo>
                          <a:pt x="26924" y="144259"/>
                        </a:moveTo>
                        <a:lnTo>
                          <a:pt x="26555" y="142951"/>
                        </a:lnTo>
                        <a:lnTo>
                          <a:pt x="26200" y="141655"/>
                        </a:lnTo>
                        <a:lnTo>
                          <a:pt x="24853" y="140906"/>
                        </a:lnTo>
                        <a:lnTo>
                          <a:pt x="22263" y="141630"/>
                        </a:lnTo>
                        <a:lnTo>
                          <a:pt x="21513" y="142963"/>
                        </a:lnTo>
                        <a:lnTo>
                          <a:pt x="22225" y="145554"/>
                        </a:lnTo>
                        <a:lnTo>
                          <a:pt x="23583" y="146316"/>
                        </a:lnTo>
                        <a:lnTo>
                          <a:pt x="24866" y="145948"/>
                        </a:lnTo>
                        <a:lnTo>
                          <a:pt x="26174" y="145592"/>
                        </a:lnTo>
                        <a:lnTo>
                          <a:pt x="26924" y="144259"/>
                        </a:lnTo>
                        <a:close/>
                      </a:path>
                      <a:path w="41275" h="308609">
                        <a:moveTo>
                          <a:pt x="26924" y="130416"/>
                        </a:moveTo>
                        <a:lnTo>
                          <a:pt x="26555" y="129120"/>
                        </a:lnTo>
                        <a:lnTo>
                          <a:pt x="26200" y="127812"/>
                        </a:lnTo>
                        <a:lnTo>
                          <a:pt x="24853" y="127063"/>
                        </a:lnTo>
                        <a:lnTo>
                          <a:pt x="22263" y="127787"/>
                        </a:lnTo>
                        <a:lnTo>
                          <a:pt x="21513" y="129133"/>
                        </a:lnTo>
                        <a:lnTo>
                          <a:pt x="22225" y="131711"/>
                        </a:lnTo>
                        <a:lnTo>
                          <a:pt x="23583" y="132473"/>
                        </a:lnTo>
                        <a:lnTo>
                          <a:pt x="24866" y="132105"/>
                        </a:lnTo>
                        <a:lnTo>
                          <a:pt x="26174" y="131749"/>
                        </a:lnTo>
                        <a:lnTo>
                          <a:pt x="26924" y="130416"/>
                        </a:lnTo>
                        <a:close/>
                      </a:path>
                      <a:path w="41275" h="308609">
                        <a:moveTo>
                          <a:pt x="26924" y="116586"/>
                        </a:moveTo>
                        <a:lnTo>
                          <a:pt x="26555" y="115290"/>
                        </a:lnTo>
                        <a:lnTo>
                          <a:pt x="26200" y="113982"/>
                        </a:lnTo>
                        <a:lnTo>
                          <a:pt x="24853" y="113233"/>
                        </a:lnTo>
                        <a:lnTo>
                          <a:pt x="22263" y="113969"/>
                        </a:lnTo>
                        <a:lnTo>
                          <a:pt x="21513" y="115303"/>
                        </a:lnTo>
                        <a:lnTo>
                          <a:pt x="22225" y="117894"/>
                        </a:lnTo>
                        <a:lnTo>
                          <a:pt x="23583" y="118656"/>
                        </a:lnTo>
                        <a:lnTo>
                          <a:pt x="24866" y="118287"/>
                        </a:lnTo>
                        <a:lnTo>
                          <a:pt x="26174" y="117932"/>
                        </a:lnTo>
                        <a:lnTo>
                          <a:pt x="26924" y="116586"/>
                        </a:lnTo>
                        <a:close/>
                      </a:path>
                      <a:path w="41275" h="308609">
                        <a:moveTo>
                          <a:pt x="26924" y="102755"/>
                        </a:moveTo>
                        <a:lnTo>
                          <a:pt x="26555" y="101447"/>
                        </a:lnTo>
                        <a:lnTo>
                          <a:pt x="26200" y="100152"/>
                        </a:lnTo>
                        <a:lnTo>
                          <a:pt x="24853" y="99402"/>
                        </a:lnTo>
                        <a:lnTo>
                          <a:pt x="22263" y="100126"/>
                        </a:lnTo>
                        <a:lnTo>
                          <a:pt x="21513" y="101460"/>
                        </a:lnTo>
                        <a:lnTo>
                          <a:pt x="22225" y="104051"/>
                        </a:lnTo>
                        <a:lnTo>
                          <a:pt x="23583" y="104813"/>
                        </a:lnTo>
                        <a:lnTo>
                          <a:pt x="24866" y="104444"/>
                        </a:lnTo>
                        <a:lnTo>
                          <a:pt x="26174" y="104089"/>
                        </a:lnTo>
                        <a:lnTo>
                          <a:pt x="26924" y="102755"/>
                        </a:lnTo>
                        <a:close/>
                      </a:path>
                      <a:path w="41275" h="308609">
                        <a:moveTo>
                          <a:pt x="26924" y="88912"/>
                        </a:moveTo>
                        <a:lnTo>
                          <a:pt x="26555" y="87617"/>
                        </a:lnTo>
                        <a:lnTo>
                          <a:pt x="26200" y="86309"/>
                        </a:lnTo>
                        <a:lnTo>
                          <a:pt x="24853" y="85559"/>
                        </a:lnTo>
                        <a:lnTo>
                          <a:pt x="22263" y="86283"/>
                        </a:lnTo>
                        <a:lnTo>
                          <a:pt x="21513" y="87630"/>
                        </a:lnTo>
                        <a:lnTo>
                          <a:pt x="22225" y="90208"/>
                        </a:lnTo>
                        <a:lnTo>
                          <a:pt x="23583" y="90970"/>
                        </a:lnTo>
                        <a:lnTo>
                          <a:pt x="24866" y="90601"/>
                        </a:lnTo>
                        <a:lnTo>
                          <a:pt x="26174" y="90246"/>
                        </a:lnTo>
                        <a:lnTo>
                          <a:pt x="26924" y="88912"/>
                        </a:lnTo>
                        <a:close/>
                      </a:path>
                      <a:path w="41275" h="308609">
                        <a:moveTo>
                          <a:pt x="26924" y="75069"/>
                        </a:moveTo>
                        <a:lnTo>
                          <a:pt x="26555" y="73774"/>
                        </a:lnTo>
                        <a:lnTo>
                          <a:pt x="26200" y="72466"/>
                        </a:lnTo>
                        <a:lnTo>
                          <a:pt x="24853" y="71716"/>
                        </a:lnTo>
                        <a:lnTo>
                          <a:pt x="22263" y="72453"/>
                        </a:lnTo>
                        <a:lnTo>
                          <a:pt x="21513" y="73787"/>
                        </a:lnTo>
                        <a:lnTo>
                          <a:pt x="22225" y="76377"/>
                        </a:lnTo>
                        <a:lnTo>
                          <a:pt x="23583" y="77139"/>
                        </a:lnTo>
                        <a:lnTo>
                          <a:pt x="24866" y="76771"/>
                        </a:lnTo>
                        <a:lnTo>
                          <a:pt x="26174" y="76415"/>
                        </a:lnTo>
                        <a:lnTo>
                          <a:pt x="26924" y="75069"/>
                        </a:lnTo>
                        <a:close/>
                      </a:path>
                      <a:path w="41275" h="308609">
                        <a:moveTo>
                          <a:pt x="33959" y="308330"/>
                        </a:moveTo>
                        <a:lnTo>
                          <a:pt x="33235" y="305727"/>
                        </a:lnTo>
                        <a:lnTo>
                          <a:pt x="31889" y="304977"/>
                        </a:lnTo>
                        <a:lnTo>
                          <a:pt x="29286" y="305727"/>
                        </a:lnTo>
                        <a:lnTo>
                          <a:pt x="28549" y="307047"/>
                        </a:lnTo>
                        <a:lnTo>
                          <a:pt x="28956" y="308495"/>
                        </a:lnTo>
                        <a:lnTo>
                          <a:pt x="33858"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17" y="73126"/>
                        </a:lnTo>
                        <a:lnTo>
                          <a:pt x="29273" y="74422"/>
                        </a:lnTo>
                        <a:lnTo>
                          <a:pt x="30619" y="75184"/>
                        </a:lnTo>
                        <a:lnTo>
                          <a:pt x="31902" y="74803"/>
                        </a:lnTo>
                        <a:lnTo>
                          <a:pt x="33210" y="74447"/>
                        </a:lnTo>
                        <a:lnTo>
                          <a:pt x="33959" y="73113"/>
                        </a:lnTo>
                        <a:close/>
                      </a:path>
                      <a:path w="41275" h="308609">
                        <a:moveTo>
                          <a:pt x="33959" y="59270"/>
                        </a:moveTo>
                        <a:lnTo>
                          <a:pt x="33604" y="57975"/>
                        </a:lnTo>
                        <a:lnTo>
                          <a:pt x="33235" y="56680"/>
                        </a:lnTo>
                        <a:lnTo>
                          <a:pt x="31889" y="55918"/>
                        </a:lnTo>
                        <a:lnTo>
                          <a:pt x="29298" y="56654"/>
                        </a:lnTo>
                        <a:lnTo>
                          <a:pt x="28549" y="57988"/>
                        </a:lnTo>
                        <a:lnTo>
                          <a:pt x="28917" y="59283"/>
                        </a:lnTo>
                        <a:lnTo>
                          <a:pt x="29273" y="60579"/>
                        </a:lnTo>
                        <a:lnTo>
                          <a:pt x="30619" y="61341"/>
                        </a:lnTo>
                        <a:lnTo>
                          <a:pt x="31902" y="60972"/>
                        </a:lnTo>
                        <a:lnTo>
                          <a:pt x="33210" y="60617"/>
                        </a:lnTo>
                        <a:lnTo>
                          <a:pt x="33959" y="59270"/>
                        </a:lnTo>
                        <a:close/>
                      </a:path>
                      <a:path w="41275" h="308609">
                        <a:moveTo>
                          <a:pt x="40982" y="306374"/>
                        </a:moveTo>
                        <a:lnTo>
                          <a:pt x="40627" y="305066"/>
                        </a:lnTo>
                        <a:lnTo>
                          <a:pt x="40271" y="303771"/>
                        </a:lnTo>
                        <a:lnTo>
                          <a:pt x="38912" y="303022"/>
                        </a:lnTo>
                        <a:lnTo>
                          <a:pt x="36334" y="303745"/>
                        </a:lnTo>
                        <a:lnTo>
                          <a:pt x="35572" y="305092"/>
                        </a:lnTo>
                        <a:lnTo>
                          <a:pt x="36296" y="307670"/>
                        </a:lnTo>
                        <a:lnTo>
                          <a:pt x="37642" y="308432"/>
                        </a:lnTo>
                        <a:lnTo>
                          <a:pt x="38925" y="308063"/>
                        </a:lnTo>
                        <a:lnTo>
                          <a:pt x="40233" y="307708"/>
                        </a:lnTo>
                        <a:lnTo>
                          <a:pt x="40982" y="306374"/>
                        </a:lnTo>
                        <a:close/>
                      </a:path>
                      <a:path w="41275" h="308609">
                        <a:moveTo>
                          <a:pt x="40982" y="292531"/>
                        </a:moveTo>
                        <a:lnTo>
                          <a:pt x="40627" y="291236"/>
                        </a:lnTo>
                        <a:lnTo>
                          <a:pt x="40271" y="289941"/>
                        </a:lnTo>
                        <a:lnTo>
                          <a:pt x="38912" y="289191"/>
                        </a:lnTo>
                        <a:lnTo>
                          <a:pt x="36334" y="289915"/>
                        </a:lnTo>
                        <a:lnTo>
                          <a:pt x="35572" y="291249"/>
                        </a:lnTo>
                        <a:lnTo>
                          <a:pt x="35941" y="292544"/>
                        </a:lnTo>
                        <a:lnTo>
                          <a:pt x="36296" y="293839"/>
                        </a:lnTo>
                        <a:lnTo>
                          <a:pt x="37642" y="294601"/>
                        </a:lnTo>
                        <a:lnTo>
                          <a:pt x="38925" y="294233"/>
                        </a:lnTo>
                        <a:lnTo>
                          <a:pt x="40233" y="293878"/>
                        </a:lnTo>
                        <a:lnTo>
                          <a:pt x="40982" y="292531"/>
                        </a:lnTo>
                        <a:close/>
                      </a:path>
                      <a:path w="41275" h="308609">
                        <a:moveTo>
                          <a:pt x="40982" y="278701"/>
                        </a:moveTo>
                        <a:lnTo>
                          <a:pt x="40627" y="277393"/>
                        </a:lnTo>
                        <a:lnTo>
                          <a:pt x="40271" y="276098"/>
                        </a:lnTo>
                        <a:lnTo>
                          <a:pt x="38912" y="275348"/>
                        </a:lnTo>
                        <a:lnTo>
                          <a:pt x="36334" y="276072"/>
                        </a:lnTo>
                        <a:lnTo>
                          <a:pt x="35572" y="277406"/>
                        </a:lnTo>
                        <a:lnTo>
                          <a:pt x="36296" y="279996"/>
                        </a:lnTo>
                        <a:lnTo>
                          <a:pt x="37642" y="280758"/>
                        </a:lnTo>
                        <a:lnTo>
                          <a:pt x="38925" y="280390"/>
                        </a:lnTo>
                        <a:lnTo>
                          <a:pt x="40233" y="280035"/>
                        </a:lnTo>
                        <a:lnTo>
                          <a:pt x="40982" y="278701"/>
                        </a:lnTo>
                        <a:close/>
                      </a:path>
                      <a:path w="41275" h="308609">
                        <a:moveTo>
                          <a:pt x="40982" y="264858"/>
                        </a:moveTo>
                        <a:lnTo>
                          <a:pt x="40627" y="263550"/>
                        </a:lnTo>
                        <a:lnTo>
                          <a:pt x="40271" y="262255"/>
                        </a:lnTo>
                        <a:lnTo>
                          <a:pt x="38912" y="261505"/>
                        </a:lnTo>
                        <a:lnTo>
                          <a:pt x="36334" y="262229"/>
                        </a:lnTo>
                        <a:lnTo>
                          <a:pt x="35572" y="263575"/>
                        </a:lnTo>
                        <a:lnTo>
                          <a:pt x="36296" y="266153"/>
                        </a:lnTo>
                        <a:lnTo>
                          <a:pt x="37642" y="266928"/>
                        </a:lnTo>
                        <a:lnTo>
                          <a:pt x="38925" y="266547"/>
                        </a:lnTo>
                        <a:lnTo>
                          <a:pt x="40233" y="266192"/>
                        </a:lnTo>
                        <a:lnTo>
                          <a:pt x="40982" y="264858"/>
                        </a:lnTo>
                        <a:close/>
                      </a:path>
                      <a:path w="41275" h="308609">
                        <a:moveTo>
                          <a:pt x="40982" y="251015"/>
                        </a:moveTo>
                        <a:lnTo>
                          <a:pt x="40627" y="249720"/>
                        </a:lnTo>
                        <a:lnTo>
                          <a:pt x="40271" y="248424"/>
                        </a:lnTo>
                        <a:lnTo>
                          <a:pt x="38912" y="247675"/>
                        </a:lnTo>
                        <a:lnTo>
                          <a:pt x="36334" y="248399"/>
                        </a:lnTo>
                        <a:lnTo>
                          <a:pt x="35572" y="249732"/>
                        </a:lnTo>
                        <a:lnTo>
                          <a:pt x="35941" y="251028"/>
                        </a:lnTo>
                        <a:lnTo>
                          <a:pt x="36296" y="252323"/>
                        </a:lnTo>
                        <a:lnTo>
                          <a:pt x="37642" y="253085"/>
                        </a:lnTo>
                        <a:lnTo>
                          <a:pt x="38925" y="252717"/>
                        </a:lnTo>
                        <a:lnTo>
                          <a:pt x="40233" y="252361"/>
                        </a:lnTo>
                        <a:lnTo>
                          <a:pt x="40982" y="251015"/>
                        </a:lnTo>
                        <a:close/>
                      </a:path>
                      <a:path w="41275" h="308609">
                        <a:moveTo>
                          <a:pt x="40982" y="237197"/>
                        </a:moveTo>
                        <a:lnTo>
                          <a:pt x="40627" y="235889"/>
                        </a:lnTo>
                        <a:lnTo>
                          <a:pt x="40271" y="234594"/>
                        </a:lnTo>
                        <a:lnTo>
                          <a:pt x="38912" y="233845"/>
                        </a:lnTo>
                        <a:lnTo>
                          <a:pt x="36334" y="234569"/>
                        </a:lnTo>
                        <a:lnTo>
                          <a:pt x="35572" y="235902"/>
                        </a:lnTo>
                        <a:lnTo>
                          <a:pt x="36296" y="238493"/>
                        </a:lnTo>
                        <a:lnTo>
                          <a:pt x="37642" y="239255"/>
                        </a:lnTo>
                        <a:lnTo>
                          <a:pt x="38925" y="238887"/>
                        </a:lnTo>
                        <a:lnTo>
                          <a:pt x="40233" y="238531"/>
                        </a:lnTo>
                        <a:lnTo>
                          <a:pt x="40982" y="237197"/>
                        </a:lnTo>
                        <a:close/>
                      </a:path>
                      <a:path w="41275" h="308609">
                        <a:moveTo>
                          <a:pt x="40982" y="223354"/>
                        </a:moveTo>
                        <a:lnTo>
                          <a:pt x="40627" y="222059"/>
                        </a:lnTo>
                        <a:lnTo>
                          <a:pt x="40271" y="220751"/>
                        </a:lnTo>
                        <a:lnTo>
                          <a:pt x="38912" y="220002"/>
                        </a:lnTo>
                        <a:lnTo>
                          <a:pt x="36334" y="220726"/>
                        </a:lnTo>
                        <a:lnTo>
                          <a:pt x="35572" y="222072"/>
                        </a:lnTo>
                        <a:lnTo>
                          <a:pt x="35941" y="223367"/>
                        </a:lnTo>
                        <a:lnTo>
                          <a:pt x="36296" y="224663"/>
                        </a:lnTo>
                        <a:lnTo>
                          <a:pt x="37642" y="225425"/>
                        </a:lnTo>
                        <a:lnTo>
                          <a:pt x="38925" y="225044"/>
                        </a:lnTo>
                        <a:lnTo>
                          <a:pt x="40233" y="224688"/>
                        </a:lnTo>
                        <a:lnTo>
                          <a:pt x="40982" y="223354"/>
                        </a:lnTo>
                        <a:close/>
                      </a:path>
                      <a:path w="41275" h="308609">
                        <a:moveTo>
                          <a:pt x="40982" y="209511"/>
                        </a:moveTo>
                        <a:lnTo>
                          <a:pt x="40627" y="208216"/>
                        </a:lnTo>
                        <a:lnTo>
                          <a:pt x="40271" y="206921"/>
                        </a:lnTo>
                        <a:lnTo>
                          <a:pt x="38912" y="206171"/>
                        </a:lnTo>
                        <a:lnTo>
                          <a:pt x="36334" y="206895"/>
                        </a:lnTo>
                        <a:lnTo>
                          <a:pt x="35572" y="208229"/>
                        </a:lnTo>
                        <a:lnTo>
                          <a:pt x="35941" y="209524"/>
                        </a:lnTo>
                        <a:lnTo>
                          <a:pt x="36296" y="210820"/>
                        </a:lnTo>
                        <a:lnTo>
                          <a:pt x="37642" y="211582"/>
                        </a:lnTo>
                        <a:lnTo>
                          <a:pt x="38925" y="211213"/>
                        </a:lnTo>
                        <a:lnTo>
                          <a:pt x="40233" y="210858"/>
                        </a:lnTo>
                        <a:lnTo>
                          <a:pt x="40982" y="209511"/>
                        </a:lnTo>
                        <a:close/>
                      </a:path>
                      <a:path w="41275" h="308609">
                        <a:moveTo>
                          <a:pt x="40982" y="195681"/>
                        </a:moveTo>
                        <a:lnTo>
                          <a:pt x="40627" y="194373"/>
                        </a:lnTo>
                        <a:lnTo>
                          <a:pt x="40271" y="193078"/>
                        </a:lnTo>
                        <a:lnTo>
                          <a:pt x="38912" y="192328"/>
                        </a:lnTo>
                        <a:lnTo>
                          <a:pt x="36334" y="193052"/>
                        </a:lnTo>
                        <a:lnTo>
                          <a:pt x="35572" y="194386"/>
                        </a:lnTo>
                        <a:lnTo>
                          <a:pt x="36296" y="196977"/>
                        </a:lnTo>
                        <a:lnTo>
                          <a:pt x="37642" y="197739"/>
                        </a:lnTo>
                        <a:lnTo>
                          <a:pt x="38925" y="197370"/>
                        </a:lnTo>
                        <a:lnTo>
                          <a:pt x="40233" y="197015"/>
                        </a:lnTo>
                        <a:lnTo>
                          <a:pt x="40982" y="195681"/>
                        </a:lnTo>
                        <a:close/>
                      </a:path>
                      <a:path w="41275" h="308609">
                        <a:moveTo>
                          <a:pt x="40982" y="181838"/>
                        </a:moveTo>
                        <a:lnTo>
                          <a:pt x="40627" y="180543"/>
                        </a:lnTo>
                        <a:lnTo>
                          <a:pt x="40271" y="179235"/>
                        </a:lnTo>
                        <a:lnTo>
                          <a:pt x="38912" y="178485"/>
                        </a:lnTo>
                        <a:lnTo>
                          <a:pt x="36334" y="179209"/>
                        </a:lnTo>
                        <a:lnTo>
                          <a:pt x="35572" y="180555"/>
                        </a:lnTo>
                        <a:lnTo>
                          <a:pt x="35941" y="181851"/>
                        </a:lnTo>
                        <a:lnTo>
                          <a:pt x="36296" y="183146"/>
                        </a:lnTo>
                        <a:lnTo>
                          <a:pt x="37642" y="183908"/>
                        </a:lnTo>
                        <a:lnTo>
                          <a:pt x="38925" y="183527"/>
                        </a:lnTo>
                        <a:lnTo>
                          <a:pt x="40233" y="183172"/>
                        </a:lnTo>
                        <a:lnTo>
                          <a:pt x="40982" y="181838"/>
                        </a:lnTo>
                        <a:close/>
                      </a:path>
                      <a:path w="41275" h="308609">
                        <a:moveTo>
                          <a:pt x="40982" y="167995"/>
                        </a:moveTo>
                        <a:lnTo>
                          <a:pt x="40627" y="166700"/>
                        </a:lnTo>
                        <a:lnTo>
                          <a:pt x="40271" y="165404"/>
                        </a:lnTo>
                        <a:lnTo>
                          <a:pt x="38912" y="164655"/>
                        </a:lnTo>
                        <a:lnTo>
                          <a:pt x="36334" y="165379"/>
                        </a:lnTo>
                        <a:lnTo>
                          <a:pt x="35572" y="166712"/>
                        </a:lnTo>
                        <a:lnTo>
                          <a:pt x="35941" y="168008"/>
                        </a:lnTo>
                        <a:lnTo>
                          <a:pt x="36296" y="169303"/>
                        </a:lnTo>
                        <a:lnTo>
                          <a:pt x="37642" y="170065"/>
                        </a:lnTo>
                        <a:lnTo>
                          <a:pt x="38925" y="169697"/>
                        </a:lnTo>
                        <a:lnTo>
                          <a:pt x="40233" y="169341"/>
                        </a:lnTo>
                        <a:lnTo>
                          <a:pt x="40982" y="167995"/>
                        </a:lnTo>
                        <a:close/>
                      </a:path>
                      <a:path w="41275" h="308609">
                        <a:moveTo>
                          <a:pt x="40982" y="154165"/>
                        </a:moveTo>
                        <a:lnTo>
                          <a:pt x="40627" y="152857"/>
                        </a:lnTo>
                        <a:lnTo>
                          <a:pt x="40271" y="151561"/>
                        </a:lnTo>
                        <a:lnTo>
                          <a:pt x="38912" y="150812"/>
                        </a:lnTo>
                        <a:lnTo>
                          <a:pt x="36334" y="151536"/>
                        </a:lnTo>
                        <a:lnTo>
                          <a:pt x="35572" y="152869"/>
                        </a:lnTo>
                        <a:lnTo>
                          <a:pt x="36296" y="155460"/>
                        </a:lnTo>
                        <a:lnTo>
                          <a:pt x="37642" y="156222"/>
                        </a:lnTo>
                        <a:lnTo>
                          <a:pt x="38925" y="155854"/>
                        </a:lnTo>
                        <a:lnTo>
                          <a:pt x="40233" y="155498"/>
                        </a:lnTo>
                        <a:lnTo>
                          <a:pt x="40982" y="154165"/>
                        </a:lnTo>
                        <a:close/>
                      </a:path>
                      <a:path w="41275" h="308609">
                        <a:moveTo>
                          <a:pt x="40982" y="140335"/>
                        </a:moveTo>
                        <a:lnTo>
                          <a:pt x="40627" y="139039"/>
                        </a:lnTo>
                        <a:lnTo>
                          <a:pt x="40271" y="137731"/>
                        </a:lnTo>
                        <a:lnTo>
                          <a:pt x="38912" y="136982"/>
                        </a:lnTo>
                        <a:lnTo>
                          <a:pt x="36334" y="137706"/>
                        </a:lnTo>
                        <a:lnTo>
                          <a:pt x="35572" y="139052"/>
                        </a:lnTo>
                        <a:lnTo>
                          <a:pt x="35941" y="140347"/>
                        </a:lnTo>
                        <a:lnTo>
                          <a:pt x="36296" y="141643"/>
                        </a:lnTo>
                        <a:lnTo>
                          <a:pt x="37642" y="142405"/>
                        </a:lnTo>
                        <a:lnTo>
                          <a:pt x="38925" y="142024"/>
                        </a:lnTo>
                        <a:lnTo>
                          <a:pt x="40233" y="141668"/>
                        </a:lnTo>
                        <a:lnTo>
                          <a:pt x="40982" y="140335"/>
                        </a:lnTo>
                        <a:close/>
                      </a:path>
                      <a:path w="41275" h="308609">
                        <a:moveTo>
                          <a:pt x="40982" y="126492"/>
                        </a:moveTo>
                        <a:lnTo>
                          <a:pt x="40627" y="125196"/>
                        </a:lnTo>
                        <a:lnTo>
                          <a:pt x="40271" y="123901"/>
                        </a:lnTo>
                        <a:lnTo>
                          <a:pt x="38912" y="123139"/>
                        </a:lnTo>
                        <a:lnTo>
                          <a:pt x="36334" y="123875"/>
                        </a:lnTo>
                        <a:lnTo>
                          <a:pt x="35572" y="125209"/>
                        </a:lnTo>
                        <a:lnTo>
                          <a:pt x="35941" y="126504"/>
                        </a:lnTo>
                        <a:lnTo>
                          <a:pt x="36296" y="127800"/>
                        </a:lnTo>
                        <a:lnTo>
                          <a:pt x="37642" y="128562"/>
                        </a:lnTo>
                        <a:lnTo>
                          <a:pt x="38925" y="128193"/>
                        </a:lnTo>
                        <a:lnTo>
                          <a:pt x="40233" y="127838"/>
                        </a:lnTo>
                        <a:lnTo>
                          <a:pt x="40982" y="126492"/>
                        </a:lnTo>
                        <a:close/>
                      </a:path>
                      <a:path w="41275" h="308609">
                        <a:moveTo>
                          <a:pt x="40982" y="112661"/>
                        </a:moveTo>
                        <a:lnTo>
                          <a:pt x="40627" y="111353"/>
                        </a:lnTo>
                        <a:lnTo>
                          <a:pt x="40271" y="110058"/>
                        </a:lnTo>
                        <a:lnTo>
                          <a:pt x="38912" y="109308"/>
                        </a:lnTo>
                        <a:lnTo>
                          <a:pt x="36334" y="110032"/>
                        </a:lnTo>
                        <a:lnTo>
                          <a:pt x="35572" y="111366"/>
                        </a:lnTo>
                        <a:lnTo>
                          <a:pt x="36296" y="113957"/>
                        </a:lnTo>
                        <a:lnTo>
                          <a:pt x="37642" y="114719"/>
                        </a:lnTo>
                        <a:lnTo>
                          <a:pt x="38925" y="114350"/>
                        </a:lnTo>
                        <a:lnTo>
                          <a:pt x="40233" y="113995"/>
                        </a:lnTo>
                        <a:lnTo>
                          <a:pt x="40982" y="112661"/>
                        </a:lnTo>
                        <a:close/>
                      </a:path>
                      <a:path w="41275" h="308609">
                        <a:moveTo>
                          <a:pt x="40982" y="98818"/>
                        </a:moveTo>
                        <a:lnTo>
                          <a:pt x="40627" y="97523"/>
                        </a:lnTo>
                        <a:lnTo>
                          <a:pt x="40271" y="96215"/>
                        </a:lnTo>
                        <a:lnTo>
                          <a:pt x="38912" y="95465"/>
                        </a:lnTo>
                        <a:lnTo>
                          <a:pt x="36334" y="96189"/>
                        </a:lnTo>
                        <a:lnTo>
                          <a:pt x="35572" y="97536"/>
                        </a:lnTo>
                        <a:lnTo>
                          <a:pt x="35941" y="98831"/>
                        </a:lnTo>
                        <a:lnTo>
                          <a:pt x="36296" y="100126"/>
                        </a:lnTo>
                        <a:lnTo>
                          <a:pt x="37642" y="100888"/>
                        </a:lnTo>
                        <a:lnTo>
                          <a:pt x="38925" y="100507"/>
                        </a:lnTo>
                        <a:lnTo>
                          <a:pt x="40233" y="100152"/>
                        </a:lnTo>
                        <a:lnTo>
                          <a:pt x="40982" y="98818"/>
                        </a:lnTo>
                        <a:close/>
                      </a:path>
                      <a:path w="41275" h="308609">
                        <a:moveTo>
                          <a:pt x="40982" y="84975"/>
                        </a:moveTo>
                        <a:lnTo>
                          <a:pt x="40627" y="83680"/>
                        </a:lnTo>
                        <a:lnTo>
                          <a:pt x="40271" y="82384"/>
                        </a:lnTo>
                        <a:lnTo>
                          <a:pt x="38912" y="81635"/>
                        </a:lnTo>
                        <a:lnTo>
                          <a:pt x="36334" y="82359"/>
                        </a:lnTo>
                        <a:lnTo>
                          <a:pt x="35572" y="83693"/>
                        </a:lnTo>
                        <a:lnTo>
                          <a:pt x="35941" y="84988"/>
                        </a:lnTo>
                        <a:lnTo>
                          <a:pt x="36296" y="86283"/>
                        </a:lnTo>
                        <a:lnTo>
                          <a:pt x="37642" y="87045"/>
                        </a:lnTo>
                        <a:lnTo>
                          <a:pt x="38925" y="86677"/>
                        </a:lnTo>
                        <a:lnTo>
                          <a:pt x="40233" y="86321"/>
                        </a:lnTo>
                        <a:lnTo>
                          <a:pt x="40982" y="84975"/>
                        </a:lnTo>
                        <a:close/>
                      </a:path>
                      <a:path w="41275" h="308609">
                        <a:moveTo>
                          <a:pt x="40982" y="71145"/>
                        </a:moveTo>
                        <a:lnTo>
                          <a:pt x="40627" y="69837"/>
                        </a:lnTo>
                        <a:lnTo>
                          <a:pt x="40271" y="68541"/>
                        </a:lnTo>
                        <a:lnTo>
                          <a:pt x="38912" y="67792"/>
                        </a:lnTo>
                        <a:lnTo>
                          <a:pt x="36334" y="68516"/>
                        </a:lnTo>
                        <a:lnTo>
                          <a:pt x="35572" y="69850"/>
                        </a:lnTo>
                        <a:lnTo>
                          <a:pt x="36296" y="72440"/>
                        </a:lnTo>
                        <a:lnTo>
                          <a:pt x="37642" y="73202"/>
                        </a:lnTo>
                        <a:lnTo>
                          <a:pt x="38925" y="72834"/>
                        </a:lnTo>
                        <a:lnTo>
                          <a:pt x="40233" y="72478"/>
                        </a:lnTo>
                        <a:lnTo>
                          <a:pt x="40982" y="71145"/>
                        </a:lnTo>
                        <a:close/>
                      </a:path>
                      <a:path w="41275" h="308609">
                        <a:moveTo>
                          <a:pt x="40982" y="57315"/>
                        </a:moveTo>
                        <a:lnTo>
                          <a:pt x="40627" y="56019"/>
                        </a:lnTo>
                        <a:lnTo>
                          <a:pt x="40271" y="54711"/>
                        </a:lnTo>
                        <a:lnTo>
                          <a:pt x="38912" y="53962"/>
                        </a:lnTo>
                        <a:lnTo>
                          <a:pt x="36334" y="54686"/>
                        </a:lnTo>
                        <a:lnTo>
                          <a:pt x="35572" y="56032"/>
                        </a:lnTo>
                        <a:lnTo>
                          <a:pt x="35941" y="57327"/>
                        </a:lnTo>
                        <a:lnTo>
                          <a:pt x="36296" y="58623"/>
                        </a:lnTo>
                        <a:lnTo>
                          <a:pt x="37642" y="59385"/>
                        </a:lnTo>
                        <a:lnTo>
                          <a:pt x="38925" y="59004"/>
                        </a:lnTo>
                        <a:lnTo>
                          <a:pt x="40233" y="58648"/>
                        </a:lnTo>
                        <a:lnTo>
                          <a:pt x="40982" y="57315"/>
                        </a:lnTo>
                        <a:close/>
                      </a:path>
                    </a:pathLst>
                  </a:custGeom>
                  <a:solidFill>
                    <a:srgbClr val="FFFFFF"/>
                  </a:solidFill>
                </p:spPr>
                <p:txBody>
                  <a:bodyPr wrap="square" lIns="0" tIns="0" rIns="0" bIns="0" rtlCol="0"/>
                  <a:lstStyle/>
                  <a:p>
                    <a:endParaRPr/>
                  </a:p>
                </p:txBody>
              </p:sp>
              <p:sp>
                <p:nvSpPr>
                  <p:cNvPr id="710" name="object 86"/>
                  <p:cNvSpPr/>
                  <p:nvPr/>
                </p:nvSpPr>
                <p:spPr>
                  <a:xfrm>
                    <a:off x="6345618" y="8268195"/>
                    <a:ext cx="41275" cy="308610"/>
                  </a:xfrm>
                  <a:custGeom>
                    <a:avLst/>
                    <a:gdLst/>
                    <a:ahLst/>
                    <a:cxnLst/>
                    <a:rect l="l" t="t" r="r" b="b"/>
                    <a:pathLst>
                      <a:path w="41275" h="308609">
                        <a:moveTo>
                          <a:pt x="5410" y="75069"/>
                        </a:moveTo>
                        <a:lnTo>
                          <a:pt x="5041" y="73774"/>
                        </a:lnTo>
                        <a:lnTo>
                          <a:pt x="4686" y="72466"/>
                        </a:lnTo>
                        <a:lnTo>
                          <a:pt x="3340" y="71716"/>
                        </a:lnTo>
                        <a:lnTo>
                          <a:pt x="749" y="72453"/>
                        </a:lnTo>
                        <a:lnTo>
                          <a:pt x="0" y="73787"/>
                        </a:lnTo>
                        <a:lnTo>
                          <a:pt x="355" y="75082"/>
                        </a:lnTo>
                        <a:lnTo>
                          <a:pt x="723" y="76377"/>
                        </a:lnTo>
                        <a:lnTo>
                          <a:pt x="2070" y="77139"/>
                        </a:lnTo>
                        <a:lnTo>
                          <a:pt x="3352" y="76771"/>
                        </a:lnTo>
                        <a:lnTo>
                          <a:pt x="4660" y="76415"/>
                        </a:lnTo>
                        <a:lnTo>
                          <a:pt x="5410" y="75069"/>
                        </a:lnTo>
                        <a:close/>
                      </a:path>
                      <a:path w="41275" h="308609">
                        <a:moveTo>
                          <a:pt x="5410" y="61239"/>
                        </a:moveTo>
                        <a:lnTo>
                          <a:pt x="5041" y="59931"/>
                        </a:lnTo>
                        <a:lnTo>
                          <a:pt x="4686" y="58635"/>
                        </a:lnTo>
                        <a:lnTo>
                          <a:pt x="3340" y="57886"/>
                        </a:lnTo>
                        <a:lnTo>
                          <a:pt x="749" y="58610"/>
                        </a:lnTo>
                        <a:lnTo>
                          <a:pt x="0" y="59944"/>
                        </a:lnTo>
                        <a:lnTo>
                          <a:pt x="355" y="61252"/>
                        </a:lnTo>
                        <a:lnTo>
                          <a:pt x="723" y="62534"/>
                        </a:lnTo>
                        <a:lnTo>
                          <a:pt x="2070" y="63296"/>
                        </a:lnTo>
                        <a:lnTo>
                          <a:pt x="3352" y="62928"/>
                        </a:lnTo>
                        <a:lnTo>
                          <a:pt x="4660" y="62572"/>
                        </a:lnTo>
                        <a:lnTo>
                          <a:pt x="5410" y="61239"/>
                        </a:lnTo>
                        <a:close/>
                      </a:path>
                      <a:path w="41275" h="308609">
                        <a:moveTo>
                          <a:pt x="5410" y="47396"/>
                        </a:moveTo>
                        <a:lnTo>
                          <a:pt x="5041"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41"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41"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41"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46" y="59270"/>
                        </a:moveTo>
                        <a:lnTo>
                          <a:pt x="12090" y="57975"/>
                        </a:lnTo>
                        <a:lnTo>
                          <a:pt x="11722" y="56680"/>
                        </a:lnTo>
                        <a:lnTo>
                          <a:pt x="10375" y="55918"/>
                        </a:lnTo>
                        <a:lnTo>
                          <a:pt x="7785" y="56654"/>
                        </a:lnTo>
                        <a:lnTo>
                          <a:pt x="7035" y="57988"/>
                        </a:lnTo>
                        <a:lnTo>
                          <a:pt x="7404" y="59283"/>
                        </a:lnTo>
                        <a:lnTo>
                          <a:pt x="7759" y="60579"/>
                        </a:lnTo>
                        <a:lnTo>
                          <a:pt x="9105" y="61341"/>
                        </a:lnTo>
                        <a:lnTo>
                          <a:pt x="10388" y="60972"/>
                        </a:lnTo>
                        <a:lnTo>
                          <a:pt x="11696" y="60617"/>
                        </a:lnTo>
                        <a:lnTo>
                          <a:pt x="12446" y="59270"/>
                        </a:lnTo>
                        <a:close/>
                      </a:path>
                      <a:path w="41275" h="308609">
                        <a:moveTo>
                          <a:pt x="12446" y="45440"/>
                        </a:moveTo>
                        <a:lnTo>
                          <a:pt x="12090" y="44132"/>
                        </a:lnTo>
                        <a:lnTo>
                          <a:pt x="11722" y="42837"/>
                        </a:lnTo>
                        <a:lnTo>
                          <a:pt x="10375" y="42087"/>
                        </a:lnTo>
                        <a:lnTo>
                          <a:pt x="7785" y="42811"/>
                        </a:lnTo>
                        <a:lnTo>
                          <a:pt x="7035" y="44145"/>
                        </a:lnTo>
                        <a:lnTo>
                          <a:pt x="7759" y="46736"/>
                        </a:lnTo>
                        <a:lnTo>
                          <a:pt x="9105" y="47498"/>
                        </a:lnTo>
                        <a:lnTo>
                          <a:pt x="10388" y="47129"/>
                        </a:lnTo>
                        <a:lnTo>
                          <a:pt x="11696" y="46774"/>
                        </a:lnTo>
                        <a:lnTo>
                          <a:pt x="12446" y="45440"/>
                        </a:lnTo>
                        <a:close/>
                      </a:path>
                      <a:path w="41275" h="308609">
                        <a:moveTo>
                          <a:pt x="12446" y="31597"/>
                        </a:moveTo>
                        <a:lnTo>
                          <a:pt x="12090" y="30302"/>
                        </a:lnTo>
                        <a:lnTo>
                          <a:pt x="11722" y="28994"/>
                        </a:lnTo>
                        <a:lnTo>
                          <a:pt x="10375" y="28244"/>
                        </a:lnTo>
                        <a:lnTo>
                          <a:pt x="7785" y="28968"/>
                        </a:lnTo>
                        <a:lnTo>
                          <a:pt x="7035" y="30314"/>
                        </a:lnTo>
                        <a:lnTo>
                          <a:pt x="7404" y="31610"/>
                        </a:lnTo>
                        <a:lnTo>
                          <a:pt x="7759" y="32905"/>
                        </a:lnTo>
                        <a:lnTo>
                          <a:pt x="9105" y="33667"/>
                        </a:lnTo>
                        <a:lnTo>
                          <a:pt x="10388" y="33286"/>
                        </a:lnTo>
                        <a:lnTo>
                          <a:pt x="11696" y="32931"/>
                        </a:lnTo>
                        <a:lnTo>
                          <a:pt x="12446" y="31597"/>
                        </a:lnTo>
                        <a:close/>
                      </a:path>
                      <a:path w="41275" h="308609">
                        <a:moveTo>
                          <a:pt x="12446" y="17754"/>
                        </a:moveTo>
                        <a:lnTo>
                          <a:pt x="12090" y="16459"/>
                        </a:lnTo>
                        <a:lnTo>
                          <a:pt x="11722" y="15163"/>
                        </a:lnTo>
                        <a:lnTo>
                          <a:pt x="10375" y="14401"/>
                        </a:lnTo>
                        <a:lnTo>
                          <a:pt x="7785" y="15138"/>
                        </a:lnTo>
                        <a:lnTo>
                          <a:pt x="7035" y="16471"/>
                        </a:lnTo>
                        <a:lnTo>
                          <a:pt x="7404" y="17767"/>
                        </a:lnTo>
                        <a:lnTo>
                          <a:pt x="7759" y="19062"/>
                        </a:lnTo>
                        <a:lnTo>
                          <a:pt x="9105" y="19824"/>
                        </a:lnTo>
                        <a:lnTo>
                          <a:pt x="10388" y="19456"/>
                        </a:lnTo>
                        <a:lnTo>
                          <a:pt x="11696" y="19100"/>
                        </a:lnTo>
                        <a:lnTo>
                          <a:pt x="12446" y="17754"/>
                        </a:lnTo>
                        <a:close/>
                      </a:path>
                      <a:path w="41275" h="308609">
                        <a:moveTo>
                          <a:pt x="12446" y="3924"/>
                        </a:moveTo>
                        <a:lnTo>
                          <a:pt x="12090" y="2616"/>
                        </a:lnTo>
                        <a:lnTo>
                          <a:pt x="11722" y="1320"/>
                        </a:lnTo>
                        <a:lnTo>
                          <a:pt x="10375" y="571"/>
                        </a:lnTo>
                        <a:lnTo>
                          <a:pt x="7785" y="1295"/>
                        </a:lnTo>
                        <a:lnTo>
                          <a:pt x="7035" y="2628"/>
                        </a:lnTo>
                        <a:lnTo>
                          <a:pt x="7759" y="5219"/>
                        </a:lnTo>
                        <a:lnTo>
                          <a:pt x="9105" y="5981"/>
                        </a:lnTo>
                        <a:lnTo>
                          <a:pt x="10388" y="5613"/>
                        </a:lnTo>
                        <a:lnTo>
                          <a:pt x="11696" y="5257"/>
                        </a:lnTo>
                        <a:lnTo>
                          <a:pt x="12446" y="3924"/>
                        </a:lnTo>
                        <a:close/>
                      </a:path>
                      <a:path w="41275" h="308609">
                        <a:moveTo>
                          <a:pt x="19481" y="57315"/>
                        </a:moveTo>
                        <a:lnTo>
                          <a:pt x="19126" y="56019"/>
                        </a:lnTo>
                        <a:lnTo>
                          <a:pt x="18770" y="54711"/>
                        </a:lnTo>
                        <a:lnTo>
                          <a:pt x="17411" y="53962"/>
                        </a:lnTo>
                        <a:lnTo>
                          <a:pt x="14833" y="54686"/>
                        </a:lnTo>
                        <a:lnTo>
                          <a:pt x="14084" y="56032"/>
                        </a:lnTo>
                        <a:lnTo>
                          <a:pt x="14795" y="58623"/>
                        </a:lnTo>
                        <a:lnTo>
                          <a:pt x="16141" y="59385"/>
                        </a:lnTo>
                        <a:lnTo>
                          <a:pt x="17424" y="59004"/>
                        </a:lnTo>
                        <a:lnTo>
                          <a:pt x="18732" y="58648"/>
                        </a:lnTo>
                        <a:lnTo>
                          <a:pt x="19481" y="57315"/>
                        </a:lnTo>
                        <a:close/>
                      </a:path>
                      <a:path w="41275" h="308609">
                        <a:moveTo>
                          <a:pt x="19481" y="43472"/>
                        </a:moveTo>
                        <a:lnTo>
                          <a:pt x="19126" y="42176"/>
                        </a:lnTo>
                        <a:lnTo>
                          <a:pt x="18770" y="40881"/>
                        </a:lnTo>
                        <a:lnTo>
                          <a:pt x="17411" y="40132"/>
                        </a:lnTo>
                        <a:lnTo>
                          <a:pt x="14833" y="40855"/>
                        </a:lnTo>
                        <a:lnTo>
                          <a:pt x="14084" y="42189"/>
                        </a:lnTo>
                        <a:lnTo>
                          <a:pt x="14795" y="44780"/>
                        </a:lnTo>
                        <a:lnTo>
                          <a:pt x="16141" y="45542"/>
                        </a:lnTo>
                        <a:lnTo>
                          <a:pt x="17424" y="45173"/>
                        </a:lnTo>
                        <a:lnTo>
                          <a:pt x="18732" y="44818"/>
                        </a:lnTo>
                        <a:lnTo>
                          <a:pt x="19481" y="43472"/>
                        </a:lnTo>
                        <a:close/>
                      </a:path>
                      <a:path w="41275" h="308609">
                        <a:moveTo>
                          <a:pt x="19481" y="29641"/>
                        </a:moveTo>
                        <a:lnTo>
                          <a:pt x="19126" y="28333"/>
                        </a:lnTo>
                        <a:lnTo>
                          <a:pt x="18770" y="27038"/>
                        </a:lnTo>
                        <a:lnTo>
                          <a:pt x="17411" y="26289"/>
                        </a:lnTo>
                        <a:lnTo>
                          <a:pt x="14833" y="27012"/>
                        </a:lnTo>
                        <a:lnTo>
                          <a:pt x="14084" y="28346"/>
                        </a:lnTo>
                        <a:lnTo>
                          <a:pt x="14795" y="30937"/>
                        </a:lnTo>
                        <a:lnTo>
                          <a:pt x="16141" y="31699"/>
                        </a:lnTo>
                        <a:lnTo>
                          <a:pt x="17424" y="31330"/>
                        </a:lnTo>
                        <a:lnTo>
                          <a:pt x="18732" y="30975"/>
                        </a:lnTo>
                        <a:lnTo>
                          <a:pt x="19481" y="29641"/>
                        </a:lnTo>
                        <a:close/>
                      </a:path>
                      <a:path w="41275" h="308609">
                        <a:moveTo>
                          <a:pt x="19481" y="15798"/>
                        </a:moveTo>
                        <a:lnTo>
                          <a:pt x="19126" y="14503"/>
                        </a:lnTo>
                        <a:lnTo>
                          <a:pt x="18770" y="13195"/>
                        </a:lnTo>
                        <a:lnTo>
                          <a:pt x="17411" y="12446"/>
                        </a:lnTo>
                        <a:lnTo>
                          <a:pt x="14833" y="13169"/>
                        </a:lnTo>
                        <a:lnTo>
                          <a:pt x="14084" y="14516"/>
                        </a:lnTo>
                        <a:lnTo>
                          <a:pt x="14795" y="17106"/>
                        </a:lnTo>
                        <a:lnTo>
                          <a:pt x="16141" y="17868"/>
                        </a:lnTo>
                        <a:lnTo>
                          <a:pt x="17424" y="17487"/>
                        </a:lnTo>
                        <a:lnTo>
                          <a:pt x="18732" y="17132"/>
                        </a:lnTo>
                        <a:lnTo>
                          <a:pt x="19481" y="15798"/>
                        </a:lnTo>
                        <a:close/>
                      </a:path>
                      <a:path w="41275" h="308609">
                        <a:moveTo>
                          <a:pt x="19481" y="1955"/>
                        </a:moveTo>
                        <a:lnTo>
                          <a:pt x="18935" y="0"/>
                        </a:lnTo>
                        <a:lnTo>
                          <a:pt x="14465" y="0"/>
                        </a:lnTo>
                        <a:lnTo>
                          <a:pt x="14084" y="673"/>
                        </a:lnTo>
                        <a:lnTo>
                          <a:pt x="14795" y="3263"/>
                        </a:lnTo>
                        <a:lnTo>
                          <a:pt x="16141" y="4025"/>
                        </a:lnTo>
                        <a:lnTo>
                          <a:pt x="18732" y="3302"/>
                        </a:lnTo>
                        <a:lnTo>
                          <a:pt x="19481" y="1955"/>
                        </a:lnTo>
                        <a:close/>
                      </a:path>
                      <a:path w="41275" h="308609">
                        <a:moveTo>
                          <a:pt x="26441" y="308495"/>
                        </a:moveTo>
                        <a:lnTo>
                          <a:pt x="26225" y="307695"/>
                        </a:lnTo>
                        <a:lnTo>
                          <a:pt x="24879" y="306946"/>
                        </a:lnTo>
                        <a:lnTo>
                          <a:pt x="22288" y="307670"/>
                        </a:lnTo>
                        <a:lnTo>
                          <a:pt x="21818" y="308495"/>
                        </a:lnTo>
                        <a:lnTo>
                          <a:pt x="26441" y="308495"/>
                        </a:lnTo>
                        <a:close/>
                      </a:path>
                      <a:path w="41275" h="308609">
                        <a:moveTo>
                          <a:pt x="26936" y="296468"/>
                        </a:moveTo>
                        <a:lnTo>
                          <a:pt x="26581" y="295173"/>
                        </a:lnTo>
                        <a:lnTo>
                          <a:pt x="26225" y="293865"/>
                        </a:lnTo>
                        <a:lnTo>
                          <a:pt x="24879" y="293116"/>
                        </a:lnTo>
                        <a:lnTo>
                          <a:pt x="23583" y="293471"/>
                        </a:lnTo>
                        <a:lnTo>
                          <a:pt x="22288" y="293839"/>
                        </a:lnTo>
                        <a:lnTo>
                          <a:pt x="21539" y="295186"/>
                        </a:lnTo>
                        <a:lnTo>
                          <a:pt x="22250" y="297764"/>
                        </a:lnTo>
                        <a:lnTo>
                          <a:pt x="23596" y="298526"/>
                        </a:lnTo>
                        <a:lnTo>
                          <a:pt x="24892" y="298157"/>
                        </a:lnTo>
                        <a:lnTo>
                          <a:pt x="26187" y="297802"/>
                        </a:lnTo>
                        <a:lnTo>
                          <a:pt x="26936" y="296468"/>
                        </a:lnTo>
                        <a:close/>
                      </a:path>
                      <a:path w="41275" h="308609">
                        <a:moveTo>
                          <a:pt x="26936" y="282625"/>
                        </a:moveTo>
                        <a:lnTo>
                          <a:pt x="26581" y="281330"/>
                        </a:lnTo>
                        <a:lnTo>
                          <a:pt x="26225" y="280022"/>
                        </a:lnTo>
                        <a:lnTo>
                          <a:pt x="24879" y="279273"/>
                        </a:lnTo>
                        <a:lnTo>
                          <a:pt x="22288" y="280009"/>
                        </a:lnTo>
                        <a:lnTo>
                          <a:pt x="21539" y="281343"/>
                        </a:lnTo>
                        <a:lnTo>
                          <a:pt x="22250" y="283933"/>
                        </a:lnTo>
                        <a:lnTo>
                          <a:pt x="23596" y="284695"/>
                        </a:lnTo>
                        <a:lnTo>
                          <a:pt x="24892" y="284327"/>
                        </a:lnTo>
                        <a:lnTo>
                          <a:pt x="26187" y="283972"/>
                        </a:lnTo>
                        <a:lnTo>
                          <a:pt x="26936" y="282625"/>
                        </a:lnTo>
                        <a:close/>
                      </a:path>
                      <a:path w="41275" h="308609">
                        <a:moveTo>
                          <a:pt x="26936" y="268782"/>
                        </a:moveTo>
                        <a:lnTo>
                          <a:pt x="26581" y="267487"/>
                        </a:lnTo>
                        <a:lnTo>
                          <a:pt x="26225" y="266192"/>
                        </a:lnTo>
                        <a:lnTo>
                          <a:pt x="24879" y="265442"/>
                        </a:lnTo>
                        <a:lnTo>
                          <a:pt x="23583" y="265798"/>
                        </a:lnTo>
                        <a:lnTo>
                          <a:pt x="22288" y="266166"/>
                        </a:lnTo>
                        <a:lnTo>
                          <a:pt x="21539" y="267500"/>
                        </a:lnTo>
                        <a:lnTo>
                          <a:pt x="22250" y="270090"/>
                        </a:lnTo>
                        <a:lnTo>
                          <a:pt x="23596" y="270852"/>
                        </a:lnTo>
                        <a:lnTo>
                          <a:pt x="24892" y="270484"/>
                        </a:lnTo>
                        <a:lnTo>
                          <a:pt x="26187" y="270129"/>
                        </a:lnTo>
                        <a:lnTo>
                          <a:pt x="26936" y="268782"/>
                        </a:lnTo>
                        <a:close/>
                      </a:path>
                      <a:path w="41275" h="308609">
                        <a:moveTo>
                          <a:pt x="26936" y="254952"/>
                        </a:moveTo>
                        <a:lnTo>
                          <a:pt x="26581" y="253644"/>
                        </a:lnTo>
                        <a:lnTo>
                          <a:pt x="26225" y="252349"/>
                        </a:lnTo>
                        <a:lnTo>
                          <a:pt x="24879" y="251599"/>
                        </a:lnTo>
                        <a:lnTo>
                          <a:pt x="23583" y="251955"/>
                        </a:lnTo>
                        <a:lnTo>
                          <a:pt x="22288" y="252323"/>
                        </a:lnTo>
                        <a:lnTo>
                          <a:pt x="21539" y="253669"/>
                        </a:lnTo>
                        <a:lnTo>
                          <a:pt x="22250" y="256247"/>
                        </a:lnTo>
                        <a:lnTo>
                          <a:pt x="23596" y="257009"/>
                        </a:lnTo>
                        <a:lnTo>
                          <a:pt x="24892" y="256641"/>
                        </a:lnTo>
                        <a:lnTo>
                          <a:pt x="26187" y="256286"/>
                        </a:lnTo>
                        <a:lnTo>
                          <a:pt x="26936" y="254952"/>
                        </a:lnTo>
                        <a:close/>
                      </a:path>
                      <a:path w="41275" h="308609">
                        <a:moveTo>
                          <a:pt x="26936" y="241109"/>
                        </a:moveTo>
                        <a:lnTo>
                          <a:pt x="26581" y="239814"/>
                        </a:lnTo>
                        <a:lnTo>
                          <a:pt x="26225" y="238506"/>
                        </a:lnTo>
                        <a:lnTo>
                          <a:pt x="24879" y="237756"/>
                        </a:lnTo>
                        <a:lnTo>
                          <a:pt x="22288" y="238493"/>
                        </a:lnTo>
                        <a:lnTo>
                          <a:pt x="21539" y="239826"/>
                        </a:lnTo>
                        <a:lnTo>
                          <a:pt x="22250" y="242417"/>
                        </a:lnTo>
                        <a:lnTo>
                          <a:pt x="23596" y="243179"/>
                        </a:lnTo>
                        <a:lnTo>
                          <a:pt x="24892" y="242811"/>
                        </a:lnTo>
                        <a:lnTo>
                          <a:pt x="26187" y="242455"/>
                        </a:lnTo>
                        <a:lnTo>
                          <a:pt x="26936" y="241109"/>
                        </a:lnTo>
                        <a:close/>
                      </a:path>
                      <a:path w="41275" h="308609">
                        <a:moveTo>
                          <a:pt x="26936" y="227266"/>
                        </a:moveTo>
                        <a:lnTo>
                          <a:pt x="26581" y="225971"/>
                        </a:lnTo>
                        <a:lnTo>
                          <a:pt x="26225" y="224675"/>
                        </a:lnTo>
                        <a:lnTo>
                          <a:pt x="24879" y="223926"/>
                        </a:lnTo>
                        <a:lnTo>
                          <a:pt x="23583" y="224282"/>
                        </a:lnTo>
                        <a:lnTo>
                          <a:pt x="22288" y="224650"/>
                        </a:lnTo>
                        <a:lnTo>
                          <a:pt x="21539" y="225983"/>
                        </a:lnTo>
                        <a:lnTo>
                          <a:pt x="22250" y="228574"/>
                        </a:lnTo>
                        <a:lnTo>
                          <a:pt x="23596" y="229336"/>
                        </a:lnTo>
                        <a:lnTo>
                          <a:pt x="24892" y="228968"/>
                        </a:lnTo>
                        <a:lnTo>
                          <a:pt x="26187" y="228612"/>
                        </a:lnTo>
                        <a:lnTo>
                          <a:pt x="26936" y="227266"/>
                        </a:lnTo>
                        <a:close/>
                      </a:path>
                      <a:path w="41275" h="308609">
                        <a:moveTo>
                          <a:pt x="26936" y="213436"/>
                        </a:moveTo>
                        <a:lnTo>
                          <a:pt x="26581" y="212140"/>
                        </a:lnTo>
                        <a:lnTo>
                          <a:pt x="26225" y="210832"/>
                        </a:lnTo>
                        <a:lnTo>
                          <a:pt x="24879" y="210083"/>
                        </a:lnTo>
                        <a:lnTo>
                          <a:pt x="23583" y="210439"/>
                        </a:lnTo>
                        <a:lnTo>
                          <a:pt x="22288" y="210807"/>
                        </a:lnTo>
                        <a:lnTo>
                          <a:pt x="21539" y="212153"/>
                        </a:lnTo>
                        <a:lnTo>
                          <a:pt x="22250" y="214731"/>
                        </a:lnTo>
                        <a:lnTo>
                          <a:pt x="23596" y="215493"/>
                        </a:lnTo>
                        <a:lnTo>
                          <a:pt x="24892" y="215125"/>
                        </a:lnTo>
                        <a:lnTo>
                          <a:pt x="26187" y="214769"/>
                        </a:lnTo>
                        <a:lnTo>
                          <a:pt x="26936" y="213436"/>
                        </a:lnTo>
                        <a:close/>
                      </a:path>
                      <a:path w="41275" h="308609">
                        <a:moveTo>
                          <a:pt x="26936" y="199605"/>
                        </a:moveTo>
                        <a:lnTo>
                          <a:pt x="26581" y="198310"/>
                        </a:lnTo>
                        <a:lnTo>
                          <a:pt x="26225" y="197002"/>
                        </a:lnTo>
                        <a:lnTo>
                          <a:pt x="24879" y="196253"/>
                        </a:lnTo>
                        <a:lnTo>
                          <a:pt x="22288" y="196989"/>
                        </a:lnTo>
                        <a:lnTo>
                          <a:pt x="21539" y="198323"/>
                        </a:lnTo>
                        <a:lnTo>
                          <a:pt x="22250" y="200914"/>
                        </a:lnTo>
                        <a:lnTo>
                          <a:pt x="23596" y="201676"/>
                        </a:lnTo>
                        <a:lnTo>
                          <a:pt x="24892" y="201307"/>
                        </a:lnTo>
                        <a:lnTo>
                          <a:pt x="26187" y="200952"/>
                        </a:lnTo>
                        <a:lnTo>
                          <a:pt x="26936" y="199605"/>
                        </a:lnTo>
                        <a:close/>
                      </a:path>
                      <a:path w="41275" h="308609">
                        <a:moveTo>
                          <a:pt x="26936" y="185762"/>
                        </a:moveTo>
                        <a:lnTo>
                          <a:pt x="26581" y="184467"/>
                        </a:lnTo>
                        <a:lnTo>
                          <a:pt x="26225" y="183172"/>
                        </a:lnTo>
                        <a:lnTo>
                          <a:pt x="24879" y="182422"/>
                        </a:lnTo>
                        <a:lnTo>
                          <a:pt x="23583" y="182778"/>
                        </a:lnTo>
                        <a:lnTo>
                          <a:pt x="22288" y="183146"/>
                        </a:lnTo>
                        <a:lnTo>
                          <a:pt x="21539" y="184480"/>
                        </a:lnTo>
                        <a:lnTo>
                          <a:pt x="22250" y="187071"/>
                        </a:lnTo>
                        <a:lnTo>
                          <a:pt x="23596" y="187833"/>
                        </a:lnTo>
                        <a:lnTo>
                          <a:pt x="24892" y="187464"/>
                        </a:lnTo>
                        <a:lnTo>
                          <a:pt x="26187" y="187109"/>
                        </a:lnTo>
                        <a:lnTo>
                          <a:pt x="26936" y="185762"/>
                        </a:lnTo>
                        <a:close/>
                      </a:path>
                      <a:path w="41275" h="308609">
                        <a:moveTo>
                          <a:pt x="26936" y="171932"/>
                        </a:moveTo>
                        <a:lnTo>
                          <a:pt x="26581" y="170637"/>
                        </a:lnTo>
                        <a:lnTo>
                          <a:pt x="26225" y="169329"/>
                        </a:lnTo>
                        <a:lnTo>
                          <a:pt x="24879" y="168579"/>
                        </a:lnTo>
                        <a:lnTo>
                          <a:pt x="23583" y="168935"/>
                        </a:lnTo>
                        <a:lnTo>
                          <a:pt x="22288" y="169303"/>
                        </a:lnTo>
                        <a:lnTo>
                          <a:pt x="21539" y="170649"/>
                        </a:lnTo>
                        <a:lnTo>
                          <a:pt x="22250" y="173228"/>
                        </a:lnTo>
                        <a:lnTo>
                          <a:pt x="23596" y="173990"/>
                        </a:lnTo>
                        <a:lnTo>
                          <a:pt x="24892" y="173621"/>
                        </a:lnTo>
                        <a:lnTo>
                          <a:pt x="26187" y="173266"/>
                        </a:lnTo>
                        <a:lnTo>
                          <a:pt x="26936" y="171932"/>
                        </a:lnTo>
                        <a:close/>
                      </a:path>
                      <a:path w="41275" h="308609">
                        <a:moveTo>
                          <a:pt x="26936" y="158089"/>
                        </a:moveTo>
                        <a:lnTo>
                          <a:pt x="26581" y="156794"/>
                        </a:lnTo>
                        <a:lnTo>
                          <a:pt x="26225" y="155486"/>
                        </a:lnTo>
                        <a:lnTo>
                          <a:pt x="24879" y="154736"/>
                        </a:lnTo>
                        <a:lnTo>
                          <a:pt x="22288" y="155473"/>
                        </a:lnTo>
                        <a:lnTo>
                          <a:pt x="21539" y="156806"/>
                        </a:lnTo>
                        <a:lnTo>
                          <a:pt x="22250" y="159397"/>
                        </a:lnTo>
                        <a:lnTo>
                          <a:pt x="23596" y="160159"/>
                        </a:lnTo>
                        <a:lnTo>
                          <a:pt x="24892" y="159791"/>
                        </a:lnTo>
                        <a:lnTo>
                          <a:pt x="26187" y="159435"/>
                        </a:lnTo>
                        <a:lnTo>
                          <a:pt x="26936" y="158089"/>
                        </a:lnTo>
                        <a:close/>
                      </a:path>
                      <a:path w="41275" h="308609">
                        <a:moveTo>
                          <a:pt x="26936" y="144259"/>
                        </a:moveTo>
                        <a:lnTo>
                          <a:pt x="26581" y="142951"/>
                        </a:lnTo>
                        <a:lnTo>
                          <a:pt x="26225" y="141655"/>
                        </a:lnTo>
                        <a:lnTo>
                          <a:pt x="24879" y="140906"/>
                        </a:lnTo>
                        <a:lnTo>
                          <a:pt x="23583" y="141262"/>
                        </a:lnTo>
                        <a:lnTo>
                          <a:pt x="22288" y="141630"/>
                        </a:lnTo>
                        <a:lnTo>
                          <a:pt x="21539" y="142963"/>
                        </a:lnTo>
                        <a:lnTo>
                          <a:pt x="22250" y="145554"/>
                        </a:lnTo>
                        <a:lnTo>
                          <a:pt x="23596" y="146316"/>
                        </a:lnTo>
                        <a:lnTo>
                          <a:pt x="24892" y="145948"/>
                        </a:lnTo>
                        <a:lnTo>
                          <a:pt x="26187" y="145592"/>
                        </a:lnTo>
                        <a:lnTo>
                          <a:pt x="26936" y="144259"/>
                        </a:lnTo>
                        <a:close/>
                      </a:path>
                      <a:path w="41275" h="308609">
                        <a:moveTo>
                          <a:pt x="26936" y="130416"/>
                        </a:moveTo>
                        <a:lnTo>
                          <a:pt x="26581" y="129120"/>
                        </a:lnTo>
                        <a:lnTo>
                          <a:pt x="26225" y="127812"/>
                        </a:lnTo>
                        <a:lnTo>
                          <a:pt x="24879" y="127063"/>
                        </a:lnTo>
                        <a:lnTo>
                          <a:pt x="23583" y="127419"/>
                        </a:lnTo>
                        <a:lnTo>
                          <a:pt x="22288" y="127787"/>
                        </a:lnTo>
                        <a:lnTo>
                          <a:pt x="21539" y="129133"/>
                        </a:lnTo>
                        <a:lnTo>
                          <a:pt x="22250" y="131711"/>
                        </a:lnTo>
                        <a:lnTo>
                          <a:pt x="23596" y="132473"/>
                        </a:lnTo>
                        <a:lnTo>
                          <a:pt x="24892" y="132105"/>
                        </a:lnTo>
                        <a:lnTo>
                          <a:pt x="26187" y="131749"/>
                        </a:lnTo>
                        <a:lnTo>
                          <a:pt x="26936" y="130416"/>
                        </a:lnTo>
                        <a:close/>
                      </a:path>
                      <a:path w="41275" h="308609">
                        <a:moveTo>
                          <a:pt x="26936" y="116586"/>
                        </a:moveTo>
                        <a:lnTo>
                          <a:pt x="26581" y="115290"/>
                        </a:lnTo>
                        <a:lnTo>
                          <a:pt x="26225" y="113982"/>
                        </a:lnTo>
                        <a:lnTo>
                          <a:pt x="24879" y="113233"/>
                        </a:lnTo>
                        <a:lnTo>
                          <a:pt x="22288" y="113969"/>
                        </a:lnTo>
                        <a:lnTo>
                          <a:pt x="21539" y="115303"/>
                        </a:lnTo>
                        <a:lnTo>
                          <a:pt x="22250" y="117894"/>
                        </a:lnTo>
                        <a:lnTo>
                          <a:pt x="23596" y="118656"/>
                        </a:lnTo>
                        <a:lnTo>
                          <a:pt x="24892" y="118287"/>
                        </a:lnTo>
                        <a:lnTo>
                          <a:pt x="26187" y="117932"/>
                        </a:lnTo>
                        <a:lnTo>
                          <a:pt x="26936" y="116586"/>
                        </a:lnTo>
                        <a:close/>
                      </a:path>
                      <a:path w="41275" h="308609">
                        <a:moveTo>
                          <a:pt x="26936" y="102755"/>
                        </a:moveTo>
                        <a:lnTo>
                          <a:pt x="26581" y="101447"/>
                        </a:lnTo>
                        <a:lnTo>
                          <a:pt x="26225" y="100152"/>
                        </a:lnTo>
                        <a:lnTo>
                          <a:pt x="24879" y="99402"/>
                        </a:lnTo>
                        <a:lnTo>
                          <a:pt x="23583" y="99758"/>
                        </a:lnTo>
                        <a:lnTo>
                          <a:pt x="22288" y="100126"/>
                        </a:lnTo>
                        <a:lnTo>
                          <a:pt x="21539" y="101460"/>
                        </a:lnTo>
                        <a:lnTo>
                          <a:pt x="22250" y="104051"/>
                        </a:lnTo>
                        <a:lnTo>
                          <a:pt x="23596" y="104813"/>
                        </a:lnTo>
                        <a:lnTo>
                          <a:pt x="24892" y="104444"/>
                        </a:lnTo>
                        <a:lnTo>
                          <a:pt x="26187" y="104089"/>
                        </a:lnTo>
                        <a:lnTo>
                          <a:pt x="26936" y="102755"/>
                        </a:lnTo>
                        <a:close/>
                      </a:path>
                      <a:path w="41275" h="308609">
                        <a:moveTo>
                          <a:pt x="26936" y="88912"/>
                        </a:moveTo>
                        <a:lnTo>
                          <a:pt x="26581" y="87617"/>
                        </a:lnTo>
                        <a:lnTo>
                          <a:pt x="26225" y="86309"/>
                        </a:lnTo>
                        <a:lnTo>
                          <a:pt x="24879" y="85559"/>
                        </a:lnTo>
                        <a:lnTo>
                          <a:pt x="23583" y="85915"/>
                        </a:lnTo>
                        <a:lnTo>
                          <a:pt x="22288" y="86283"/>
                        </a:lnTo>
                        <a:lnTo>
                          <a:pt x="21539" y="87630"/>
                        </a:lnTo>
                        <a:lnTo>
                          <a:pt x="22250" y="90208"/>
                        </a:lnTo>
                        <a:lnTo>
                          <a:pt x="23596" y="90970"/>
                        </a:lnTo>
                        <a:lnTo>
                          <a:pt x="24892" y="90601"/>
                        </a:lnTo>
                        <a:lnTo>
                          <a:pt x="26187" y="90246"/>
                        </a:lnTo>
                        <a:lnTo>
                          <a:pt x="26936" y="88912"/>
                        </a:lnTo>
                        <a:close/>
                      </a:path>
                      <a:path w="41275" h="308609">
                        <a:moveTo>
                          <a:pt x="26936" y="75069"/>
                        </a:moveTo>
                        <a:lnTo>
                          <a:pt x="26581" y="73774"/>
                        </a:lnTo>
                        <a:lnTo>
                          <a:pt x="26225" y="72466"/>
                        </a:lnTo>
                        <a:lnTo>
                          <a:pt x="24879" y="71716"/>
                        </a:lnTo>
                        <a:lnTo>
                          <a:pt x="22288" y="72453"/>
                        </a:lnTo>
                        <a:lnTo>
                          <a:pt x="21539" y="73787"/>
                        </a:lnTo>
                        <a:lnTo>
                          <a:pt x="22250" y="76377"/>
                        </a:lnTo>
                        <a:lnTo>
                          <a:pt x="23596" y="77139"/>
                        </a:lnTo>
                        <a:lnTo>
                          <a:pt x="24892" y="76771"/>
                        </a:lnTo>
                        <a:lnTo>
                          <a:pt x="26187" y="76415"/>
                        </a:lnTo>
                        <a:lnTo>
                          <a:pt x="26936" y="75069"/>
                        </a:lnTo>
                        <a:close/>
                      </a:path>
                      <a:path w="41275" h="308609">
                        <a:moveTo>
                          <a:pt x="33959" y="308330"/>
                        </a:moveTo>
                        <a:lnTo>
                          <a:pt x="33248" y="305727"/>
                        </a:lnTo>
                        <a:lnTo>
                          <a:pt x="31902" y="304977"/>
                        </a:lnTo>
                        <a:lnTo>
                          <a:pt x="29311" y="305727"/>
                        </a:lnTo>
                        <a:lnTo>
                          <a:pt x="28562" y="307047"/>
                        </a:lnTo>
                        <a:lnTo>
                          <a:pt x="28968"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68"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68"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68"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68"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68"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68"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68"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68"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68"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68"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68"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68"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68"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68"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68"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68"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68"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68"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68" y="59385"/>
                        </a:lnTo>
                        <a:lnTo>
                          <a:pt x="38950" y="59004"/>
                        </a:lnTo>
                        <a:lnTo>
                          <a:pt x="40246" y="58648"/>
                        </a:lnTo>
                        <a:lnTo>
                          <a:pt x="40995" y="57315"/>
                        </a:lnTo>
                        <a:close/>
                      </a:path>
                    </a:pathLst>
                  </a:custGeom>
                  <a:solidFill>
                    <a:srgbClr val="FFFFFF"/>
                  </a:solidFill>
                </p:spPr>
                <p:txBody>
                  <a:bodyPr wrap="square" lIns="0" tIns="0" rIns="0" bIns="0" rtlCol="0"/>
                  <a:lstStyle/>
                  <a:p>
                    <a:endParaRPr/>
                  </a:p>
                </p:txBody>
              </p:sp>
              <p:sp>
                <p:nvSpPr>
                  <p:cNvPr id="711" name="object 87"/>
                  <p:cNvSpPr/>
                  <p:nvPr/>
                </p:nvSpPr>
                <p:spPr>
                  <a:xfrm>
                    <a:off x="6324104" y="8268195"/>
                    <a:ext cx="41275" cy="308610"/>
                  </a:xfrm>
                  <a:custGeom>
                    <a:avLst/>
                    <a:gdLst/>
                    <a:ahLst/>
                    <a:cxnLst/>
                    <a:rect l="l" t="t" r="r" b="b"/>
                    <a:pathLst>
                      <a:path w="41275" h="308609">
                        <a:moveTo>
                          <a:pt x="5397" y="75069"/>
                        </a:moveTo>
                        <a:lnTo>
                          <a:pt x="5041" y="73774"/>
                        </a:lnTo>
                        <a:lnTo>
                          <a:pt x="4686" y="72466"/>
                        </a:lnTo>
                        <a:lnTo>
                          <a:pt x="3340" y="71716"/>
                        </a:lnTo>
                        <a:lnTo>
                          <a:pt x="749" y="72453"/>
                        </a:lnTo>
                        <a:lnTo>
                          <a:pt x="0" y="73787"/>
                        </a:lnTo>
                        <a:lnTo>
                          <a:pt x="711" y="76377"/>
                        </a:lnTo>
                        <a:lnTo>
                          <a:pt x="2057"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73113"/>
                        </a:moveTo>
                        <a:lnTo>
                          <a:pt x="12077" y="71818"/>
                        </a:lnTo>
                        <a:lnTo>
                          <a:pt x="11722" y="70510"/>
                        </a:lnTo>
                        <a:lnTo>
                          <a:pt x="10375" y="69761"/>
                        </a:lnTo>
                        <a:lnTo>
                          <a:pt x="9080" y="70116"/>
                        </a:lnTo>
                        <a:lnTo>
                          <a:pt x="7785" y="70485"/>
                        </a:lnTo>
                        <a:lnTo>
                          <a:pt x="7035" y="71831"/>
                        </a:lnTo>
                        <a:lnTo>
                          <a:pt x="7747" y="74422"/>
                        </a:lnTo>
                        <a:lnTo>
                          <a:pt x="9093" y="75184"/>
                        </a:lnTo>
                        <a:lnTo>
                          <a:pt x="10388" y="74803"/>
                        </a:lnTo>
                        <a:lnTo>
                          <a:pt x="11684" y="74447"/>
                        </a:lnTo>
                        <a:lnTo>
                          <a:pt x="12433" y="73113"/>
                        </a:lnTo>
                        <a:close/>
                      </a:path>
                      <a:path w="41275" h="308609">
                        <a:moveTo>
                          <a:pt x="12433" y="59270"/>
                        </a:moveTo>
                        <a:lnTo>
                          <a:pt x="12077" y="57975"/>
                        </a:lnTo>
                        <a:lnTo>
                          <a:pt x="11722" y="56680"/>
                        </a:lnTo>
                        <a:lnTo>
                          <a:pt x="10375" y="55918"/>
                        </a:lnTo>
                        <a:lnTo>
                          <a:pt x="7785" y="56654"/>
                        </a:lnTo>
                        <a:lnTo>
                          <a:pt x="7035" y="57988"/>
                        </a:lnTo>
                        <a:lnTo>
                          <a:pt x="7747" y="60579"/>
                        </a:lnTo>
                        <a:lnTo>
                          <a:pt x="9093" y="61341"/>
                        </a:lnTo>
                        <a:lnTo>
                          <a:pt x="10388" y="60972"/>
                        </a:lnTo>
                        <a:lnTo>
                          <a:pt x="11684" y="60617"/>
                        </a:lnTo>
                        <a:lnTo>
                          <a:pt x="12433" y="59270"/>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56" y="57315"/>
                        </a:moveTo>
                        <a:lnTo>
                          <a:pt x="19100" y="56019"/>
                        </a:lnTo>
                        <a:lnTo>
                          <a:pt x="18745" y="54711"/>
                        </a:lnTo>
                        <a:lnTo>
                          <a:pt x="17399" y="53962"/>
                        </a:lnTo>
                        <a:lnTo>
                          <a:pt x="16103" y="54317"/>
                        </a:lnTo>
                        <a:lnTo>
                          <a:pt x="14808" y="54686"/>
                        </a:lnTo>
                        <a:lnTo>
                          <a:pt x="14058" y="56032"/>
                        </a:lnTo>
                        <a:lnTo>
                          <a:pt x="14770" y="58623"/>
                        </a:lnTo>
                        <a:lnTo>
                          <a:pt x="16129" y="59385"/>
                        </a:lnTo>
                        <a:lnTo>
                          <a:pt x="17411" y="59004"/>
                        </a:lnTo>
                        <a:lnTo>
                          <a:pt x="18707" y="58648"/>
                        </a:lnTo>
                        <a:lnTo>
                          <a:pt x="19456" y="57315"/>
                        </a:lnTo>
                        <a:close/>
                      </a:path>
                      <a:path w="41275" h="308609">
                        <a:moveTo>
                          <a:pt x="19456" y="43472"/>
                        </a:moveTo>
                        <a:lnTo>
                          <a:pt x="19100" y="42176"/>
                        </a:lnTo>
                        <a:lnTo>
                          <a:pt x="18745" y="40881"/>
                        </a:lnTo>
                        <a:lnTo>
                          <a:pt x="17399" y="40132"/>
                        </a:lnTo>
                        <a:lnTo>
                          <a:pt x="16103" y="40487"/>
                        </a:lnTo>
                        <a:lnTo>
                          <a:pt x="14808" y="40855"/>
                        </a:lnTo>
                        <a:lnTo>
                          <a:pt x="14058" y="42189"/>
                        </a:lnTo>
                        <a:lnTo>
                          <a:pt x="14770" y="44780"/>
                        </a:lnTo>
                        <a:lnTo>
                          <a:pt x="16129" y="45542"/>
                        </a:lnTo>
                        <a:lnTo>
                          <a:pt x="17411" y="45173"/>
                        </a:lnTo>
                        <a:lnTo>
                          <a:pt x="18707" y="44818"/>
                        </a:lnTo>
                        <a:lnTo>
                          <a:pt x="19456" y="43472"/>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52" y="0"/>
                        </a:lnTo>
                        <a:lnTo>
                          <a:pt x="14058" y="673"/>
                        </a:lnTo>
                        <a:lnTo>
                          <a:pt x="14770" y="3263"/>
                        </a:lnTo>
                        <a:lnTo>
                          <a:pt x="16129" y="4025"/>
                        </a:lnTo>
                        <a:lnTo>
                          <a:pt x="18707" y="3302"/>
                        </a:lnTo>
                        <a:lnTo>
                          <a:pt x="19456" y="1955"/>
                        </a:lnTo>
                        <a:close/>
                      </a:path>
                      <a:path w="41275" h="308609">
                        <a:moveTo>
                          <a:pt x="26428" y="308495"/>
                        </a:moveTo>
                        <a:lnTo>
                          <a:pt x="26200" y="307695"/>
                        </a:lnTo>
                        <a:lnTo>
                          <a:pt x="24853" y="306946"/>
                        </a:lnTo>
                        <a:lnTo>
                          <a:pt x="22263" y="307670"/>
                        </a:lnTo>
                        <a:lnTo>
                          <a:pt x="21805" y="308495"/>
                        </a:lnTo>
                        <a:lnTo>
                          <a:pt x="26428" y="308495"/>
                        </a:lnTo>
                        <a:close/>
                      </a:path>
                      <a:path w="41275" h="308609">
                        <a:moveTo>
                          <a:pt x="26924" y="296468"/>
                        </a:moveTo>
                        <a:lnTo>
                          <a:pt x="26555" y="295173"/>
                        </a:lnTo>
                        <a:lnTo>
                          <a:pt x="26200" y="293865"/>
                        </a:lnTo>
                        <a:lnTo>
                          <a:pt x="24853" y="293116"/>
                        </a:lnTo>
                        <a:lnTo>
                          <a:pt x="22263" y="293839"/>
                        </a:lnTo>
                        <a:lnTo>
                          <a:pt x="21513" y="295186"/>
                        </a:lnTo>
                        <a:lnTo>
                          <a:pt x="21869" y="296481"/>
                        </a:lnTo>
                        <a:lnTo>
                          <a:pt x="22237" y="297764"/>
                        </a:lnTo>
                        <a:lnTo>
                          <a:pt x="23583" y="298526"/>
                        </a:lnTo>
                        <a:lnTo>
                          <a:pt x="24866" y="298157"/>
                        </a:lnTo>
                        <a:lnTo>
                          <a:pt x="26174" y="297802"/>
                        </a:lnTo>
                        <a:lnTo>
                          <a:pt x="26924" y="296468"/>
                        </a:lnTo>
                        <a:close/>
                      </a:path>
                      <a:path w="41275" h="308609">
                        <a:moveTo>
                          <a:pt x="26924" y="282625"/>
                        </a:moveTo>
                        <a:lnTo>
                          <a:pt x="26555" y="281330"/>
                        </a:lnTo>
                        <a:lnTo>
                          <a:pt x="26200" y="280022"/>
                        </a:lnTo>
                        <a:lnTo>
                          <a:pt x="24853" y="279273"/>
                        </a:lnTo>
                        <a:lnTo>
                          <a:pt x="22263" y="280009"/>
                        </a:lnTo>
                        <a:lnTo>
                          <a:pt x="21513" y="281343"/>
                        </a:lnTo>
                        <a:lnTo>
                          <a:pt x="21869" y="282638"/>
                        </a:lnTo>
                        <a:lnTo>
                          <a:pt x="22237" y="283933"/>
                        </a:lnTo>
                        <a:lnTo>
                          <a:pt x="23583" y="284695"/>
                        </a:lnTo>
                        <a:lnTo>
                          <a:pt x="24866" y="284327"/>
                        </a:lnTo>
                        <a:lnTo>
                          <a:pt x="26174" y="283972"/>
                        </a:lnTo>
                        <a:lnTo>
                          <a:pt x="26924" y="282625"/>
                        </a:lnTo>
                        <a:close/>
                      </a:path>
                      <a:path w="41275" h="308609">
                        <a:moveTo>
                          <a:pt x="26924" y="268782"/>
                        </a:moveTo>
                        <a:lnTo>
                          <a:pt x="26555" y="267487"/>
                        </a:lnTo>
                        <a:lnTo>
                          <a:pt x="26200" y="266192"/>
                        </a:lnTo>
                        <a:lnTo>
                          <a:pt x="24853" y="265442"/>
                        </a:lnTo>
                        <a:lnTo>
                          <a:pt x="22263" y="266166"/>
                        </a:lnTo>
                        <a:lnTo>
                          <a:pt x="21513" y="267500"/>
                        </a:lnTo>
                        <a:lnTo>
                          <a:pt x="21869" y="268808"/>
                        </a:lnTo>
                        <a:lnTo>
                          <a:pt x="22237" y="270090"/>
                        </a:lnTo>
                        <a:lnTo>
                          <a:pt x="23583" y="270852"/>
                        </a:lnTo>
                        <a:lnTo>
                          <a:pt x="24866" y="270484"/>
                        </a:lnTo>
                        <a:lnTo>
                          <a:pt x="26174" y="270129"/>
                        </a:lnTo>
                        <a:lnTo>
                          <a:pt x="26924" y="268782"/>
                        </a:lnTo>
                        <a:close/>
                      </a:path>
                      <a:path w="41275" h="308609">
                        <a:moveTo>
                          <a:pt x="26924" y="254952"/>
                        </a:moveTo>
                        <a:lnTo>
                          <a:pt x="26555" y="253644"/>
                        </a:lnTo>
                        <a:lnTo>
                          <a:pt x="26200" y="252349"/>
                        </a:lnTo>
                        <a:lnTo>
                          <a:pt x="24853" y="251599"/>
                        </a:lnTo>
                        <a:lnTo>
                          <a:pt x="22263" y="252323"/>
                        </a:lnTo>
                        <a:lnTo>
                          <a:pt x="21513" y="253669"/>
                        </a:lnTo>
                        <a:lnTo>
                          <a:pt x="21869" y="254965"/>
                        </a:lnTo>
                        <a:lnTo>
                          <a:pt x="22237" y="256247"/>
                        </a:lnTo>
                        <a:lnTo>
                          <a:pt x="23583" y="257009"/>
                        </a:lnTo>
                        <a:lnTo>
                          <a:pt x="24866" y="256641"/>
                        </a:lnTo>
                        <a:lnTo>
                          <a:pt x="26174" y="256286"/>
                        </a:lnTo>
                        <a:lnTo>
                          <a:pt x="26924" y="254952"/>
                        </a:lnTo>
                        <a:close/>
                      </a:path>
                      <a:path w="41275" h="308609">
                        <a:moveTo>
                          <a:pt x="26924" y="241109"/>
                        </a:moveTo>
                        <a:lnTo>
                          <a:pt x="26555" y="239814"/>
                        </a:lnTo>
                        <a:lnTo>
                          <a:pt x="26200" y="238506"/>
                        </a:lnTo>
                        <a:lnTo>
                          <a:pt x="24853" y="237756"/>
                        </a:lnTo>
                        <a:lnTo>
                          <a:pt x="22263" y="238493"/>
                        </a:lnTo>
                        <a:lnTo>
                          <a:pt x="21513" y="239826"/>
                        </a:lnTo>
                        <a:lnTo>
                          <a:pt x="21869" y="241122"/>
                        </a:lnTo>
                        <a:lnTo>
                          <a:pt x="22237" y="242417"/>
                        </a:lnTo>
                        <a:lnTo>
                          <a:pt x="23583" y="243179"/>
                        </a:lnTo>
                        <a:lnTo>
                          <a:pt x="24866" y="242811"/>
                        </a:lnTo>
                        <a:lnTo>
                          <a:pt x="26174" y="242455"/>
                        </a:lnTo>
                        <a:lnTo>
                          <a:pt x="26924" y="241109"/>
                        </a:lnTo>
                        <a:close/>
                      </a:path>
                      <a:path w="41275" h="308609">
                        <a:moveTo>
                          <a:pt x="26924" y="227266"/>
                        </a:moveTo>
                        <a:lnTo>
                          <a:pt x="26555" y="225971"/>
                        </a:lnTo>
                        <a:lnTo>
                          <a:pt x="26200" y="224675"/>
                        </a:lnTo>
                        <a:lnTo>
                          <a:pt x="24853" y="223926"/>
                        </a:lnTo>
                        <a:lnTo>
                          <a:pt x="22263" y="224650"/>
                        </a:lnTo>
                        <a:lnTo>
                          <a:pt x="21513" y="225983"/>
                        </a:lnTo>
                        <a:lnTo>
                          <a:pt x="21869" y="227291"/>
                        </a:lnTo>
                        <a:lnTo>
                          <a:pt x="22237" y="228574"/>
                        </a:lnTo>
                        <a:lnTo>
                          <a:pt x="23583" y="229336"/>
                        </a:lnTo>
                        <a:lnTo>
                          <a:pt x="24866" y="228968"/>
                        </a:lnTo>
                        <a:lnTo>
                          <a:pt x="26174" y="228612"/>
                        </a:lnTo>
                        <a:lnTo>
                          <a:pt x="26924" y="227266"/>
                        </a:lnTo>
                        <a:close/>
                      </a:path>
                      <a:path w="41275" h="308609">
                        <a:moveTo>
                          <a:pt x="26924" y="213436"/>
                        </a:moveTo>
                        <a:lnTo>
                          <a:pt x="26555" y="212140"/>
                        </a:lnTo>
                        <a:lnTo>
                          <a:pt x="26200" y="210832"/>
                        </a:lnTo>
                        <a:lnTo>
                          <a:pt x="24853" y="210083"/>
                        </a:lnTo>
                        <a:lnTo>
                          <a:pt x="22263" y="210807"/>
                        </a:lnTo>
                        <a:lnTo>
                          <a:pt x="21513" y="212153"/>
                        </a:lnTo>
                        <a:lnTo>
                          <a:pt x="21869" y="213448"/>
                        </a:lnTo>
                        <a:lnTo>
                          <a:pt x="22237" y="214731"/>
                        </a:lnTo>
                        <a:lnTo>
                          <a:pt x="23583" y="215493"/>
                        </a:lnTo>
                        <a:lnTo>
                          <a:pt x="24866" y="215125"/>
                        </a:lnTo>
                        <a:lnTo>
                          <a:pt x="26174" y="214769"/>
                        </a:lnTo>
                        <a:lnTo>
                          <a:pt x="26924" y="213436"/>
                        </a:lnTo>
                        <a:close/>
                      </a:path>
                      <a:path w="41275" h="308609">
                        <a:moveTo>
                          <a:pt x="26924" y="199605"/>
                        </a:moveTo>
                        <a:lnTo>
                          <a:pt x="26555" y="198310"/>
                        </a:lnTo>
                        <a:lnTo>
                          <a:pt x="26200" y="197002"/>
                        </a:lnTo>
                        <a:lnTo>
                          <a:pt x="24853" y="196253"/>
                        </a:lnTo>
                        <a:lnTo>
                          <a:pt x="22263" y="196989"/>
                        </a:lnTo>
                        <a:lnTo>
                          <a:pt x="21513" y="198323"/>
                        </a:lnTo>
                        <a:lnTo>
                          <a:pt x="21869" y="199618"/>
                        </a:lnTo>
                        <a:lnTo>
                          <a:pt x="22237" y="200914"/>
                        </a:lnTo>
                        <a:lnTo>
                          <a:pt x="23583" y="201676"/>
                        </a:lnTo>
                        <a:lnTo>
                          <a:pt x="24866" y="201307"/>
                        </a:lnTo>
                        <a:lnTo>
                          <a:pt x="26174" y="200952"/>
                        </a:lnTo>
                        <a:lnTo>
                          <a:pt x="26924" y="199605"/>
                        </a:lnTo>
                        <a:close/>
                      </a:path>
                      <a:path w="41275" h="308609">
                        <a:moveTo>
                          <a:pt x="26924" y="185762"/>
                        </a:moveTo>
                        <a:lnTo>
                          <a:pt x="26555" y="184467"/>
                        </a:lnTo>
                        <a:lnTo>
                          <a:pt x="26200" y="183172"/>
                        </a:lnTo>
                        <a:lnTo>
                          <a:pt x="24853" y="182422"/>
                        </a:lnTo>
                        <a:lnTo>
                          <a:pt x="22263" y="183146"/>
                        </a:lnTo>
                        <a:lnTo>
                          <a:pt x="21513" y="184480"/>
                        </a:lnTo>
                        <a:lnTo>
                          <a:pt x="21869" y="185788"/>
                        </a:lnTo>
                        <a:lnTo>
                          <a:pt x="22237" y="187071"/>
                        </a:lnTo>
                        <a:lnTo>
                          <a:pt x="23583" y="187833"/>
                        </a:lnTo>
                        <a:lnTo>
                          <a:pt x="24866" y="187464"/>
                        </a:lnTo>
                        <a:lnTo>
                          <a:pt x="26174" y="187109"/>
                        </a:lnTo>
                        <a:lnTo>
                          <a:pt x="26924" y="185762"/>
                        </a:lnTo>
                        <a:close/>
                      </a:path>
                      <a:path w="41275" h="308609">
                        <a:moveTo>
                          <a:pt x="26924" y="171932"/>
                        </a:moveTo>
                        <a:lnTo>
                          <a:pt x="26555" y="170637"/>
                        </a:lnTo>
                        <a:lnTo>
                          <a:pt x="26200" y="169329"/>
                        </a:lnTo>
                        <a:lnTo>
                          <a:pt x="24853" y="168579"/>
                        </a:lnTo>
                        <a:lnTo>
                          <a:pt x="22263" y="169303"/>
                        </a:lnTo>
                        <a:lnTo>
                          <a:pt x="21513" y="170649"/>
                        </a:lnTo>
                        <a:lnTo>
                          <a:pt x="21869" y="171945"/>
                        </a:lnTo>
                        <a:lnTo>
                          <a:pt x="22237" y="173228"/>
                        </a:lnTo>
                        <a:lnTo>
                          <a:pt x="23583" y="173990"/>
                        </a:lnTo>
                        <a:lnTo>
                          <a:pt x="24866" y="173621"/>
                        </a:lnTo>
                        <a:lnTo>
                          <a:pt x="26174" y="173266"/>
                        </a:lnTo>
                        <a:lnTo>
                          <a:pt x="26924" y="171932"/>
                        </a:lnTo>
                        <a:close/>
                      </a:path>
                      <a:path w="41275" h="308609">
                        <a:moveTo>
                          <a:pt x="26924" y="158089"/>
                        </a:moveTo>
                        <a:lnTo>
                          <a:pt x="26555" y="156794"/>
                        </a:lnTo>
                        <a:lnTo>
                          <a:pt x="26200" y="155486"/>
                        </a:lnTo>
                        <a:lnTo>
                          <a:pt x="24853" y="154736"/>
                        </a:lnTo>
                        <a:lnTo>
                          <a:pt x="22263" y="155473"/>
                        </a:lnTo>
                        <a:lnTo>
                          <a:pt x="21513" y="156806"/>
                        </a:lnTo>
                        <a:lnTo>
                          <a:pt x="21869" y="158102"/>
                        </a:lnTo>
                        <a:lnTo>
                          <a:pt x="22237" y="159397"/>
                        </a:lnTo>
                        <a:lnTo>
                          <a:pt x="23583" y="160159"/>
                        </a:lnTo>
                        <a:lnTo>
                          <a:pt x="24866" y="159791"/>
                        </a:lnTo>
                        <a:lnTo>
                          <a:pt x="26174" y="159435"/>
                        </a:lnTo>
                        <a:lnTo>
                          <a:pt x="26924" y="158089"/>
                        </a:lnTo>
                        <a:close/>
                      </a:path>
                      <a:path w="41275" h="308609">
                        <a:moveTo>
                          <a:pt x="26924" y="144259"/>
                        </a:moveTo>
                        <a:lnTo>
                          <a:pt x="26555" y="142951"/>
                        </a:lnTo>
                        <a:lnTo>
                          <a:pt x="26200" y="141655"/>
                        </a:lnTo>
                        <a:lnTo>
                          <a:pt x="24853" y="140906"/>
                        </a:lnTo>
                        <a:lnTo>
                          <a:pt x="22263" y="141630"/>
                        </a:lnTo>
                        <a:lnTo>
                          <a:pt x="21513" y="142963"/>
                        </a:lnTo>
                        <a:lnTo>
                          <a:pt x="21869" y="144272"/>
                        </a:lnTo>
                        <a:lnTo>
                          <a:pt x="22237" y="145554"/>
                        </a:lnTo>
                        <a:lnTo>
                          <a:pt x="23583" y="146316"/>
                        </a:lnTo>
                        <a:lnTo>
                          <a:pt x="24866" y="145948"/>
                        </a:lnTo>
                        <a:lnTo>
                          <a:pt x="26174" y="145592"/>
                        </a:lnTo>
                        <a:lnTo>
                          <a:pt x="26924" y="144259"/>
                        </a:lnTo>
                        <a:close/>
                      </a:path>
                      <a:path w="41275" h="308609">
                        <a:moveTo>
                          <a:pt x="26924" y="130416"/>
                        </a:moveTo>
                        <a:lnTo>
                          <a:pt x="26555" y="129120"/>
                        </a:lnTo>
                        <a:lnTo>
                          <a:pt x="26200" y="127812"/>
                        </a:lnTo>
                        <a:lnTo>
                          <a:pt x="24853" y="127063"/>
                        </a:lnTo>
                        <a:lnTo>
                          <a:pt x="22263" y="127787"/>
                        </a:lnTo>
                        <a:lnTo>
                          <a:pt x="21513" y="129133"/>
                        </a:lnTo>
                        <a:lnTo>
                          <a:pt x="21869" y="130429"/>
                        </a:lnTo>
                        <a:lnTo>
                          <a:pt x="22237" y="131711"/>
                        </a:lnTo>
                        <a:lnTo>
                          <a:pt x="23583" y="132473"/>
                        </a:lnTo>
                        <a:lnTo>
                          <a:pt x="24866" y="132105"/>
                        </a:lnTo>
                        <a:lnTo>
                          <a:pt x="26174" y="131749"/>
                        </a:lnTo>
                        <a:lnTo>
                          <a:pt x="26924" y="130416"/>
                        </a:lnTo>
                        <a:close/>
                      </a:path>
                      <a:path w="41275" h="308609">
                        <a:moveTo>
                          <a:pt x="26924" y="116586"/>
                        </a:moveTo>
                        <a:lnTo>
                          <a:pt x="26555" y="115290"/>
                        </a:lnTo>
                        <a:lnTo>
                          <a:pt x="26200" y="113982"/>
                        </a:lnTo>
                        <a:lnTo>
                          <a:pt x="24853" y="113233"/>
                        </a:lnTo>
                        <a:lnTo>
                          <a:pt x="22263" y="113969"/>
                        </a:lnTo>
                        <a:lnTo>
                          <a:pt x="21513" y="115303"/>
                        </a:lnTo>
                        <a:lnTo>
                          <a:pt x="21869" y="116598"/>
                        </a:lnTo>
                        <a:lnTo>
                          <a:pt x="22237" y="117894"/>
                        </a:lnTo>
                        <a:lnTo>
                          <a:pt x="23583" y="118656"/>
                        </a:lnTo>
                        <a:lnTo>
                          <a:pt x="24866" y="118287"/>
                        </a:lnTo>
                        <a:lnTo>
                          <a:pt x="26174" y="117932"/>
                        </a:lnTo>
                        <a:lnTo>
                          <a:pt x="26924" y="116586"/>
                        </a:lnTo>
                        <a:close/>
                      </a:path>
                      <a:path w="41275" h="308609">
                        <a:moveTo>
                          <a:pt x="26924" y="102755"/>
                        </a:moveTo>
                        <a:lnTo>
                          <a:pt x="26555" y="101447"/>
                        </a:lnTo>
                        <a:lnTo>
                          <a:pt x="26200" y="100152"/>
                        </a:lnTo>
                        <a:lnTo>
                          <a:pt x="24853" y="99402"/>
                        </a:lnTo>
                        <a:lnTo>
                          <a:pt x="22263" y="100126"/>
                        </a:lnTo>
                        <a:lnTo>
                          <a:pt x="21513" y="101460"/>
                        </a:lnTo>
                        <a:lnTo>
                          <a:pt x="21869" y="102768"/>
                        </a:lnTo>
                        <a:lnTo>
                          <a:pt x="22237" y="104051"/>
                        </a:lnTo>
                        <a:lnTo>
                          <a:pt x="23583" y="104813"/>
                        </a:lnTo>
                        <a:lnTo>
                          <a:pt x="24866" y="104444"/>
                        </a:lnTo>
                        <a:lnTo>
                          <a:pt x="26174" y="104089"/>
                        </a:lnTo>
                        <a:lnTo>
                          <a:pt x="26924" y="102755"/>
                        </a:lnTo>
                        <a:close/>
                      </a:path>
                      <a:path w="41275" h="308609">
                        <a:moveTo>
                          <a:pt x="26924" y="88912"/>
                        </a:moveTo>
                        <a:lnTo>
                          <a:pt x="26555" y="87617"/>
                        </a:lnTo>
                        <a:lnTo>
                          <a:pt x="26200" y="86309"/>
                        </a:lnTo>
                        <a:lnTo>
                          <a:pt x="24853" y="85559"/>
                        </a:lnTo>
                        <a:lnTo>
                          <a:pt x="22263" y="86283"/>
                        </a:lnTo>
                        <a:lnTo>
                          <a:pt x="21513" y="87630"/>
                        </a:lnTo>
                        <a:lnTo>
                          <a:pt x="21869" y="88925"/>
                        </a:lnTo>
                        <a:lnTo>
                          <a:pt x="22237" y="90208"/>
                        </a:lnTo>
                        <a:lnTo>
                          <a:pt x="23583" y="90970"/>
                        </a:lnTo>
                        <a:lnTo>
                          <a:pt x="24866" y="90601"/>
                        </a:lnTo>
                        <a:lnTo>
                          <a:pt x="26174" y="90246"/>
                        </a:lnTo>
                        <a:lnTo>
                          <a:pt x="26924" y="88912"/>
                        </a:lnTo>
                        <a:close/>
                      </a:path>
                      <a:path w="41275" h="308609">
                        <a:moveTo>
                          <a:pt x="26924" y="75069"/>
                        </a:moveTo>
                        <a:lnTo>
                          <a:pt x="26555" y="73774"/>
                        </a:lnTo>
                        <a:lnTo>
                          <a:pt x="26200" y="72466"/>
                        </a:lnTo>
                        <a:lnTo>
                          <a:pt x="24853" y="71716"/>
                        </a:lnTo>
                        <a:lnTo>
                          <a:pt x="22263" y="72453"/>
                        </a:lnTo>
                        <a:lnTo>
                          <a:pt x="21513" y="73787"/>
                        </a:lnTo>
                        <a:lnTo>
                          <a:pt x="21869" y="75082"/>
                        </a:lnTo>
                        <a:lnTo>
                          <a:pt x="22237" y="76377"/>
                        </a:lnTo>
                        <a:lnTo>
                          <a:pt x="23583" y="77139"/>
                        </a:lnTo>
                        <a:lnTo>
                          <a:pt x="24866" y="76771"/>
                        </a:lnTo>
                        <a:lnTo>
                          <a:pt x="26174" y="76415"/>
                        </a:lnTo>
                        <a:lnTo>
                          <a:pt x="26924" y="75069"/>
                        </a:lnTo>
                        <a:close/>
                      </a:path>
                      <a:path w="41275" h="308609">
                        <a:moveTo>
                          <a:pt x="33959" y="308330"/>
                        </a:moveTo>
                        <a:lnTo>
                          <a:pt x="33235" y="305727"/>
                        </a:lnTo>
                        <a:lnTo>
                          <a:pt x="31889" y="304977"/>
                        </a:lnTo>
                        <a:lnTo>
                          <a:pt x="29286" y="305727"/>
                        </a:lnTo>
                        <a:lnTo>
                          <a:pt x="28549" y="307047"/>
                        </a:lnTo>
                        <a:lnTo>
                          <a:pt x="28956" y="308495"/>
                        </a:lnTo>
                        <a:lnTo>
                          <a:pt x="33870"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17" y="73126"/>
                        </a:lnTo>
                        <a:lnTo>
                          <a:pt x="29273" y="74422"/>
                        </a:lnTo>
                        <a:lnTo>
                          <a:pt x="30619" y="75184"/>
                        </a:lnTo>
                        <a:lnTo>
                          <a:pt x="31902" y="74803"/>
                        </a:lnTo>
                        <a:lnTo>
                          <a:pt x="33210" y="74447"/>
                        </a:lnTo>
                        <a:lnTo>
                          <a:pt x="33959" y="73113"/>
                        </a:lnTo>
                        <a:close/>
                      </a:path>
                      <a:path w="41275" h="308609">
                        <a:moveTo>
                          <a:pt x="40995" y="306374"/>
                        </a:moveTo>
                        <a:lnTo>
                          <a:pt x="40640" y="305066"/>
                        </a:lnTo>
                        <a:lnTo>
                          <a:pt x="40284" y="303771"/>
                        </a:lnTo>
                        <a:lnTo>
                          <a:pt x="38925" y="303022"/>
                        </a:lnTo>
                        <a:lnTo>
                          <a:pt x="36347" y="303745"/>
                        </a:lnTo>
                        <a:lnTo>
                          <a:pt x="35598" y="305092"/>
                        </a:lnTo>
                        <a:lnTo>
                          <a:pt x="36309" y="307670"/>
                        </a:lnTo>
                        <a:lnTo>
                          <a:pt x="37655" y="308432"/>
                        </a:lnTo>
                        <a:lnTo>
                          <a:pt x="38938" y="308063"/>
                        </a:lnTo>
                        <a:lnTo>
                          <a:pt x="40246" y="307708"/>
                        </a:lnTo>
                        <a:lnTo>
                          <a:pt x="40995" y="306374"/>
                        </a:lnTo>
                        <a:close/>
                      </a:path>
                      <a:path w="41275" h="308609">
                        <a:moveTo>
                          <a:pt x="40995" y="292531"/>
                        </a:moveTo>
                        <a:lnTo>
                          <a:pt x="40640" y="291236"/>
                        </a:lnTo>
                        <a:lnTo>
                          <a:pt x="40284" y="289941"/>
                        </a:lnTo>
                        <a:lnTo>
                          <a:pt x="38925" y="289191"/>
                        </a:lnTo>
                        <a:lnTo>
                          <a:pt x="36347" y="289915"/>
                        </a:lnTo>
                        <a:lnTo>
                          <a:pt x="35598" y="291249"/>
                        </a:lnTo>
                        <a:lnTo>
                          <a:pt x="36309" y="293839"/>
                        </a:lnTo>
                        <a:lnTo>
                          <a:pt x="37655" y="294601"/>
                        </a:lnTo>
                        <a:lnTo>
                          <a:pt x="38938" y="294233"/>
                        </a:lnTo>
                        <a:lnTo>
                          <a:pt x="40246" y="293878"/>
                        </a:lnTo>
                        <a:lnTo>
                          <a:pt x="40995" y="292531"/>
                        </a:lnTo>
                        <a:close/>
                      </a:path>
                      <a:path w="41275" h="308609">
                        <a:moveTo>
                          <a:pt x="40995" y="278701"/>
                        </a:moveTo>
                        <a:lnTo>
                          <a:pt x="40640" y="277393"/>
                        </a:lnTo>
                        <a:lnTo>
                          <a:pt x="40284" y="276098"/>
                        </a:lnTo>
                        <a:lnTo>
                          <a:pt x="38925" y="275348"/>
                        </a:lnTo>
                        <a:lnTo>
                          <a:pt x="36347" y="276072"/>
                        </a:lnTo>
                        <a:lnTo>
                          <a:pt x="35598" y="277406"/>
                        </a:lnTo>
                        <a:lnTo>
                          <a:pt x="36309" y="279996"/>
                        </a:lnTo>
                        <a:lnTo>
                          <a:pt x="37655" y="280758"/>
                        </a:lnTo>
                        <a:lnTo>
                          <a:pt x="38938" y="280390"/>
                        </a:lnTo>
                        <a:lnTo>
                          <a:pt x="40246" y="280035"/>
                        </a:lnTo>
                        <a:lnTo>
                          <a:pt x="40995" y="278701"/>
                        </a:lnTo>
                        <a:close/>
                      </a:path>
                      <a:path w="41275" h="308609">
                        <a:moveTo>
                          <a:pt x="40995" y="264858"/>
                        </a:moveTo>
                        <a:lnTo>
                          <a:pt x="40640" y="263550"/>
                        </a:lnTo>
                        <a:lnTo>
                          <a:pt x="40284" y="262255"/>
                        </a:lnTo>
                        <a:lnTo>
                          <a:pt x="38925" y="261505"/>
                        </a:lnTo>
                        <a:lnTo>
                          <a:pt x="36347" y="262229"/>
                        </a:lnTo>
                        <a:lnTo>
                          <a:pt x="35598" y="263575"/>
                        </a:lnTo>
                        <a:lnTo>
                          <a:pt x="36309" y="266153"/>
                        </a:lnTo>
                        <a:lnTo>
                          <a:pt x="37655" y="266928"/>
                        </a:lnTo>
                        <a:lnTo>
                          <a:pt x="38938" y="266547"/>
                        </a:lnTo>
                        <a:lnTo>
                          <a:pt x="40246" y="266192"/>
                        </a:lnTo>
                        <a:lnTo>
                          <a:pt x="40995" y="264858"/>
                        </a:lnTo>
                        <a:close/>
                      </a:path>
                      <a:path w="41275" h="308609">
                        <a:moveTo>
                          <a:pt x="40995" y="251015"/>
                        </a:moveTo>
                        <a:lnTo>
                          <a:pt x="40640" y="249720"/>
                        </a:lnTo>
                        <a:lnTo>
                          <a:pt x="40284" y="248424"/>
                        </a:lnTo>
                        <a:lnTo>
                          <a:pt x="38925" y="247675"/>
                        </a:lnTo>
                        <a:lnTo>
                          <a:pt x="36347" y="248399"/>
                        </a:lnTo>
                        <a:lnTo>
                          <a:pt x="35598" y="249732"/>
                        </a:lnTo>
                        <a:lnTo>
                          <a:pt x="36309" y="252323"/>
                        </a:lnTo>
                        <a:lnTo>
                          <a:pt x="37655" y="253085"/>
                        </a:lnTo>
                        <a:lnTo>
                          <a:pt x="38938" y="252717"/>
                        </a:lnTo>
                        <a:lnTo>
                          <a:pt x="40246" y="252361"/>
                        </a:lnTo>
                        <a:lnTo>
                          <a:pt x="40995" y="251015"/>
                        </a:lnTo>
                        <a:close/>
                      </a:path>
                      <a:path w="41275" h="308609">
                        <a:moveTo>
                          <a:pt x="40995" y="237197"/>
                        </a:moveTo>
                        <a:lnTo>
                          <a:pt x="40640" y="235889"/>
                        </a:lnTo>
                        <a:lnTo>
                          <a:pt x="40284" y="234594"/>
                        </a:lnTo>
                        <a:lnTo>
                          <a:pt x="38925" y="233845"/>
                        </a:lnTo>
                        <a:lnTo>
                          <a:pt x="36347" y="234569"/>
                        </a:lnTo>
                        <a:lnTo>
                          <a:pt x="35598" y="235902"/>
                        </a:lnTo>
                        <a:lnTo>
                          <a:pt x="36309" y="238493"/>
                        </a:lnTo>
                        <a:lnTo>
                          <a:pt x="37655" y="239255"/>
                        </a:lnTo>
                        <a:lnTo>
                          <a:pt x="38938" y="238887"/>
                        </a:lnTo>
                        <a:lnTo>
                          <a:pt x="40246" y="238531"/>
                        </a:lnTo>
                        <a:lnTo>
                          <a:pt x="40995" y="237197"/>
                        </a:lnTo>
                        <a:close/>
                      </a:path>
                      <a:path w="41275" h="308609">
                        <a:moveTo>
                          <a:pt x="40995" y="223354"/>
                        </a:moveTo>
                        <a:lnTo>
                          <a:pt x="40640" y="222059"/>
                        </a:lnTo>
                        <a:lnTo>
                          <a:pt x="40284" y="220751"/>
                        </a:lnTo>
                        <a:lnTo>
                          <a:pt x="38925" y="220002"/>
                        </a:lnTo>
                        <a:lnTo>
                          <a:pt x="36347" y="220726"/>
                        </a:lnTo>
                        <a:lnTo>
                          <a:pt x="35598" y="222072"/>
                        </a:lnTo>
                        <a:lnTo>
                          <a:pt x="36309" y="224663"/>
                        </a:lnTo>
                        <a:lnTo>
                          <a:pt x="37655" y="225425"/>
                        </a:lnTo>
                        <a:lnTo>
                          <a:pt x="38938" y="225044"/>
                        </a:lnTo>
                        <a:lnTo>
                          <a:pt x="40246" y="224688"/>
                        </a:lnTo>
                        <a:lnTo>
                          <a:pt x="40995" y="223354"/>
                        </a:lnTo>
                        <a:close/>
                      </a:path>
                      <a:path w="41275" h="308609">
                        <a:moveTo>
                          <a:pt x="40995" y="209511"/>
                        </a:moveTo>
                        <a:lnTo>
                          <a:pt x="40640" y="208216"/>
                        </a:lnTo>
                        <a:lnTo>
                          <a:pt x="40284" y="206921"/>
                        </a:lnTo>
                        <a:lnTo>
                          <a:pt x="38925" y="206171"/>
                        </a:lnTo>
                        <a:lnTo>
                          <a:pt x="36347" y="206895"/>
                        </a:lnTo>
                        <a:lnTo>
                          <a:pt x="35598" y="208229"/>
                        </a:lnTo>
                        <a:lnTo>
                          <a:pt x="36309" y="210820"/>
                        </a:lnTo>
                        <a:lnTo>
                          <a:pt x="37655" y="211582"/>
                        </a:lnTo>
                        <a:lnTo>
                          <a:pt x="38938" y="211213"/>
                        </a:lnTo>
                        <a:lnTo>
                          <a:pt x="40246" y="210858"/>
                        </a:lnTo>
                        <a:lnTo>
                          <a:pt x="40995" y="209511"/>
                        </a:lnTo>
                        <a:close/>
                      </a:path>
                      <a:path w="41275" h="308609">
                        <a:moveTo>
                          <a:pt x="40995" y="195681"/>
                        </a:moveTo>
                        <a:lnTo>
                          <a:pt x="40640" y="194373"/>
                        </a:lnTo>
                        <a:lnTo>
                          <a:pt x="40284" y="193078"/>
                        </a:lnTo>
                        <a:lnTo>
                          <a:pt x="38925" y="192328"/>
                        </a:lnTo>
                        <a:lnTo>
                          <a:pt x="36347" y="193052"/>
                        </a:lnTo>
                        <a:lnTo>
                          <a:pt x="35598" y="194386"/>
                        </a:lnTo>
                        <a:lnTo>
                          <a:pt x="36309" y="196977"/>
                        </a:lnTo>
                        <a:lnTo>
                          <a:pt x="37655" y="197739"/>
                        </a:lnTo>
                        <a:lnTo>
                          <a:pt x="38938" y="197370"/>
                        </a:lnTo>
                        <a:lnTo>
                          <a:pt x="40246" y="197015"/>
                        </a:lnTo>
                        <a:lnTo>
                          <a:pt x="40995" y="195681"/>
                        </a:lnTo>
                        <a:close/>
                      </a:path>
                      <a:path w="41275" h="308609">
                        <a:moveTo>
                          <a:pt x="40995" y="181838"/>
                        </a:moveTo>
                        <a:lnTo>
                          <a:pt x="40640" y="180543"/>
                        </a:lnTo>
                        <a:lnTo>
                          <a:pt x="40284" y="179235"/>
                        </a:lnTo>
                        <a:lnTo>
                          <a:pt x="38925" y="178485"/>
                        </a:lnTo>
                        <a:lnTo>
                          <a:pt x="36347" y="179209"/>
                        </a:lnTo>
                        <a:lnTo>
                          <a:pt x="35598" y="180555"/>
                        </a:lnTo>
                        <a:lnTo>
                          <a:pt x="36309" y="183146"/>
                        </a:lnTo>
                        <a:lnTo>
                          <a:pt x="37655" y="183908"/>
                        </a:lnTo>
                        <a:lnTo>
                          <a:pt x="38938" y="183527"/>
                        </a:lnTo>
                        <a:lnTo>
                          <a:pt x="40246" y="183172"/>
                        </a:lnTo>
                        <a:lnTo>
                          <a:pt x="40995" y="181838"/>
                        </a:lnTo>
                        <a:close/>
                      </a:path>
                      <a:path w="41275" h="308609">
                        <a:moveTo>
                          <a:pt x="40995" y="167995"/>
                        </a:moveTo>
                        <a:lnTo>
                          <a:pt x="40640" y="166700"/>
                        </a:lnTo>
                        <a:lnTo>
                          <a:pt x="40284" y="165404"/>
                        </a:lnTo>
                        <a:lnTo>
                          <a:pt x="38925" y="164655"/>
                        </a:lnTo>
                        <a:lnTo>
                          <a:pt x="36347" y="165379"/>
                        </a:lnTo>
                        <a:lnTo>
                          <a:pt x="35598" y="166712"/>
                        </a:lnTo>
                        <a:lnTo>
                          <a:pt x="36309" y="169303"/>
                        </a:lnTo>
                        <a:lnTo>
                          <a:pt x="37655" y="170065"/>
                        </a:lnTo>
                        <a:lnTo>
                          <a:pt x="38938" y="169697"/>
                        </a:lnTo>
                        <a:lnTo>
                          <a:pt x="40246" y="169341"/>
                        </a:lnTo>
                        <a:lnTo>
                          <a:pt x="40995" y="167995"/>
                        </a:lnTo>
                        <a:close/>
                      </a:path>
                      <a:path w="41275" h="308609">
                        <a:moveTo>
                          <a:pt x="40995" y="154165"/>
                        </a:moveTo>
                        <a:lnTo>
                          <a:pt x="40640" y="152857"/>
                        </a:lnTo>
                        <a:lnTo>
                          <a:pt x="40284" y="151561"/>
                        </a:lnTo>
                        <a:lnTo>
                          <a:pt x="38925" y="150812"/>
                        </a:lnTo>
                        <a:lnTo>
                          <a:pt x="36347" y="151536"/>
                        </a:lnTo>
                        <a:lnTo>
                          <a:pt x="35598" y="152869"/>
                        </a:lnTo>
                        <a:lnTo>
                          <a:pt x="36309" y="155460"/>
                        </a:lnTo>
                        <a:lnTo>
                          <a:pt x="37655" y="156222"/>
                        </a:lnTo>
                        <a:lnTo>
                          <a:pt x="38938" y="155854"/>
                        </a:lnTo>
                        <a:lnTo>
                          <a:pt x="40246" y="155498"/>
                        </a:lnTo>
                        <a:lnTo>
                          <a:pt x="40995" y="154165"/>
                        </a:lnTo>
                        <a:close/>
                      </a:path>
                      <a:path w="41275" h="308609">
                        <a:moveTo>
                          <a:pt x="40995" y="140335"/>
                        </a:moveTo>
                        <a:lnTo>
                          <a:pt x="40640" y="139039"/>
                        </a:lnTo>
                        <a:lnTo>
                          <a:pt x="40284" y="137731"/>
                        </a:lnTo>
                        <a:lnTo>
                          <a:pt x="38925" y="136982"/>
                        </a:lnTo>
                        <a:lnTo>
                          <a:pt x="36347" y="137706"/>
                        </a:lnTo>
                        <a:lnTo>
                          <a:pt x="35598" y="139052"/>
                        </a:lnTo>
                        <a:lnTo>
                          <a:pt x="36309" y="141643"/>
                        </a:lnTo>
                        <a:lnTo>
                          <a:pt x="37655" y="142405"/>
                        </a:lnTo>
                        <a:lnTo>
                          <a:pt x="38938" y="142024"/>
                        </a:lnTo>
                        <a:lnTo>
                          <a:pt x="40246" y="141668"/>
                        </a:lnTo>
                        <a:lnTo>
                          <a:pt x="40995" y="140335"/>
                        </a:lnTo>
                        <a:close/>
                      </a:path>
                      <a:path w="41275" h="308609">
                        <a:moveTo>
                          <a:pt x="40995" y="126492"/>
                        </a:moveTo>
                        <a:lnTo>
                          <a:pt x="40640" y="125196"/>
                        </a:lnTo>
                        <a:lnTo>
                          <a:pt x="40284" y="123901"/>
                        </a:lnTo>
                        <a:lnTo>
                          <a:pt x="38925" y="123139"/>
                        </a:lnTo>
                        <a:lnTo>
                          <a:pt x="36347" y="123875"/>
                        </a:lnTo>
                        <a:lnTo>
                          <a:pt x="35598" y="125209"/>
                        </a:lnTo>
                        <a:lnTo>
                          <a:pt x="36309" y="127800"/>
                        </a:lnTo>
                        <a:lnTo>
                          <a:pt x="37655" y="128562"/>
                        </a:lnTo>
                        <a:lnTo>
                          <a:pt x="38938" y="128193"/>
                        </a:lnTo>
                        <a:lnTo>
                          <a:pt x="40246" y="127838"/>
                        </a:lnTo>
                        <a:lnTo>
                          <a:pt x="40995" y="126492"/>
                        </a:lnTo>
                        <a:close/>
                      </a:path>
                      <a:path w="41275" h="308609">
                        <a:moveTo>
                          <a:pt x="40995" y="112661"/>
                        </a:moveTo>
                        <a:lnTo>
                          <a:pt x="40640" y="111353"/>
                        </a:lnTo>
                        <a:lnTo>
                          <a:pt x="40284" y="110058"/>
                        </a:lnTo>
                        <a:lnTo>
                          <a:pt x="38925" y="109308"/>
                        </a:lnTo>
                        <a:lnTo>
                          <a:pt x="36347" y="110032"/>
                        </a:lnTo>
                        <a:lnTo>
                          <a:pt x="35598" y="111366"/>
                        </a:lnTo>
                        <a:lnTo>
                          <a:pt x="36309" y="113957"/>
                        </a:lnTo>
                        <a:lnTo>
                          <a:pt x="37655" y="114719"/>
                        </a:lnTo>
                        <a:lnTo>
                          <a:pt x="38938" y="114350"/>
                        </a:lnTo>
                        <a:lnTo>
                          <a:pt x="40246" y="113995"/>
                        </a:lnTo>
                        <a:lnTo>
                          <a:pt x="40995" y="112661"/>
                        </a:lnTo>
                        <a:close/>
                      </a:path>
                      <a:path w="41275" h="308609">
                        <a:moveTo>
                          <a:pt x="40995" y="98818"/>
                        </a:moveTo>
                        <a:lnTo>
                          <a:pt x="40640" y="97523"/>
                        </a:lnTo>
                        <a:lnTo>
                          <a:pt x="40284" y="96215"/>
                        </a:lnTo>
                        <a:lnTo>
                          <a:pt x="38925" y="95465"/>
                        </a:lnTo>
                        <a:lnTo>
                          <a:pt x="36347" y="96189"/>
                        </a:lnTo>
                        <a:lnTo>
                          <a:pt x="35598" y="97536"/>
                        </a:lnTo>
                        <a:lnTo>
                          <a:pt x="36309" y="100126"/>
                        </a:lnTo>
                        <a:lnTo>
                          <a:pt x="37655" y="100888"/>
                        </a:lnTo>
                        <a:lnTo>
                          <a:pt x="38938" y="100507"/>
                        </a:lnTo>
                        <a:lnTo>
                          <a:pt x="40246" y="100152"/>
                        </a:lnTo>
                        <a:lnTo>
                          <a:pt x="40995" y="98818"/>
                        </a:lnTo>
                        <a:close/>
                      </a:path>
                      <a:path w="41275" h="308609">
                        <a:moveTo>
                          <a:pt x="40995" y="84975"/>
                        </a:moveTo>
                        <a:lnTo>
                          <a:pt x="40640" y="83680"/>
                        </a:lnTo>
                        <a:lnTo>
                          <a:pt x="40284" y="82384"/>
                        </a:lnTo>
                        <a:lnTo>
                          <a:pt x="38925" y="81635"/>
                        </a:lnTo>
                        <a:lnTo>
                          <a:pt x="36347" y="82359"/>
                        </a:lnTo>
                        <a:lnTo>
                          <a:pt x="35598" y="83693"/>
                        </a:lnTo>
                        <a:lnTo>
                          <a:pt x="36309" y="86283"/>
                        </a:lnTo>
                        <a:lnTo>
                          <a:pt x="37655" y="87045"/>
                        </a:lnTo>
                        <a:lnTo>
                          <a:pt x="38938" y="86677"/>
                        </a:lnTo>
                        <a:lnTo>
                          <a:pt x="40246" y="86321"/>
                        </a:lnTo>
                        <a:lnTo>
                          <a:pt x="40995" y="84975"/>
                        </a:lnTo>
                        <a:close/>
                      </a:path>
                      <a:path w="41275" h="308609">
                        <a:moveTo>
                          <a:pt x="40995" y="71145"/>
                        </a:moveTo>
                        <a:lnTo>
                          <a:pt x="40640" y="69837"/>
                        </a:lnTo>
                        <a:lnTo>
                          <a:pt x="40284" y="68541"/>
                        </a:lnTo>
                        <a:lnTo>
                          <a:pt x="38925" y="67792"/>
                        </a:lnTo>
                        <a:lnTo>
                          <a:pt x="36347" y="68516"/>
                        </a:lnTo>
                        <a:lnTo>
                          <a:pt x="35598" y="69850"/>
                        </a:lnTo>
                        <a:lnTo>
                          <a:pt x="36309" y="72440"/>
                        </a:lnTo>
                        <a:lnTo>
                          <a:pt x="37655" y="73202"/>
                        </a:lnTo>
                        <a:lnTo>
                          <a:pt x="38938" y="72834"/>
                        </a:lnTo>
                        <a:lnTo>
                          <a:pt x="40246" y="72478"/>
                        </a:lnTo>
                        <a:lnTo>
                          <a:pt x="40995" y="71145"/>
                        </a:lnTo>
                        <a:close/>
                      </a:path>
                    </a:pathLst>
                  </a:custGeom>
                  <a:solidFill>
                    <a:srgbClr val="FFFFFF"/>
                  </a:solidFill>
                </p:spPr>
                <p:txBody>
                  <a:bodyPr wrap="square" lIns="0" tIns="0" rIns="0" bIns="0" rtlCol="0"/>
                  <a:lstStyle/>
                  <a:p>
                    <a:endParaRPr/>
                  </a:p>
                </p:txBody>
              </p:sp>
              <p:sp>
                <p:nvSpPr>
                  <p:cNvPr id="712" name="object 88"/>
                  <p:cNvSpPr/>
                  <p:nvPr/>
                </p:nvSpPr>
                <p:spPr>
                  <a:xfrm>
                    <a:off x="6302578" y="8268195"/>
                    <a:ext cx="41275" cy="308610"/>
                  </a:xfrm>
                  <a:custGeom>
                    <a:avLst/>
                    <a:gdLst/>
                    <a:ahLst/>
                    <a:cxnLst/>
                    <a:rect l="l" t="t" r="r" b="b"/>
                    <a:pathLst>
                      <a:path w="41275" h="308609">
                        <a:moveTo>
                          <a:pt x="5410" y="75069"/>
                        </a:moveTo>
                        <a:lnTo>
                          <a:pt x="5054" y="73774"/>
                        </a:lnTo>
                        <a:lnTo>
                          <a:pt x="4686" y="72466"/>
                        </a:lnTo>
                        <a:lnTo>
                          <a:pt x="3340" y="71716"/>
                        </a:lnTo>
                        <a:lnTo>
                          <a:pt x="749" y="72453"/>
                        </a:lnTo>
                        <a:lnTo>
                          <a:pt x="0" y="73787"/>
                        </a:lnTo>
                        <a:lnTo>
                          <a:pt x="355" y="75082"/>
                        </a:lnTo>
                        <a:lnTo>
                          <a:pt x="723" y="76377"/>
                        </a:lnTo>
                        <a:lnTo>
                          <a:pt x="2070" y="77139"/>
                        </a:lnTo>
                        <a:lnTo>
                          <a:pt x="3352" y="76771"/>
                        </a:lnTo>
                        <a:lnTo>
                          <a:pt x="4660" y="76415"/>
                        </a:lnTo>
                        <a:lnTo>
                          <a:pt x="5410" y="75069"/>
                        </a:lnTo>
                        <a:close/>
                      </a:path>
                      <a:path w="41275" h="308609">
                        <a:moveTo>
                          <a:pt x="5410" y="61239"/>
                        </a:moveTo>
                        <a:lnTo>
                          <a:pt x="5054" y="59931"/>
                        </a:lnTo>
                        <a:lnTo>
                          <a:pt x="4686" y="58635"/>
                        </a:lnTo>
                        <a:lnTo>
                          <a:pt x="3340" y="57886"/>
                        </a:lnTo>
                        <a:lnTo>
                          <a:pt x="749" y="58610"/>
                        </a:lnTo>
                        <a:lnTo>
                          <a:pt x="0" y="59944"/>
                        </a:lnTo>
                        <a:lnTo>
                          <a:pt x="355" y="61252"/>
                        </a:lnTo>
                        <a:lnTo>
                          <a:pt x="723" y="62534"/>
                        </a:lnTo>
                        <a:lnTo>
                          <a:pt x="2070" y="63296"/>
                        </a:lnTo>
                        <a:lnTo>
                          <a:pt x="3352" y="62928"/>
                        </a:lnTo>
                        <a:lnTo>
                          <a:pt x="4660" y="62572"/>
                        </a:lnTo>
                        <a:lnTo>
                          <a:pt x="5410" y="61239"/>
                        </a:lnTo>
                        <a:close/>
                      </a:path>
                      <a:path w="41275" h="308609">
                        <a:moveTo>
                          <a:pt x="5410" y="47396"/>
                        </a:moveTo>
                        <a:lnTo>
                          <a:pt x="5054"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33" y="73113"/>
                        </a:moveTo>
                        <a:lnTo>
                          <a:pt x="12077" y="71818"/>
                        </a:lnTo>
                        <a:lnTo>
                          <a:pt x="11722" y="70510"/>
                        </a:lnTo>
                        <a:lnTo>
                          <a:pt x="10363" y="69761"/>
                        </a:lnTo>
                        <a:lnTo>
                          <a:pt x="7772" y="70485"/>
                        </a:lnTo>
                        <a:lnTo>
                          <a:pt x="7023" y="71831"/>
                        </a:lnTo>
                        <a:lnTo>
                          <a:pt x="7391" y="73126"/>
                        </a:lnTo>
                        <a:lnTo>
                          <a:pt x="7747" y="74422"/>
                        </a:lnTo>
                        <a:lnTo>
                          <a:pt x="9093" y="75184"/>
                        </a:lnTo>
                        <a:lnTo>
                          <a:pt x="10375" y="74803"/>
                        </a:lnTo>
                        <a:lnTo>
                          <a:pt x="11684" y="74447"/>
                        </a:lnTo>
                        <a:lnTo>
                          <a:pt x="12433" y="73113"/>
                        </a:lnTo>
                        <a:close/>
                      </a:path>
                      <a:path w="41275" h="308609">
                        <a:moveTo>
                          <a:pt x="12433" y="59270"/>
                        </a:moveTo>
                        <a:lnTo>
                          <a:pt x="12077" y="57975"/>
                        </a:lnTo>
                        <a:lnTo>
                          <a:pt x="11722" y="56680"/>
                        </a:lnTo>
                        <a:lnTo>
                          <a:pt x="10363" y="55918"/>
                        </a:lnTo>
                        <a:lnTo>
                          <a:pt x="7772" y="56654"/>
                        </a:lnTo>
                        <a:lnTo>
                          <a:pt x="7023" y="57988"/>
                        </a:lnTo>
                        <a:lnTo>
                          <a:pt x="7391" y="59283"/>
                        </a:lnTo>
                        <a:lnTo>
                          <a:pt x="7747" y="60579"/>
                        </a:lnTo>
                        <a:lnTo>
                          <a:pt x="9093" y="61341"/>
                        </a:lnTo>
                        <a:lnTo>
                          <a:pt x="10375" y="60972"/>
                        </a:lnTo>
                        <a:lnTo>
                          <a:pt x="11684" y="60617"/>
                        </a:lnTo>
                        <a:lnTo>
                          <a:pt x="12433" y="59270"/>
                        </a:lnTo>
                        <a:close/>
                      </a:path>
                      <a:path w="41275" h="308609">
                        <a:moveTo>
                          <a:pt x="12433" y="45440"/>
                        </a:moveTo>
                        <a:lnTo>
                          <a:pt x="12077" y="44132"/>
                        </a:lnTo>
                        <a:lnTo>
                          <a:pt x="11722" y="42837"/>
                        </a:lnTo>
                        <a:lnTo>
                          <a:pt x="10363" y="42087"/>
                        </a:lnTo>
                        <a:lnTo>
                          <a:pt x="7772" y="42811"/>
                        </a:lnTo>
                        <a:lnTo>
                          <a:pt x="7023" y="44145"/>
                        </a:lnTo>
                        <a:lnTo>
                          <a:pt x="7747" y="46736"/>
                        </a:lnTo>
                        <a:lnTo>
                          <a:pt x="9093" y="47498"/>
                        </a:lnTo>
                        <a:lnTo>
                          <a:pt x="10375" y="47129"/>
                        </a:lnTo>
                        <a:lnTo>
                          <a:pt x="11684" y="46774"/>
                        </a:lnTo>
                        <a:lnTo>
                          <a:pt x="12433" y="45440"/>
                        </a:lnTo>
                        <a:close/>
                      </a:path>
                      <a:path w="41275" h="308609">
                        <a:moveTo>
                          <a:pt x="12433" y="31597"/>
                        </a:moveTo>
                        <a:lnTo>
                          <a:pt x="12077" y="30302"/>
                        </a:lnTo>
                        <a:lnTo>
                          <a:pt x="11722" y="28994"/>
                        </a:lnTo>
                        <a:lnTo>
                          <a:pt x="10363" y="28244"/>
                        </a:lnTo>
                        <a:lnTo>
                          <a:pt x="7772" y="28968"/>
                        </a:lnTo>
                        <a:lnTo>
                          <a:pt x="7023" y="30314"/>
                        </a:lnTo>
                        <a:lnTo>
                          <a:pt x="7391" y="31610"/>
                        </a:lnTo>
                        <a:lnTo>
                          <a:pt x="7747" y="32905"/>
                        </a:lnTo>
                        <a:lnTo>
                          <a:pt x="9093" y="33667"/>
                        </a:lnTo>
                        <a:lnTo>
                          <a:pt x="10375" y="33286"/>
                        </a:lnTo>
                        <a:lnTo>
                          <a:pt x="11684" y="32931"/>
                        </a:lnTo>
                        <a:lnTo>
                          <a:pt x="12433" y="31597"/>
                        </a:lnTo>
                        <a:close/>
                      </a:path>
                      <a:path w="41275" h="308609">
                        <a:moveTo>
                          <a:pt x="12433" y="17754"/>
                        </a:moveTo>
                        <a:lnTo>
                          <a:pt x="12077" y="16459"/>
                        </a:lnTo>
                        <a:lnTo>
                          <a:pt x="11722" y="15163"/>
                        </a:lnTo>
                        <a:lnTo>
                          <a:pt x="10363" y="14401"/>
                        </a:lnTo>
                        <a:lnTo>
                          <a:pt x="7772" y="15138"/>
                        </a:lnTo>
                        <a:lnTo>
                          <a:pt x="7023" y="16471"/>
                        </a:lnTo>
                        <a:lnTo>
                          <a:pt x="7391" y="17767"/>
                        </a:lnTo>
                        <a:lnTo>
                          <a:pt x="7747" y="19062"/>
                        </a:lnTo>
                        <a:lnTo>
                          <a:pt x="9093" y="19824"/>
                        </a:lnTo>
                        <a:lnTo>
                          <a:pt x="10375" y="19456"/>
                        </a:lnTo>
                        <a:lnTo>
                          <a:pt x="11684" y="19100"/>
                        </a:lnTo>
                        <a:lnTo>
                          <a:pt x="12433" y="17754"/>
                        </a:lnTo>
                        <a:close/>
                      </a:path>
                      <a:path w="41275" h="308609">
                        <a:moveTo>
                          <a:pt x="12433" y="3924"/>
                        </a:moveTo>
                        <a:lnTo>
                          <a:pt x="12077" y="2616"/>
                        </a:lnTo>
                        <a:lnTo>
                          <a:pt x="11722" y="1320"/>
                        </a:lnTo>
                        <a:lnTo>
                          <a:pt x="10363" y="571"/>
                        </a:lnTo>
                        <a:lnTo>
                          <a:pt x="7772" y="1295"/>
                        </a:lnTo>
                        <a:lnTo>
                          <a:pt x="7023" y="2628"/>
                        </a:lnTo>
                        <a:lnTo>
                          <a:pt x="7747" y="5219"/>
                        </a:lnTo>
                        <a:lnTo>
                          <a:pt x="9093" y="5981"/>
                        </a:lnTo>
                        <a:lnTo>
                          <a:pt x="10375" y="5613"/>
                        </a:lnTo>
                        <a:lnTo>
                          <a:pt x="11684" y="5257"/>
                        </a:lnTo>
                        <a:lnTo>
                          <a:pt x="12433" y="3924"/>
                        </a:lnTo>
                        <a:close/>
                      </a:path>
                      <a:path w="41275" h="308609">
                        <a:moveTo>
                          <a:pt x="19469" y="71145"/>
                        </a:moveTo>
                        <a:lnTo>
                          <a:pt x="19113" y="69837"/>
                        </a:lnTo>
                        <a:lnTo>
                          <a:pt x="18757" y="68541"/>
                        </a:lnTo>
                        <a:lnTo>
                          <a:pt x="17399" y="67792"/>
                        </a:lnTo>
                        <a:lnTo>
                          <a:pt x="14820" y="68516"/>
                        </a:lnTo>
                        <a:lnTo>
                          <a:pt x="14071" y="69850"/>
                        </a:lnTo>
                        <a:lnTo>
                          <a:pt x="14782" y="72440"/>
                        </a:lnTo>
                        <a:lnTo>
                          <a:pt x="16129" y="73202"/>
                        </a:lnTo>
                        <a:lnTo>
                          <a:pt x="17424" y="72834"/>
                        </a:lnTo>
                        <a:lnTo>
                          <a:pt x="18719" y="72478"/>
                        </a:lnTo>
                        <a:lnTo>
                          <a:pt x="19469" y="71145"/>
                        </a:lnTo>
                        <a:close/>
                      </a:path>
                      <a:path w="41275" h="308609">
                        <a:moveTo>
                          <a:pt x="19469" y="57315"/>
                        </a:moveTo>
                        <a:lnTo>
                          <a:pt x="19113" y="56019"/>
                        </a:lnTo>
                        <a:lnTo>
                          <a:pt x="18757" y="54711"/>
                        </a:lnTo>
                        <a:lnTo>
                          <a:pt x="17399" y="53962"/>
                        </a:lnTo>
                        <a:lnTo>
                          <a:pt x="14820" y="54686"/>
                        </a:lnTo>
                        <a:lnTo>
                          <a:pt x="14071" y="56032"/>
                        </a:lnTo>
                        <a:lnTo>
                          <a:pt x="14782" y="58623"/>
                        </a:lnTo>
                        <a:lnTo>
                          <a:pt x="16129" y="59385"/>
                        </a:lnTo>
                        <a:lnTo>
                          <a:pt x="17424" y="59004"/>
                        </a:lnTo>
                        <a:lnTo>
                          <a:pt x="18719" y="58648"/>
                        </a:lnTo>
                        <a:lnTo>
                          <a:pt x="19469" y="57315"/>
                        </a:lnTo>
                        <a:close/>
                      </a:path>
                      <a:path w="41275" h="308609">
                        <a:moveTo>
                          <a:pt x="19469" y="43472"/>
                        </a:moveTo>
                        <a:lnTo>
                          <a:pt x="19113" y="42176"/>
                        </a:lnTo>
                        <a:lnTo>
                          <a:pt x="18757" y="40881"/>
                        </a:lnTo>
                        <a:lnTo>
                          <a:pt x="17399" y="40132"/>
                        </a:lnTo>
                        <a:lnTo>
                          <a:pt x="14820" y="40855"/>
                        </a:lnTo>
                        <a:lnTo>
                          <a:pt x="14071" y="42189"/>
                        </a:lnTo>
                        <a:lnTo>
                          <a:pt x="14782" y="44780"/>
                        </a:lnTo>
                        <a:lnTo>
                          <a:pt x="16129" y="45542"/>
                        </a:lnTo>
                        <a:lnTo>
                          <a:pt x="17424" y="45173"/>
                        </a:lnTo>
                        <a:lnTo>
                          <a:pt x="18719" y="44818"/>
                        </a:lnTo>
                        <a:lnTo>
                          <a:pt x="19469" y="43472"/>
                        </a:lnTo>
                        <a:close/>
                      </a:path>
                      <a:path w="41275" h="308609">
                        <a:moveTo>
                          <a:pt x="19469" y="29641"/>
                        </a:moveTo>
                        <a:lnTo>
                          <a:pt x="19113" y="28333"/>
                        </a:lnTo>
                        <a:lnTo>
                          <a:pt x="18757" y="27038"/>
                        </a:lnTo>
                        <a:lnTo>
                          <a:pt x="17399" y="26289"/>
                        </a:lnTo>
                        <a:lnTo>
                          <a:pt x="14820" y="27012"/>
                        </a:lnTo>
                        <a:lnTo>
                          <a:pt x="14071" y="28346"/>
                        </a:lnTo>
                        <a:lnTo>
                          <a:pt x="14782" y="30937"/>
                        </a:lnTo>
                        <a:lnTo>
                          <a:pt x="16129" y="31699"/>
                        </a:lnTo>
                        <a:lnTo>
                          <a:pt x="17424" y="31330"/>
                        </a:lnTo>
                        <a:lnTo>
                          <a:pt x="18719" y="30975"/>
                        </a:lnTo>
                        <a:lnTo>
                          <a:pt x="19469" y="29641"/>
                        </a:lnTo>
                        <a:close/>
                      </a:path>
                      <a:path w="41275" h="308609">
                        <a:moveTo>
                          <a:pt x="19469" y="15798"/>
                        </a:moveTo>
                        <a:lnTo>
                          <a:pt x="19113" y="14503"/>
                        </a:lnTo>
                        <a:lnTo>
                          <a:pt x="18757" y="13195"/>
                        </a:lnTo>
                        <a:lnTo>
                          <a:pt x="17399" y="12446"/>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33959" y="308330"/>
                        </a:moveTo>
                        <a:lnTo>
                          <a:pt x="33248" y="305727"/>
                        </a:lnTo>
                        <a:lnTo>
                          <a:pt x="31902" y="304977"/>
                        </a:lnTo>
                        <a:lnTo>
                          <a:pt x="29298" y="305727"/>
                        </a:lnTo>
                        <a:lnTo>
                          <a:pt x="28562" y="307047"/>
                        </a:lnTo>
                        <a:lnTo>
                          <a:pt x="28956" y="308495"/>
                        </a:lnTo>
                        <a:lnTo>
                          <a:pt x="33858"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40982" y="306374"/>
                        </a:moveTo>
                        <a:lnTo>
                          <a:pt x="40627" y="305066"/>
                        </a:lnTo>
                        <a:lnTo>
                          <a:pt x="40271" y="303771"/>
                        </a:lnTo>
                        <a:lnTo>
                          <a:pt x="38925" y="303022"/>
                        </a:lnTo>
                        <a:lnTo>
                          <a:pt x="37630" y="303377"/>
                        </a:lnTo>
                        <a:lnTo>
                          <a:pt x="36334" y="303745"/>
                        </a:lnTo>
                        <a:lnTo>
                          <a:pt x="35585" y="305092"/>
                        </a:lnTo>
                        <a:lnTo>
                          <a:pt x="36296" y="307670"/>
                        </a:lnTo>
                        <a:lnTo>
                          <a:pt x="37655" y="308432"/>
                        </a:lnTo>
                        <a:lnTo>
                          <a:pt x="38938" y="308063"/>
                        </a:lnTo>
                        <a:lnTo>
                          <a:pt x="40233" y="307708"/>
                        </a:lnTo>
                        <a:lnTo>
                          <a:pt x="40982" y="306374"/>
                        </a:lnTo>
                        <a:close/>
                      </a:path>
                      <a:path w="41275" h="308609">
                        <a:moveTo>
                          <a:pt x="40982" y="292531"/>
                        </a:moveTo>
                        <a:lnTo>
                          <a:pt x="40627" y="291236"/>
                        </a:lnTo>
                        <a:lnTo>
                          <a:pt x="40271" y="289941"/>
                        </a:lnTo>
                        <a:lnTo>
                          <a:pt x="38925" y="289191"/>
                        </a:lnTo>
                        <a:lnTo>
                          <a:pt x="37630" y="289547"/>
                        </a:lnTo>
                        <a:lnTo>
                          <a:pt x="36334" y="289915"/>
                        </a:lnTo>
                        <a:lnTo>
                          <a:pt x="35585" y="291249"/>
                        </a:lnTo>
                        <a:lnTo>
                          <a:pt x="36296" y="293839"/>
                        </a:lnTo>
                        <a:lnTo>
                          <a:pt x="37655" y="294601"/>
                        </a:lnTo>
                        <a:lnTo>
                          <a:pt x="38938" y="294233"/>
                        </a:lnTo>
                        <a:lnTo>
                          <a:pt x="40233" y="293878"/>
                        </a:lnTo>
                        <a:lnTo>
                          <a:pt x="40982" y="292531"/>
                        </a:lnTo>
                        <a:close/>
                      </a:path>
                      <a:path w="41275" h="308609">
                        <a:moveTo>
                          <a:pt x="40982" y="278701"/>
                        </a:moveTo>
                        <a:lnTo>
                          <a:pt x="40627" y="277393"/>
                        </a:lnTo>
                        <a:lnTo>
                          <a:pt x="40271" y="276098"/>
                        </a:lnTo>
                        <a:lnTo>
                          <a:pt x="38925" y="275348"/>
                        </a:lnTo>
                        <a:lnTo>
                          <a:pt x="37630" y="275704"/>
                        </a:lnTo>
                        <a:lnTo>
                          <a:pt x="36334" y="276072"/>
                        </a:lnTo>
                        <a:lnTo>
                          <a:pt x="35585" y="277406"/>
                        </a:lnTo>
                        <a:lnTo>
                          <a:pt x="36296" y="279996"/>
                        </a:lnTo>
                        <a:lnTo>
                          <a:pt x="37655" y="280758"/>
                        </a:lnTo>
                        <a:lnTo>
                          <a:pt x="38938" y="280390"/>
                        </a:lnTo>
                        <a:lnTo>
                          <a:pt x="40233" y="280035"/>
                        </a:lnTo>
                        <a:lnTo>
                          <a:pt x="40982" y="278701"/>
                        </a:lnTo>
                        <a:close/>
                      </a:path>
                      <a:path w="41275" h="308609">
                        <a:moveTo>
                          <a:pt x="40982" y="264858"/>
                        </a:moveTo>
                        <a:lnTo>
                          <a:pt x="40627" y="263550"/>
                        </a:lnTo>
                        <a:lnTo>
                          <a:pt x="40271" y="262255"/>
                        </a:lnTo>
                        <a:lnTo>
                          <a:pt x="38925" y="261505"/>
                        </a:lnTo>
                        <a:lnTo>
                          <a:pt x="37630" y="261861"/>
                        </a:lnTo>
                        <a:lnTo>
                          <a:pt x="36334" y="262229"/>
                        </a:lnTo>
                        <a:lnTo>
                          <a:pt x="35585" y="263575"/>
                        </a:lnTo>
                        <a:lnTo>
                          <a:pt x="36296" y="266153"/>
                        </a:lnTo>
                        <a:lnTo>
                          <a:pt x="37655" y="266928"/>
                        </a:lnTo>
                        <a:lnTo>
                          <a:pt x="38938" y="266547"/>
                        </a:lnTo>
                        <a:lnTo>
                          <a:pt x="40233" y="266192"/>
                        </a:lnTo>
                        <a:lnTo>
                          <a:pt x="40982" y="264858"/>
                        </a:lnTo>
                        <a:close/>
                      </a:path>
                      <a:path w="41275" h="308609">
                        <a:moveTo>
                          <a:pt x="40982" y="251015"/>
                        </a:moveTo>
                        <a:lnTo>
                          <a:pt x="40627" y="249720"/>
                        </a:lnTo>
                        <a:lnTo>
                          <a:pt x="40271" y="248424"/>
                        </a:lnTo>
                        <a:lnTo>
                          <a:pt x="38925" y="247675"/>
                        </a:lnTo>
                        <a:lnTo>
                          <a:pt x="37630" y="248031"/>
                        </a:lnTo>
                        <a:lnTo>
                          <a:pt x="36334" y="248399"/>
                        </a:lnTo>
                        <a:lnTo>
                          <a:pt x="35585" y="249732"/>
                        </a:lnTo>
                        <a:lnTo>
                          <a:pt x="36296" y="252323"/>
                        </a:lnTo>
                        <a:lnTo>
                          <a:pt x="37655" y="253085"/>
                        </a:lnTo>
                        <a:lnTo>
                          <a:pt x="38938" y="252717"/>
                        </a:lnTo>
                        <a:lnTo>
                          <a:pt x="40233" y="252361"/>
                        </a:lnTo>
                        <a:lnTo>
                          <a:pt x="40982" y="251015"/>
                        </a:lnTo>
                        <a:close/>
                      </a:path>
                      <a:path w="41275" h="308609">
                        <a:moveTo>
                          <a:pt x="40982" y="237197"/>
                        </a:moveTo>
                        <a:lnTo>
                          <a:pt x="40627" y="235889"/>
                        </a:lnTo>
                        <a:lnTo>
                          <a:pt x="40271" y="234594"/>
                        </a:lnTo>
                        <a:lnTo>
                          <a:pt x="38925" y="233845"/>
                        </a:lnTo>
                        <a:lnTo>
                          <a:pt x="37630" y="234200"/>
                        </a:lnTo>
                        <a:lnTo>
                          <a:pt x="36334" y="234569"/>
                        </a:lnTo>
                        <a:lnTo>
                          <a:pt x="35585" y="235902"/>
                        </a:lnTo>
                        <a:lnTo>
                          <a:pt x="36296" y="238493"/>
                        </a:lnTo>
                        <a:lnTo>
                          <a:pt x="37655" y="239255"/>
                        </a:lnTo>
                        <a:lnTo>
                          <a:pt x="38938" y="238887"/>
                        </a:lnTo>
                        <a:lnTo>
                          <a:pt x="40233" y="238531"/>
                        </a:lnTo>
                        <a:lnTo>
                          <a:pt x="40982" y="237197"/>
                        </a:lnTo>
                        <a:close/>
                      </a:path>
                      <a:path w="41275" h="308609">
                        <a:moveTo>
                          <a:pt x="40982" y="223354"/>
                        </a:moveTo>
                        <a:lnTo>
                          <a:pt x="40627" y="222059"/>
                        </a:lnTo>
                        <a:lnTo>
                          <a:pt x="40271" y="220751"/>
                        </a:lnTo>
                        <a:lnTo>
                          <a:pt x="38925" y="220002"/>
                        </a:lnTo>
                        <a:lnTo>
                          <a:pt x="37630" y="220357"/>
                        </a:lnTo>
                        <a:lnTo>
                          <a:pt x="36334" y="220726"/>
                        </a:lnTo>
                        <a:lnTo>
                          <a:pt x="35585" y="222072"/>
                        </a:lnTo>
                        <a:lnTo>
                          <a:pt x="36296" y="224663"/>
                        </a:lnTo>
                        <a:lnTo>
                          <a:pt x="37655" y="225425"/>
                        </a:lnTo>
                        <a:lnTo>
                          <a:pt x="38938" y="225044"/>
                        </a:lnTo>
                        <a:lnTo>
                          <a:pt x="40233" y="224688"/>
                        </a:lnTo>
                        <a:lnTo>
                          <a:pt x="40982" y="223354"/>
                        </a:lnTo>
                        <a:close/>
                      </a:path>
                      <a:path w="41275" h="308609">
                        <a:moveTo>
                          <a:pt x="40982" y="209511"/>
                        </a:moveTo>
                        <a:lnTo>
                          <a:pt x="40627" y="208216"/>
                        </a:lnTo>
                        <a:lnTo>
                          <a:pt x="40271" y="206921"/>
                        </a:lnTo>
                        <a:lnTo>
                          <a:pt x="38925" y="206171"/>
                        </a:lnTo>
                        <a:lnTo>
                          <a:pt x="37630" y="206527"/>
                        </a:lnTo>
                        <a:lnTo>
                          <a:pt x="36334" y="206895"/>
                        </a:lnTo>
                        <a:lnTo>
                          <a:pt x="35585" y="208229"/>
                        </a:lnTo>
                        <a:lnTo>
                          <a:pt x="36296" y="210820"/>
                        </a:lnTo>
                        <a:lnTo>
                          <a:pt x="37655" y="211582"/>
                        </a:lnTo>
                        <a:lnTo>
                          <a:pt x="38938" y="211213"/>
                        </a:lnTo>
                        <a:lnTo>
                          <a:pt x="40233" y="210858"/>
                        </a:lnTo>
                        <a:lnTo>
                          <a:pt x="40982" y="209511"/>
                        </a:lnTo>
                        <a:close/>
                      </a:path>
                      <a:path w="41275" h="308609">
                        <a:moveTo>
                          <a:pt x="40982" y="195681"/>
                        </a:moveTo>
                        <a:lnTo>
                          <a:pt x="40627" y="194373"/>
                        </a:lnTo>
                        <a:lnTo>
                          <a:pt x="40271" y="193078"/>
                        </a:lnTo>
                        <a:lnTo>
                          <a:pt x="38925" y="192328"/>
                        </a:lnTo>
                        <a:lnTo>
                          <a:pt x="37630" y="192684"/>
                        </a:lnTo>
                        <a:lnTo>
                          <a:pt x="36334" y="193052"/>
                        </a:lnTo>
                        <a:lnTo>
                          <a:pt x="35585" y="194386"/>
                        </a:lnTo>
                        <a:lnTo>
                          <a:pt x="36296" y="196977"/>
                        </a:lnTo>
                        <a:lnTo>
                          <a:pt x="37655" y="197739"/>
                        </a:lnTo>
                        <a:lnTo>
                          <a:pt x="38938" y="197370"/>
                        </a:lnTo>
                        <a:lnTo>
                          <a:pt x="40233" y="197015"/>
                        </a:lnTo>
                        <a:lnTo>
                          <a:pt x="40982" y="195681"/>
                        </a:lnTo>
                        <a:close/>
                      </a:path>
                      <a:path w="41275" h="308609">
                        <a:moveTo>
                          <a:pt x="40982" y="181838"/>
                        </a:moveTo>
                        <a:lnTo>
                          <a:pt x="40627" y="180543"/>
                        </a:lnTo>
                        <a:lnTo>
                          <a:pt x="40271" y="179235"/>
                        </a:lnTo>
                        <a:lnTo>
                          <a:pt x="38925" y="178485"/>
                        </a:lnTo>
                        <a:lnTo>
                          <a:pt x="37630" y="178841"/>
                        </a:lnTo>
                        <a:lnTo>
                          <a:pt x="36334" y="179209"/>
                        </a:lnTo>
                        <a:lnTo>
                          <a:pt x="35585" y="180555"/>
                        </a:lnTo>
                        <a:lnTo>
                          <a:pt x="36296" y="183146"/>
                        </a:lnTo>
                        <a:lnTo>
                          <a:pt x="37655" y="183908"/>
                        </a:lnTo>
                        <a:lnTo>
                          <a:pt x="38938" y="183527"/>
                        </a:lnTo>
                        <a:lnTo>
                          <a:pt x="40233" y="183172"/>
                        </a:lnTo>
                        <a:lnTo>
                          <a:pt x="40982" y="181838"/>
                        </a:lnTo>
                        <a:close/>
                      </a:path>
                      <a:path w="41275" h="308609">
                        <a:moveTo>
                          <a:pt x="40982" y="167995"/>
                        </a:moveTo>
                        <a:lnTo>
                          <a:pt x="40627" y="166700"/>
                        </a:lnTo>
                        <a:lnTo>
                          <a:pt x="40271" y="165404"/>
                        </a:lnTo>
                        <a:lnTo>
                          <a:pt x="38925" y="164655"/>
                        </a:lnTo>
                        <a:lnTo>
                          <a:pt x="37630" y="165011"/>
                        </a:lnTo>
                        <a:lnTo>
                          <a:pt x="36334" y="165379"/>
                        </a:lnTo>
                        <a:lnTo>
                          <a:pt x="35585" y="166712"/>
                        </a:lnTo>
                        <a:lnTo>
                          <a:pt x="36296" y="169303"/>
                        </a:lnTo>
                        <a:lnTo>
                          <a:pt x="37655" y="170065"/>
                        </a:lnTo>
                        <a:lnTo>
                          <a:pt x="38938" y="169697"/>
                        </a:lnTo>
                        <a:lnTo>
                          <a:pt x="40233" y="169341"/>
                        </a:lnTo>
                        <a:lnTo>
                          <a:pt x="40982" y="167995"/>
                        </a:lnTo>
                        <a:close/>
                      </a:path>
                      <a:path w="41275" h="308609">
                        <a:moveTo>
                          <a:pt x="40982" y="154165"/>
                        </a:moveTo>
                        <a:lnTo>
                          <a:pt x="40627" y="152857"/>
                        </a:lnTo>
                        <a:lnTo>
                          <a:pt x="40271" y="151561"/>
                        </a:lnTo>
                        <a:lnTo>
                          <a:pt x="38925" y="150812"/>
                        </a:lnTo>
                        <a:lnTo>
                          <a:pt x="37630" y="151168"/>
                        </a:lnTo>
                        <a:lnTo>
                          <a:pt x="36334" y="151536"/>
                        </a:lnTo>
                        <a:lnTo>
                          <a:pt x="35585" y="152869"/>
                        </a:lnTo>
                        <a:lnTo>
                          <a:pt x="36296" y="155460"/>
                        </a:lnTo>
                        <a:lnTo>
                          <a:pt x="37655" y="156222"/>
                        </a:lnTo>
                        <a:lnTo>
                          <a:pt x="38938" y="155854"/>
                        </a:lnTo>
                        <a:lnTo>
                          <a:pt x="40233" y="155498"/>
                        </a:lnTo>
                        <a:lnTo>
                          <a:pt x="40982" y="154165"/>
                        </a:lnTo>
                        <a:close/>
                      </a:path>
                      <a:path w="41275" h="308609">
                        <a:moveTo>
                          <a:pt x="40982" y="140335"/>
                        </a:moveTo>
                        <a:lnTo>
                          <a:pt x="40627" y="139039"/>
                        </a:lnTo>
                        <a:lnTo>
                          <a:pt x="40271" y="137731"/>
                        </a:lnTo>
                        <a:lnTo>
                          <a:pt x="38925" y="136982"/>
                        </a:lnTo>
                        <a:lnTo>
                          <a:pt x="37630" y="137337"/>
                        </a:lnTo>
                        <a:lnTo>
                          <a:pt x="36334" y="137706"/>
                        </a:lnTo>
                        <a:lnTo>
                          <a:pt x="35585" y="139052"/>
                        </a:lnTo>
                        <a:lnTo>
                          <a:pt x="36296" y="141643"/>
                        </a:lnTo>
                        <a:lnTo>
                          <a:pt x="37655" y="142405"/>
                        </a:lnTo>
                        <a:lnTo>
                          <a:pt x="38938" y="142024"/>
                        </a:lnTo>
                        <a:lnTo>
                          <a:pt x="40233" y="141668"/>
                        </a:lnTo>
                        <a:lnTo>
                          <a:pt x="40982" y="140335"/>
                        </a:lnTo>
                        <a:close/>
                      </a:path>
                      <a:path w="41275" h="308609">
                        <a:moveTo>
                          <a:pt x="40982" y="126492"/>
                        </a:moveTo>
                        <a:lnTo>
                          <a:pt x="40627" y="125196"/>
                        </a:lnTo>
                        <a:lnTo>
                          <a:pt x="40271" y="123901"/>
                        </a:lnTo>
                        <a:lnTo>
                          <a:pt x="38925" y="123139"/>
                        </a:lnTo>
                        <a:lnTo>
                          <a:pt x="36334" y="123875"/>
                        </a:lnTo>
                        <a:lnTo>
                          <a:pt x="35585" y="125209"/>
                        </a:lnTo>
                        <a:lnTo>
                          <a:pt x="36296" y="127800"/>
                        </a:lnTo>
                        <a:lnTo>
                          <a:pt x="37655" y="128562"/>
                        </a:lnTo>
                        <a:lnTo>
                          <a:pt x="38938" y="128193"/>
                        </a:lnTo>
                        <a:lnTo>
                          <a:pt x="40233" y="127838"/>
                        </a:lnTo>
                        <a:lnTo>
                          <a:pt x="40982" y="126492"/>
                        </a:lnTo>
                        <a:close/>
                      </a:path>
                      <a:path w="41275" h="308609">
                        <a:moveTo>
                          <a:pt x="40982" y="112661"/>
                        </a:moveTo>
                        <a:lnTo>
                          <a:pt x="40627" y="111353"/>
                        </a:lnTo>
                        <a:lnTo>
                          <a:pt x="40271" y="110058"/>
                        </a:lnTo>
                        <a:lnTo>
                          <a:pt x="38925" y="109308"/>
                        </a:lnTo>
                        <a:lnTo>
                          <a:pt x="37630" y="109664"/>
                        </a:lnTo>
                        <a:lnTo>
                          <a:pt x="36334" y="110032"/>
                        </a:lnTo>
                        <a:lnTo>
                          <a:pt x="35585" y="111366"/>
                        </a:lnTo>
                        <a:lnTo>
                          <a:pt x="36296" y="113957"/>
                        </a:lnTo>
                        <a:lnTo>
                          <a:pt x="37655" y="114719"/>
                        </a:lnTo>
                        <a:lnTo>
                          <a:pt x="38938" y="114350"/>
                        </a:lnTo>
                        <a:lnTo>
                          <a:pt x="40233" y="113995"/>
                        </a:lnTo>
                        <a:lnTo>
                          <a:pt x="40982" y="112661"/>
                        </a:lnTo>
                        <a:close/>
                      </a:path>
                      <a:path w="41275" h="308609">
                        <a:moveTo>
                          <a:pt x="40982" y="98818"/>
                        </a:moveTo>
                        <a:lnTo>
                          <a:pt x="40627" y="97523"/>
                        </a:lnTo>
                        <a:lnTo>
                          <a:pt x="40271" y="96215"/>
                        </a:lnTo>
                        <a:lnTo>
                          <a:pt x="38925" y="95465"/>
                        </a:lnTo>
                        <a:lnTo>
                          <a:pt x="37630" y="95821"/>
                        </a:lnTo>
                        <a:lnTo>
                          <a:pt x="36334" y="96189"/>
                        </a:lnTo>
                        <a:lnTo>
                          <a:pt x="35585" y="97536"/>
                        </a:lnTo>
                        <a:lnTo>
                          <a:pt x="36296" y="100126"/>
                        </a:lnTo>
                        <a:lnTo>
                          <a:pt x="37655" y="100888"/>
                        </a:lnTo>
                        <a:lnTo>
                          <a:pt x="38938" y="100507"/>
                        </a:lnTo>
                        <a:lnTo>
                          <a:pt x="40233" y="100152"/>
                        </a:lnTo>
                        <a:lnTo>
                          <a:pt x="40982" y="98818"/>
                        </a:lnTo>
                        <a:close/>
                      </a:path>
                      <a:path w="41275" h="308609">
                        <a:moveTo>
                          <a:pt x="40982" y="84975"/>
                        </a:moveTo>
                        <a:lnTo>
                          <a:pt x="40627" y="83680"/>
                        </a:lnTo>
                        <a:lnTo>
                          <a:pt x="40271" y="82384"/>
                        </a:lnTo>
                        <a:lnTo>
                          <a:pt x="38925" y="81635"/>
                        </a:lnTo>
                        <a:lnTo>
                          <a:pt x="37630" y="81991"/>
                        </a:lnTo>
                        <a:lnTo>
                          <a:pt x="36334" y="82359"/>
                        </a:lnTo>
                        <a:lnTo>
                          <a:pt x="35585" y="83693"/>
                        </a:lnTo>
                        <a:lnTo>
                          <a:pt x="36296" y="86283"/>
                        </a:lnTo>
                        <a:lnTo>
                          <a:pt x="37655" y="87045"/>
                        </a:lnTo>
                        <a:lnTo>
                          <a:pt x="38938" y="86677"/>
                        </a:lnTo>
                        <a:lnTo>
                          <a:pt x="40233" y="86321"/>
                        </a:lnTo>
                        <a:lnTo>
                          <a:pt x="40982" y="84975"/>
                        </a:lnTo>
                        <a:close/>
                      </a:path>
                      <a:path w="41275" h="308609">
                        <a:moveTo>
                          <a:pt x="40982" y="71145"/>
                        </a:moveTo>
                        <a:lnTo>
                          <a:pt x="40627" y="69837"/>
                        </a:lnTo>
                        <a:lnTo>
                          <a:pt x="40271" y="68541"/>
                        </a:lnTo>
                        <a:lnTo>
                          <a:pt x="38925" y="67792"/>
                        </a:lnTo>
                        <a:lnTo>
                          <a:pt x="37630" y="68148"/>
                        </a:lnTo>
                        <a:lnTo>
                          <a:pt x="36334" y="68516"/>
                        </a:lnTo>
                        <a:lnTo>
                          <a:pt x="35585" y="69850"/>
                        </a:lnTo>
                        <a:lnTo>
                          <a:pt x="36296" y="72440"/>
                        </a:lnTo>
                        <a:lnTo>
                          <a:pt x="37655" y="73202"/>
                        </a:lnTo>
                        <a:lnTo>
                          <a:pt x="38938" y="72834"/>
                        </a:lnTo>
                        <a:lnTo>
                          <a:pt x="40233" y="72478"/>
                        </a:lnTo>
                        <a:lnTo>
                          <a:pt x="40982" y="71145"/>
                        </a:lnTo>
                        <a:close/>
                      </a:path>
                    </a:pathLst>
                  </a:custGeom>
                  <a:solidFill>
                    <a:srgbClr val="FFFFFF"/>
                  </a:solidFill>
                </p:spPr>
                <p:txBody>
                  <a:bodyPr wrap="square" lIns="0" tIns="0" rIns="0" bIns="0" rtlCol="0"/>
                  <a:lstStyle/>
                  <a:p>
                    <a:endParaRPr/>
                  </a:p>
                </p:txBody>
              </p:sp>
              <p:sp>
                <p:nvSpPr>
                  <p:cNvPr id="713" name="object 89"/>
                  <p:cNvSpPr/>
                  <p:nvPr/>
                </p:nvSpPr>
                <p:spPr>
                  <a:xfrm>
                    <a:off x="6281051" y="8268195"/>
                    <a:ext cx="41275" cy="308610"/>
                  </a:xfrm>
                  <a:custGeom>
                    <a:avLst/>
                    <a:gdLst/>
                    <a:ahLst/>
                    <a:cxnLst/>
                    <a:rect l="l" t="t" r="r" b="b"/>
                    <a:pathLst>
                      <a:path w="41275" h="308609">
                        <a:moveTo>
                          <a:pt x="5397" y="88912"/>
                        </a:moveTo>
                        <a:lnTo>
                          <a:pt x="5041" y="87617"/>
                        </a:lnTo>
                        <a:lnTo>
                          <a:pt x="4686" y="86309"/>
                        </a:lnTo>
                        <a:lnTo>
                          <a:pt x="3340" y="85559"/>
                        </a:lnTo>
                        <a:lnTo>
                          <a:pt x="2044" y="85915"/>
                        </a:lnTo>
                        <a:lnTo>
                          <a:pt x="749" y="86283"/>
                        </a:lnTo>
                        <a:lnTo>
                          <a:pt x="0" y="87630"/>
                        </a:lnTo>
                        <a:lnTo>
                          <a:pt x="711" y="90208"/>
                        </a:lnTo>
                        <a:lnTo>
                          <a:pt x="2057" y="90970"/>
                        </a:lnTo>
                        <a:lnTo>
                          <a:pt x="3352" y="90601"/>
                        </a:lnTo>
                        <a:lnTo>
                          <a:pt x="4648" y="90246"/>
                        </a:lnTo>
                        <a:lnTo>
                          <a:pt x="5397" y="88912"/>
                        </a:lnTo>
                        <a:close/>
                      </a:path>
                      <a:path w="41275" h="308609">
                        <a:moveTo>
                          <a:pt x="5397" y="75069"/>
                        </a:moveTo>
                        <a:lnTo>
                          <a:pt x="5041" y="73774"/>
                        </a:lnTo>
                        <a:lnTo>
                          <a:pt x="4686" y="72466"/>
                        </a:lnTo>
                        <a:lnTo>
                          <a:pt x="3340" y="71716"/>
                        </a:lnTo>
                        <a:lnTo>
                          <a:pt x="749" y="72453"/>
                        </a:lnTo>
                        <a:lnTo>
                          <a:pt x="0" y="73787"/>
                        </a:lnTo>
                        <a:lnTo>
                          <a:pt x="711" y="76377"/>
                        </a:lnTo>
                        <a:lnTo>
                          <a:pt x="2057"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73113"/>
                        </a:moveTo>
                        <a:lnTo>
                          <a:pt x="12077" y="71818"/>
                        </a:lnTo>
                        <a:lnTo>
                          <a:pt x="11722" y="70510"/>
                        </a:lnTo>
                        <a:lnTo>
                          <a:pt x="10375" y="69761"/>
                        </a:lnTo>
                        <a:lnTo>
                          <a:pt x="9080" y="70116"/>
                        </a:lnTo>
                        <a:lnTo>
                          <a:pt x="7785" y="70485"/>
                        </a:lnTo>
                        <a:lnTo>
                          <a:pt x="7035" y="71831"/>
                        </a:lnTo>
                        <a:lnTo>
                          <a:pt x="7747" y="74422"/>
                        </a:lnTo>
                        <a:lnTo>
                          <a:pt x="9105" y="75184"/>
                        </a:lnTo>
                        <a:lnTo>
                          <a:pt x="10388" y="74803"/>
                        </a:lnTo>
                        <a:lnTo>
                          <a:pt x="11684" y="74447"/>
                        </a:lnTo>
                        <a:lnTo>
                          <a:pt x="12433" y="73113"/>
                        </a:lnTo>
                        <a:close/>
                      </a:path>
                      <a:path w="41275" h="308609">
                        <a:moveTo>
                          <a:pt x="12433" y="59270"/>
                        </a:moveTo>
                        <a:lnTo>
                          <a:pt x="12077" y="57975"/>
                        </a:lnTo>
                        <a:lnTo>
                          <a:pt x="11722" y="56680"/>
                        </a:lnTo>
                        <a:lnTo>
                          <a:pt x="10375" y="55918"/>
                        </a:lnTo>
                        <a:lnTo>
                          <a:pt x="7785" y="56654"/>
                        </a:lnTo>
                        <a:lnTo>
                          <a:pt x="7035" y="57988"/>
                        </a:lnTo>
                        <a:lnTo>
                          <a:pt x="7747" y="60579"/>
                        </a:lnTo>
                        <a:lnTo>
                          <a:pt x="9105" y="61341"/>
                        </a:lnTo>
                        <a:lnTo>
                          <a:pt x="10388" y="60972"/>
                        </a:lnTo>
                        <a:lnTo>
                          <a:pt x="11684" y="60617"/>
                        </a:lnTo>
                        <a:lnTo>
                          <a:pt x="12433" y="59270"/>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105"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105"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105"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105" y="5981"/>
                        </a:lnTo>
                        <a:lnTo>
                          <a:pt x="10388" y="5613"/>
                        </a:lnTo>
                        <a:lnTo>
                          <a:pt x="11684" y="5257"/>
                        </a:lnTo>
                        <a:lnTo>
                          <a:pt x="12433" y="3924"/>
                        </a:lnTo>
                        <a:close/>
                      </a:path>
                      <a:path w="41275" h="308609">
                        <a:moveTo>
                          <a:pt x="19481" y="71145"/>
                        </a:moveTo>
                        <a:lnTo>
                          <a:pt x="19113" y="69837"/>
                        </a:lnTo>
                        <a:lnTo>
                          <a:pt x="18757" y="68541"/>
                        </a:lnTo>
                        <a:lnTo>
                          <a:pt x="17411" y="67792"/>
                        </a:lnTo>
                        <a:lnTo>
                          <a:pt x="14820" y="68516"/>
                        </a:lnTo>
                        <a:lnTo>
                          <a:pt x="14071" y="69850"/>
                        </a:lnTo>
                        <a:lnTo>
                          <a:pt x="14782" y="72440"/>
                        </a:lnTo>
                        <a:lnTo>
                          <a:pt x="16141" y="73202"/>
                        </a:lnTo>
                        <a:lnTo>
                          <a:pt x="17424" y="72834"/>
                        </a:lnTo>
                        <a:lnTo>
                          <a:pt x="18732" y="72478"/>
                        </a:lnTo>
                        <a:lnTo>
                          <a:pt x="19481" y="71145"/>
                        </a:lnTo>
                        <a:close/>
                      </a:path>
                      <a:path w="41275" h="308609">
                        <a:moveTo>
                          <a:pt x="19481" y="57315"/>
                        </a:moveTo>
                        <a:lnTo>
                          <a:pt x="19113" y="56019"/>
                        </a:lnTo>
                        <a:lnTo>
                          <a:pt x="18757" y="54711"/>
                        </a:lnTo>
                        <a:lnTo>
                          <a:pt x="17411" y="53962"/>
                        </a:lnTo>
                        <a:lnTo>
                          <a:pt x="14820" y="54686"/>
                        </a:lnTo>
                        <a:lnTo>
                          <a:pt x="14071" y="56032"/>
                        </a:lnTo>
                        <a:lnTo>
                          <a:pt x="14782" y="58623"/>
                        </a:lnTo>
                        <a:lnTo>
                          <a:pt x="16141" y="59385"/>
                        </a:lnTo>
                        <a:lnTo>
                          <a:pt x="17424" y="59004"/>
                        </a:lnTo>
                        <a:lnTo>
                          <a:pt x="18732" y="58648"/>
                        </a:lnTo>
                        <a:lnTo>
                          <a:pt x="19481" y="57315"/>
                        </a:lnTo>
                        <a:close/>
                      </a:path>
                      <a:path w="41275" h="308609">
                        <a:moveTo>
                          <a:pt x="19481" y="43472"/>
                        </a:moveTo>
                        <a:lnTo>
                          <a:pt x="19113" y="42176"/>
                        </a:lnTo>
                        <a:lnTo>
                          <a:pt x="18757" y="40881"/>
                        </a:lnTo>
                        <a:lnTo>
                          <a:pt x="17411" y="40132"/>
                        </a:lnTo>
                        <a:lnTo>
                          <a:pt x="14820" y="40855"/>
                        </a:lnTo>
                        <a:lnTo>
                          <a:pt x="14071" y="42189"/>
                        </a:lnTo>
                        <a:lnTo>
                          <a:pt x="14782" y="44780"/>
                        </a:lnTo>
                        <a:lnTo>
                          <a:pt x="16141" y="45542"/>
                        </a:lnTo>
                        <a:lnTo>
                          <a:pt x="17424" y="45173"/>
                        </a:lnTo>
                        <a:lnTo>
                          <a:pt x="18732" y="44818"/>
                        </a:lnTo>
                        <a:lnTo>
                          <a:pt x="19481" y="43472"/>
                        </a:lnTo>
                        <a:close/>
                      </a:path>
                      <a:path w="41275" h="308609">
                        <a:moveTo>
                          <a:pt x="19481" y="29641"/>
                        </a:moveTo>
                        <a:lnTo>
                          <a:pt x="19113" y="28333"/>
                        </a:lnTo>
                        <a:lnTo>
                          <a:pt x="18757" y="27038"/>
                        </a:lnTo>
                        <a:lnTo>
                          <a:pt x="17411" y="26289"/>
                        </a:lnTo>
                        <a:lnTo>
                          <a:pt x="14820" y="27012"/>
                        </a:lnTo>
                        <a:lnTo>
                          <a:pt x="14071" y="28346"/>
                        </a:lnTo>
                        <a:lnTo>
                          <a:pt x="14782" y="30937"/>
                        </a:lnTo>
                        <a:lnTo>
                          <a:pt x="16141" y="31699"/>
                        </a:lnTo>
                        <a:lnTo>
                          <a:pt x="17424" y="31330"/>
                        </a:lnTo>
                        <a:lnTo>
                          <a:pt x="18732" y="30975"/>
                        </a:lnTo>
                        <a:lnTo>
                          <a:pt x="19481" y="29641"/>
                        </a:lnTo>
                        <a:close/>
                      </a:path>
                      <a:path w="41275" h="308609">
                        <a:moveTo>
                          <a:pt x="19481" y="15798"/>
                        </a:moveTo>
                        <a:lnTo>
                          <a:pt x="19113" y="14503"/>
                        </a:lnTo>
                        <a:lnTo>
                          <a:pt x="18757" y="13195"/>
                        </a:lnTo>
                        <a:lnTo>
                          <a:pt x="17411" y="12446"/>
                        </a:lnTo>
                        <a:lnTo>
                          <a:pt x="14820" y="13169"/>
                        </a:lnTo>
                        <a:lnTo>
                          <a:pt x="14071" y="14516"/>
                        </a:lnTo>
                        <a:lnTo>
                          <a:pt x="14782" y="17106"/>
                        </a:lnTo>
                        <a:lnTo>
                          <a:pt x="16141" y="17868"/>
                        </a:lnTo>
                        <a:lnTo>
                          <a:pt x="17424" y="17487"/>
                        </a:lnTo>
                        <a:lnTo>
                          <a:pt x="18732" y="17132"/>
                        </a:lnTo>
                        <a:lnTo>
                          <a:pt x="19481" y="15798"/>
                        </a:lnTo>
                        <a:close/>
                      </a:path>
                      <a:path w="41275" h="308609">
                        <a:moveTo>
                          <a:pt x="19481" y="1955"/>
                        </a:moveTo>
                        <a:lnTo>
                          <a:pt x="18923" y="0"/>
                        </a:lnTo>
                        <a:lnTo>
                          <a:pt x="14452" y="0"/>
                        </a:lnTo>
                        <a:lnTo>
                          <a:pt x="14071" y="673"/>
                        </a:lnTo>
                        <a:lnTo>
                          <a:pt x="14782" y="3263"/>
                        </a:lnTo>
                        <a:lnTo>
                          <a:pt x="16141" y="4025"/>
                        </a:lnTo>
                        <a:lnTo>
                          <a:pt x="18732" y="3302"/>
                        </a:lnTo>
                        <a:lnTo>
                          <a:pt x="19481" y="1955"/>
                        </a:lnTo>
                        <a:close/>
                      </a:path>
                      <a:path w="41275" h="308609">
                        <a:moveTo>
                          <a:pt x="26441" y="308495"/>
                        </a:moveTo>
                        <a:lnTo>
                          <a:pt x="26212" y="307695"/>
                        </a:lnTo>
                        <a:lnTo>
                          <a:pt x="24866" y="306946"/>
                        </a:lnTo>
                        <a:lnTo>
                          <a:pt x="22275" y="307670"/>
                        </a:lnTo>
                        <a:lnTo>
                          <a:pt x="21805" y="308495"/>
                        </a:lnTo>
                        <a:lnTo>
                          <a:pt x="26441" y="308495"/>
                        </a:lnTo>
                        <a:close/>
                      </a:path>
                      <a:path w="41275" h="308609">
                        <a:moveTo>
                          <a:pt x="26936" y="296468"/>
                        </a:moveTo>
                        <a:lnTo>
                          <a:pt x="26581" y="295173"/>
                        </a:lnTo>
                        <a:lnTo>
                          <a:pt x="26212" y="293865"/>
                        </a:lnTo>
                        <a:lnTo>
                          <a:pt x="24866" y="293116"/>
                        </a:lnTo>
                        <a:lnTo>
                          <a:pt x="22275" y="293839"/>
                        </a:lnTo>
                        <a:lnTo>
                          <a:pt x="21526" y="295186"/>
                        </a:lnTo>
                        <a:lnTo>
                          <a:pt x="21882" y="296481"/>
                        </a:lnTo>
                        <a:lnTo>
                          <a:pt x="22250" y="297764"/>
                        </a:lnTo>
                        <a:lnTo>
                          <a:pt x="23596" y="298526"/>
                        </a:lnTo>
                        <a:lnTo>
                          <a:pt x="24879" y="298157"/>
                        </a:lnTo>
                        <a:lnTo>
                          <a:pt x="26187" y="297802"/>
                        </a:lnTo>
                        <a:lnTo>
                          <a:pt x="26936" y="296468"/>
                        </a:lnTo>
                        <a:close/>
                      </a:path>
                      <a:path w="41275" h="308609">
                        <a:moveTo>
                          <a:pt x="26936" y="282625"/>
                        </a:moveTo>
                        <a:lnTo>
                          <a:pt x="26581" y="281330"/>
                        </a:lnTo>
                        <a:lnTo>
                          <a:pt x="26212" y="280022"/>
                        </a:lnTo>
                        <a:lnTo>
                          <a:pt x="24866" y="279273"/>
                        </a:lnTo>
                        <a:lnTo>
                          <a:pt x="22275" y="280009"/>
                        </a:lnTo>
                        <a:lnTo>
                          <a:pt x="21526" y="281343"/>
                        </a:lnTo>
                        <a:lnTo>
                          <a:pt x="21882" y="282638"/>
                        </a:lnTo>
                        <a:lnTo>
                          <a:pt x="22250" y="283933"/>
                        </a:lnTo>
                        <a:lnTo>
                          <a:pt x="23596" y="284695"/>
                        </a:lnTo>
                        <a:lnTo>
                          <a:pt x="24879" y="284327"/>
                        </a:lnTo>
                        <a:lnTo>
                          <a:pt x="26187" y="283972"/>
                        </a:lnTo>
                        <a:lnTo>
                          <a:pt x="26936" y="282625"/>
                        </a:lnTo>
                        <a:close/>
                      </a:path>
                      <a:path w="41275" h="308609">
                        <a:moveTo>
                          <a:pt x="26936" y="268782"/>
                        </a:moveTo>
                        <a:lnTo>
                          <a:pt x="26581" y="267487"/>
                        </a:lnTo>
                        <a:lnTo>
                          <a:pt x="26212" y="266192"/>
                        </a:lnTo>
                        <a:lnTo>
                          <a:pt x="24866" y="265442"/>
                        </a:lnTo>
                        <a:lnTo>
                          <a:pt x="22275" y="266166"/>
                        </a:lnTo>
                        <a:lnTo>
                          <a:pt x="21526" y="267500"/>
                        </a:lnTo>
                        <a:lnTo>
                          <a:pt x="21882" y="268808"/>
                        </a:lnTo>
                        <a:lnTo>
                          <a:pt x="22250" y="270090"/>
                        </a:lnTo>
                        <a:lnTo>
                          <a:pt x="23596" y="270852"/>
                        </a:lnTo>
                        <a:lnTo>
                          <a:pt x="24879" y="270484"/>
                        </a:lnTo>
                        <a:lnTo>
                          <a:pt x="26187" y="270129"/>
                        </a:lnTo>
                        <a:lnTo>
                          <a:pt x="26936" y="268782"/>
                        </a:lnTo>
                        <a:close/>
                      </a:path>
                      <a:path w="41275" h="308609">
                        <a:moveTo>
                          <a:pt x="26936" y="254952"/>
                        </a:moveTo>
                        <a:lnTo>
                          <a:pt x="26581" y="253644"/>
                        </a:lnTo>
                        <a:lnTo>
                          <a:pt x="26212" y="252349"/>
                        </a:lnTo>
                        <a:lnTo>
                          <a:pt x="24866" y="251599"/>
                        </a:lnTo>
                        <a:lnTo>
                          <a:pt x="22275" y="252323"/>
                        </a:lnTo>
                        <a:lnTo>
                          <a:pt x="21526" y="253669"/>
                        </a:lnTo>
                        <a:lnTo>
                          <a:pt x="21882" y="254965"/>
                        </a:lnTo>
                        <a:lnTo>
                          <a:pt x="22250" y="256247"/>
                        </a:lnTo>
                        <a:lnTo>
                          <a:pt x="23596" y="257009"/>
                        </a:lnTo>
                        <a:lnTo>
                          <a:pt x="24879" y="256641"/>
                        </a:lnTo>
                        <a:lnTo>
                          <a:pt x="26187" y="256286"/>
                        </a:lnTo>
                        <a:lnTo>
                          <a:pt x="26936" y="254952"/>
                        </a:lnTo>
                        <a:close/>
                      </a:path>
                      <a:path w="41275" h="308609">
                        <a:moveTo>
                          <a:pt x="26936" y="241109"/>
                        </a:moveTo>
                        <a:lnTo>
                          <a:pt x="26581" y="239814"/>
                        </a:lnTo>
                        <a:lnTo>
                          <a:pt x="26212" y="238506"/>
                        </a:lnTo>
                        <a:lnTo>
                          <a:pt x="24866" y="237756"/>
                        </a:lnTo>
                        <a:lnTo>
                          <a:pt x="22275" y="238493"/>
                        </a:lnTo>
                        <a:lnTo>
                          <a:pt x="21526" y="239826"/>
                        </a:lnTo>
                        <a:lnTo>
                          <a:pt x="21882" y="241122"/>
                        </a:lnTo>
                        <a:lnTo>
                          <a:pt x="22250" y="242417"/>
                        </a:lnTo>
                        <a:lnTo>
                          <a:pt x="23596" y="243179"/>
                        </a:lnTo>
                        <a:lnTo>
                          <a:pt x="24879" y="242811"/>
                        </a:lnTo>
                        <a:lnTo>
                          <a:pt x="26187" y="242455"/>
                        </a:lnTo>
                        <a:lnTo>
                          <a:pt x="26936" y="241109"/>
                        </a:lnTo>
                        <a:close/>
                      </a:path>
                      <a:path w="41275" h="308609">
                        <a:moveTo>
                          <a:pt x="26936" y="227266"/>
                        </a:moveTo>
                        <a:lnTo>
                          <a:pt x="26581" y="225971"/>
                        </a:lnTo>
                        <a:lnTo>
                          <a:pt x="26212" y="224675"/>
                        </a:lnTo>
                        <a:lnTo>
                          <a:pt x="24866" y="223926"/>
                        </a:lnTo>
                        <a:lnTo>
                          <a:pt x="22275" y="224650"/>
                        </a:lnTo>
                        <a:lnTo>
                          <a:pt x="21526" y="225983"/>
                        </a:lnTo>
                        <a:lnTo>
                          <a:pt x="21882" y="227291"/>
                        </a:lnTo>
                        <a:lnTo>
                          <a:pt x="22250" y="228574"/>
                        </a:lnTo>
                        <a:lnTo>
                          <a:pt x="23596" y="229336"/>
                        </a:lnTo>
                        <a:lnTo>
                          <a:pt x="24879" y="228968"/>
                        </a:lnTo>
                        <a:lnTo>
                          <a:pt x="26187" y="228612"/>
                        </a:lnTo>
                        <a:lnTo>
                          <a:pt x="26936" y="227266"/>
                        </a:lnTo>
                        <a:close/>
                      </a:path>
                      <a:path w="41275" h="308609">
                        <a:moveTo>
                          <a:pt x="26936" y="213436"/>
                        </a:moveTo>
                        <a:lnTo>
                          <a:pt x="26581" y="212140"/>
                        </a:lnTo>
                        <a:lnTo>
                          <a:pt x="26212" y="210832"/>
                        </a:lnTo>
                        <a:lnTo>
                          <a:pt x="24866" y="210083"/>
                        </a:lnTo>
                        <a:lnTo>
                          <a:pt x="22275" y="210807"/>
                        </a:lnTo>
                        <a:lnTo>
                          <a:pt x="21526" y="212153"/>
                        </a:lnTo>
                        <a:lnTo>
                          <a:pt x="21882" y="213448"/>
                        </a:lnTo>
                        <a:lnTo>
                          <a:pt x="22250" y="214731"/>
                        </a:lnTo>
                        <a:lnTo>
                          <a:pt x="23596" y="215493"/>
                        </a:lnTo>
                        <a:lnTo>
                          <a:pt x="24879" y="215125"/>
                        </a:lnTo>
                        <a:lnTo>
                          <a:pt x="26187" y="214769"/>
                        </a:lnTo>
                        <a:lnTo>
                          <a:pt x="26936" y="213436"/>
                        </a:lnTo>
                        <a:close/>
                      </a:path>
                      <a:path w="41275" h="308609">
                        <a:moveTo>
                          <a:pt x="26936" y="199605"/>
                        </a:moveTo>
                        <a:lnTo>
                          <a:pt x="26581" y="198310"/>
                        </a:lnTo>
                        <a:lnTo>
                          <a:pt x="26212" y="197002"/>
                        </a:lnTo>
                        <a:lnTo>
                          <a:pt x="24866" y="196253"/>
                        </a:lnTo>
                        <a:lnTo>
                          <a:pt x="22275" y="196989"/>
                        </a:lnTo>
                        <a:lnTo>
                          <a:pt x="21526" y="198323"/>
                        </a:lnTo>
                        <a:lnTo>
                          <a:pt x="21882" y="199618"/>
                        </a:lnTo>
                        <a:lnTo>
                          <a:pt x="22250" y="200914"/>
                        </a:lnTo>
                        <a:lnTo>
                          <a:pt x="23596" y="201676"/>
                        </a:lnTo>
                        <a:lnTo>
                          <a:pt x="24879" y="201307"/>
                        </a:lnTo>
                        <a:lnTo>
                          <a:pt x="26187" y="200952"/>
                        </a:lnTo>
                        <a:lnTo>
                          <a:pt x="26936" y="199605"/>
                        </a:lnTo>
                        <a:close/>
                      </a:path>
                      <a:path w="41275" h="308609">
                        <a:moveTo>
                          <a:pt x="26936" y="185762"/>
                        </a:moveTo>
                        <a:lnTo>
                          <a:pt x="26581" y="184467"/>
                        </a:lnTo>
                        <a:lnTo>
                          <a:pt x="26212" y="183172"/>
                        </a:lnTo>
                        <a:lnTo>
                          <a:pt x="24866" y="182422"/>
                        </a:lnTo>
                        <a:lnTo>
                          <a:pt x="22275" y="183146"/>
                        </a:lnTo>
                        <a:lnTo>
                          <a:pt x="21526" y="184480"/>
                        </a:lnTo>
                        <a:lnTo>
                          <a:pt x="21882" y="185788"/>
                        </a:lnTo>
                        <a:lnTo>
                          <a:pt x="22250" y="187071"/>
                        </a:lnTo>
                        <a:lnTo>
                          <a:pt x="23596" y="187833"/>
                        </a:lnTo>
                        <a:lnTo>
                          <a:pt x="24879" y="187464"/>
                        </a:lnTo>
                        <a:lnTo>
                          <a:pt x="26187" y="187109"/>
                        </a:lnTo>
                        <a:lnTo>
                          <a:pt x="26936" y="185762"/>
                        </a:lnTo>
                        <a:close/>
                      </a:path>
                      <a:path w="41275" h="308609">
                        <a:moveTo>
                          <a:pt x="26936" y="171932"/>
                        </a:moveTo>
                        <a:lnTo>
                          <a:pt x="26581" y="170637"/>
                        </a:lnTo>
                        <a:lnTo>
                          <a:pt x="26212" y="169329"/>
                        </a:lnTo>
                        <a:lnTo>
                          <a:pt x="24866" y="168579"/>
                        </a:lnTo>
                        <a:lnTo>
                          <a:pt x="22275" y="169303"/>
                        </a:lnTo>
                        <a:lnTo>
                          <a:pt x="21526" y="170649"/>
                        </a:lnTo>
                        <a:lnTo>
                          <a:pt x="21882" y="171945"/>
                        </a:lnTo>
                        <a:lnTo>
                          <a:pt x="22250" y="173228"/>
                        </a:lnTo>
                        <a:lnTo>
                          <a:pt x="23596" y="173990"/>
                        </a:lnTo>
                        <a:lnTo>
                          <a:pt x="24879" y="173621"/>
                        </a:lnTo>
                        <a:lnTo>
                          <a:pt x="26187" y="173266"/>
                        </a:lnTo>
                        <a:lnTo>
                          <a:pt x="26936" y="171932"/>
                        </a:lnTo>
                        <a:close/>
                      </a:path>
                      <a:path w="41275" h="308609">
                        <a:moveTo>
                          <a:pt x="26936" y="158089"/>
                        </a:moveTo>
                        <a:lnTo>
                          <a:pt x="26581" y="156794"/>
                        </a:lnTo>
                        <a:lnTo>
                          <a:pt x="26212" y="155486"/>
                        </a:lnTo>
                        <a:lnTo>
                          <a:pt x="24866" y="154736"/>
                        </a:lnTo>
                        <a:lnTo>
                          <a:pt x="22275" y="155473"/>
                        </a:lnTo>
                        <a:lnTo>
                          <a:pt x="21526" y="156806"/>
                        </a:lnTo>
                        <a:lnTo>
                          <a:pt x="21882" y="158102"/>
                        </a:lnTo>
                        <a:lnTo>
                          <a:pt x="22250" y="159397"/>
                        </a:lnTo>
                        <a:lnTo>
                          <a:pt x="23596" y="160159"/>
                        </a:lnTo>
                        <a:lnTo>
                          <a:pt x="24879" y="159791"/>
                        </a:lnTo>
                        <a:lnTo>
                          <a:pt x="26187" y="159435"/>
                        </a:lnTo>
                        <a:lnTo>
                          <a:pt x="26936" y="158089"/>
                        </a:lnTo>
                        <a:close/>
                      </a:path>
                      <a:path w="41275" h="308609">
                        <a:moveTo>
                          <a:pt x="26936" y="144259"/>
                        </a:moveTo>
                        <a:lnTo>
                          <a:pt x="26581" y="142951"/>
                        </a:lnTo>
                        <a:lnTo>
                          <a:pt x="26212" y="141655"/>
                        </a:lnTo>
                        <a:lnTo>
                          <a:pt x="24866" y="140906"/>
                        </a:lnTo>
                        <a:lnTo>
                          <a:pt x="22275" y="141630"/>
                        </a:lnTo>
                        <a:lnTo>
                          <a:pt x="21526" y="142963"/>
                        </a:lnTo>
                        <a:lnTo>
                          <a:pt x="21882" y="144272"/>
                        </a:lnTo>
                        <a:lnTo>
                          <a:pt x="22250" y="145554"/>
                        </a:lnTo>
                        <a:lnTo>
                          <a:pt x="23596" y="146316"/>
                        </a:lnTo>
                        <a:lnTo>
                          <a:pt x="24879" y="145948"/>
                        </a:lnTo>
                        <a:lnTo>
                          <a:pt x="26187" y="145592"/>
                        </a:lnTo>
                        <a:lnTo>
                          <a:pt x="26936" y="144259"/>
                        </a:lnTo>
                        <a:close/>
                      </a:path>
                      <a:path w="41275" h="308609">
                        <a:moveTo>
                          <a:pt x="26936" y="130416"/>
                        </a:moveTo>
                        <a:lnTo>
                          <a:pt x="26581" y="129120"/>
                        </a:lnTo>
                        <a:lnTo>
                          <a:pt x="26212" y="127812"/>
                        </a:lnTo>
                        <a:lnTo>
                          <a:pt x="24866" y="127063"/>
                        </a:lnTo>
                        <a:lnTo>
                          <a:pt x="22275" y="127787"/>
                        </a:lnTo>
                        <a:lnTo>
                          <a:pt x="21526" y="129133"/>
                        </a:lnTo>
                        <a:lnTo>
                          <a:pt x="21882" y="130429"/>
                        </a:lnTo>
                        <a:lnTo>
                          <a:pt x="22250" y="131711"/>
                        </a:lnTo>
                        <a:lnTo>
                          <a:pt x="23596" y="132473"/>
                        </a:lnTo>
                        <a:lnTo>
                          <a:pt x="24879" y="132105"/>
                        </a:lnTo>
                        <a:lnTo>
                          <a:pt x="26187" y="131749"/>
                        </a:lnTo>
                        <a:lnTo>
                          <a:pt x="26936" y="130416"/>
                        </a:lnTo>
                        <a:close/>
                      </a:path>
                      <a:path w="41275" h="308609">
                        <a:moveTo>
                          <a:pt x="26936" y="116586"/>
                        </a:moveTo>
                        <a:lnTo>
                          <a:pt x="26581" y="115290"/>
                        </a:lnTo>
                        <a:lnTo>
                          <a:pt x="26212" y="113982"/>
                        </a:lnTo>
                        <a:lnTo>
                          <a:pt x="24866" y="113233"/>
                        </a:lnTo>
                        <a:lnTo>
                          <a:pt x="22275" y="113969"/>
                        </a:lnTo>
                        <a:lnTo>
                          <a:pt x="21526" y="115303"/>
                        </a:lnTo>
                        <a:lnTo>
                          <a:pt x="21882" y="116598"/>
                        </a:lnTo>
                        <a:lnTo>
                          <a:pt x="22250" y="117894"/>
                        </a:lnTo>
                        <a:lnTo>
                          <a:pt x="23596" y="118656"/>
                        </a:lnTo>
                        <a:lnTo>
                          <a:pt x="24879" y="118287"/>
                        </a:lnTo>
                        <a:lnTo>
                          <a:pt x="26187" y="117932"/>
                        </a:lnTo>
                        <a:lnTo>
                          <a:pt x="26936" y="116586"/>
                        </a:lnTo>
                        <a:close/>
                      </a:path>
                      <a:path w="41275" h="308609">
                        <a:moveTo>
                          <a:pt x="26936" y="102755"/>
                        </a:moveTo>
                        <a:lnTo>
                          <a:pt x="26581" y="101447"/>
                        </a:lnTo>
                        <a:lnTo>
                          <a:pt x="26212" y="100152"/>
                        </a:lnTo>
                        <a:lnTo>
                          <a:pt x="24866" y="99402"/>
                        </a:lnTo>
                        <a:lnTo>
                          <a:pt x="22275" y="100126"/>
                        </a:lnTo>
                        <a:lnTo>
                          <a:pt x="21526" y="101460"/>
                        </a:lnTo>
                        <a:lnTo>
                          <a:pt x="21882" y="102768"/>
                        </a:lnTo>
                        <a:lnTo>
                          <a:pt x="22250" y="104051"/>
                        </a:lnTo>
                        <a:lnTo>
                          <a:pt x="23596" y="104813"/>
                        </a:lnTo>
                        <a:lnTo>
                          <a:pt x="24879" y="104444"/>
                        </a:lnTo>
                        <a:lnTo>
                          <a:pt x="26187" y="104089"/>
                        </a:lnTo>
                        <a:lnTo>
                          <a:pt x="26936" y="102755"/>
                        </a:lnTo>
                        <a:close/>
                      </a:path>
                      <a:path w="41275" h="308609">
                        <a:moveTo>
                          <a:pt x="26936" y="88912"/>
                        </a:moveTo>
                        <a:lnTo>
                          <a:pt x="26581" y="87617"/>
                        </a:lnTo>
                        <a:lnTo>
                          <a:pt x="26212" y="86309"/>
                        </a:lnTo>
                        <a:lnTo>
                          <a:pt x="24866" y="85559"/>
                        </a:lnTo>
                        <a:lnTo>
                          <a:pt x="22275" y="86283"/>
                        </a:lnTo>
                        <a:lnTo>
                          <a:pt x="21526" y="87630"/>
                        </a:lnTo>
                        <a:lnTo>
                          <a:pt x="21882" y="88925"/>
                        </a:lnTo>
                        <a:lnTo>
                          <a:pt x="22250" y="90208"/>
                        </a:lnTo>
                        <a:lnTo>
                          <a:pt x="23596" y="90970"/>
                        </a:lnTo>
                        <a:lnTo>
                          <a:pt x="24879" y="90601"/>
                        </a:lnTo>
                        <a:lnTo>
                          <a:pt x="26187" y="90246"/>
                        </a:lnTo>
                        <a:lnTo>
                          <a:pt x="26936" y="88912"/>
                        </a:lnTo>
                        <a:close/>
                      </a:path>
                      <a:path w="41275" h="308609">
                        <a:moveTo>
                          <a:pt x="33959" y="308330"/>
                        </a:moveTo>
                        <a:lnTo>
                          <a:pt x="33248" y="305727"/>
                        </a:lnTo>
                        <a:lnTo>
                          <a:pt x="31889" y="304977"/>
                        </a:lnTo>
                        <a:lnTo>
                          <a:pt x="29298" y="305727"/>
                        </a:lnTo>
                        <a:lnTo>
                          <a:pt x="28549" y="307047"/>
                        </a:lnTo>
                        <a:lnTo>
                          <a:pt x="28968" y="308495"/>
                        </a:lnTo>
                        <a:lnTo>
                          <a:pt x="33870" y="308495"/>
                        </a:lnTo>
                        <a:lnTo>
                          <a:pt x="33959" y="308330"/>
                        </a:lnTo>
                        <a:close/>
                      </a:path>
                      <a:path w="41275" h="308609">
                        <a:moveTo>
                          <a:pt x="33959" y="294500"/>
                        </a:moveTo>
                        <a:lnTo>
                          <a:pt x="33604" y="293192"/>
                        </a:lnTo>
                        <a:lnTo>
                          <a:pt x="33248"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48"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48"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48"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48"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48"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48"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48"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48"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48"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48"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48"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40995" y="306374"/>
                        </a:moveTo>
                        <a:lnTo>
                          <a:pt x="40640" y="305066"/>
                        </a:lnTo>
                        <a:lnTo>
                          <a:pt x="40284" y="303771"/>
                        </a:lnTo>
                        <a:lnTo>
                          <a:pt x="38925" y="303022"/>
                        </a:lnTo>
                        <a:lnTo>
                          <a:pt x="36347" y="303745"/>
                        </a:lnTo>
                        <a:lnTo>
                          <a:pt x="35598" y="305092"/>
                        </a:lnTo>
                        <a:lnTo>
                          <a:pt x="36309" y="307670"/>
                        </a:lnTo>
                        <a:lnTo>
                          <a:pt x="37655" y="308432"/>
                        </a:lnTo>
                        <a:lnTo>
                          <a:pt x="38950" y="308063"/>
                        </a:lnTo>
                        <a:lnTo>
                          <a:pt x="40246" y="307708"/>
                        </a:lnTo>
                        <a:lnTo>
                          <a:pt x="40995" y="306374"/>
                        </a:lnTo>
                        <a:close/>
                      </a:path>
                      <a:path w="41275" h="308609">
                        <a:moveTo>
                          <a:pt x="40995" y="292531"/>
                        </a:moveTo>
                        <a:lnTo>
                          <a:pt x="40640" y="291236"/>
                        </a:lnTo>
                        <a:lnTo>
                          <a:pt x="40284" y="289941"/>
                        </a:lnTo>
                        <a:lnTo>
                          <a:pt x="38925" y="289191"/>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25" y="275348"/>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25" y="261505"/>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25" y="247675"/>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25" y="233845"/>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25" y="220002"/>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25" y="206171"/>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25" y="192328"/>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25" y="178485"/>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25" y="164655"/>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25" y="150812"/>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25" y="136982"/>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25"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25" y="109308"/>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25" y="95465"/>
                        </a:lnTo>
                        <a:lnTo>
                          <a:pt x="36347" y="96189"/>
                        </a:lnTo>
                        <a:lnTo>
                          <a:pt x="35598" y="97536"/>
                        </a:lnTo>
                        <a:lnTo>
                          <a:pt x="36309" y="100126"/>
                        </a:lnTo>
                        <a:lnTo>
                          <a:pt x="37655" y="100888"/>
                        </a:lnTo>
                        <a:lnTo>
                          <a:pt x="38950" y="100507"/>
                        </a:lnTo>
                        <a:lnTo>
                          <a:pt x="40246" y="100152"/>
                        </a:lnTo>
                        <a:lnTo>
                          <a:pt x="40995" y="98818"/>
                        </a:lnTo>
                        <a:close/>
                      </a:path>
                      <a:path w="41275" h="308609">
                        <a:moveTo>
                          <a:pt x="40995" y="84975"/>
                        </a:moveTo>
                        <a:lnTo>
                          <a:pt x="40640" y="83680"/>
                        </a:lnTo>
                        <a:lnTo>
                          <a:pt x="40284" y="82384"/>
                        </a:lnTo>
                        <a:lnTo>
                          <a:pt x="38925" y="81635"/>
                        </a:lnTo>
                        <a:lnTo>
                          <a:pt x="36347" y="82359"/>
                        </a:lnTo>
                        <a:lnTo>
                          <a:pt x="35598" y="83693"/>
                        </a:lnTo>
                        <a:lnTo>
                          <a:pt x="36309" y="86283"/>
                        </a:lnTo>
                        <a:lnTo>
                          <a:pt x="37655" y="87045"/>
                        </a:lnTo>
                        <a:lnTo>
                          <a:pt x="38950" y="86677"/>
                        </a:lnTo>
                        <a:lnTo>
                          <a:pt x="40246" y="86321"/>
                        </a:lnTo>
                        <a:lnTo>
                          <a:pt x="40995" y="84975"/>
                        </a:lnTo>
                        <a:close/>
                      </a:path>
                      <a:path w="41275" h="308609">
                        <a:moveTo>
                          <a:pt x="40995" y="71145"/>
                        </a:moveTo>
                        <a:lnTo>
                          <a:pt x="40640" y="69837"/>
                        </a:lnTo>
                        <a:lnTo>
                          <a:pt x="40284" y="68541"/>
                        </a:lnTo>
                        <a:lnTo>
                          <a:pt x="38925" y="67792"/>
                        </a:lnTo>
                        <a:lnTo>
                          <a:pt x="36347" y="68516"/>
                        </a:lnTo>
                        <a:lnTo>
                          <a:pt x="35598" y="69850"/>
                        </a:lnTo>
                        <a:lnTo>
                          <a:pt x="36309" y="72440"/>
                        </a:lnTo>
                        <a:lnTo>
                          <a:pt x="37655" y="73202"/>
                        </a:lnTo>
                        <a:lnTo>
                          <a:pt x="38950" y="72834"/>
                        </a:lnTo>
                        <a:lnTo>
                          <a:pt x="40246" y="72478"/>
                        </a:lnTo>
                        <a:lnTo>
                          <a:pt x="40995" y="71145"/>
                        </a:lnTo>
                        <a:close/>
                      </a:path>
                    </a:pathLst>
                  </a:custGeom>
                  <a:solidFill>
                    <a:srgbClr val="FFFFFF"/>
                  </a:solidFill>
                </p:spPr>
                <p:txBody>
                  <a:bodyPr wrap="square" lIns="0" tIns="0" rIns="0" bIns="0" rtlCol="0"/>
                  <a:lstStyle/>
                  <a:p>
                    <a:endParaRPr/>
                  </a:p>
                </p:txBody>
              </p:sp>
              <p:sp>
                <p:nvSpPr>
                  <p:cNvPr id="714" name="object 90"/>
                  <p:cNvSpPr/>
                  <p:nvPr/>
                </p:nvSpPr>
                <p:spPr>
                  <a:xfrm>
                    <a:off x="6259525" y="8268195"/>
                    <a:ext cx="41275" cy="308610"/>
                  </a:xfrm>
                  <a:custGeom>
                    <a:avLst/>
                    <a:gdLst/>
                    <a:ahLst/>
                    <a:cxnLst/>
                    <a:rect l="l" t="t" r="r" b="b"/>
                    <a:pathLst>
                      <a:path w="41275" h="308609">
                        <a:moveTo>
                          <a:pt x="5410" y="88912"/>
                        </a:moveTo>
                        <a:lnTo>
                          <a:pt x="5054" y="87617"/>
                        </a:lnTo>
                        <a:lnTo>
                          <a:pt x="4686" y="86309"/>
                        </a:lnTo>
                        <a:lnTo>
                          <a:pt x="3340" y="85559"/>
                        </a:lnTo>
                        <a:lnTo>
                          <a:pt x="749" y="86283"/>
                        </a:lnTo>
                        <a:lnTo>
                          <a:pt x="0" y="87630"/>
                        </a:lnTo>
                        <a:lnTo>
                          <a:pt x="723" y="90208"/>
                        </a:lnTo>
                        <a:lnTo>
                          <a:pt x="2070" y="90970"/>
                        </a:lnTo>
                        <a:lnTo>
                          <a:pt x="3352" y="90601"/>
                        </a:lnTo>
                        <a:lnTo>
                          <a:pt x="4660" y="90246"/>
                        </a:lnTo>
                        <a:lnTo>
                          <a:pt x="5410" y="88912"/>
                        </a:lnTo>
                        <a:close/>
                      </a:path>
                      <a:path w="41275" h="308609">
                        <a:moveTo>
                          <a:pt x="5410" y="75069"/>
                        </a:moveTo>
                        <a:lnTo>
                          <a:pt x="5054" y="73774"/>
                        </a:lnTo>
                        <a:lnTo>
                          <a:pt x="4686" y="72466"/>
                        </a:lnTo>
                        <a:lnTo>
                          <a:pt x="3340" y="71716"/>
                        </a:lnTo>
                        <a:lnTo>
                          <a:pt x="749" y="72453"/>
                        </a:lnTo>
                        <a:lnTo>
                          <a:pt x="0" y="73787"/>
                        </a:lnTo>
                        <a:lnTo>
                          <a:pt x="368" y="75082"/>
                        </a:lnTo>
                        <a:lnTo>
                          <a:pt x="723" y="76377"/>
                        </a:lnTo>
                        <a:lnTo>
                          <a:pt x="2070" y="77139"/>
                        </a:lnTo>
                        <a:lnTo>
                          <a:pt x="3352" y="76771"/>
                        </a:lnTo>
                        <a:lnTo>
                          <a:pt x="4660" y="76415"/>
                        </a:lnTo>
                        <a:lnTo>
                          <a:pt x="5410" y="75069"/>
                        </a:lnTo>
                        <a:close/>
                      </a:path>
                      <a:path w="41275" h="308609">
                        <a:moveTo>
                          <a:pt x="5410" y="61239"/>
                        </a:moveTo>
                        <a:lnTo>
                          <a:pt x="5054" y="59931"/>
                        </a:lnTo>
                        <a:lnTo>
                          <a:pt x="4686" y="58635"/>
                        </a:lnTo>
                        <a:lnTo>
                          <a:pt x="3340" y="57886"/>
                        </a:lnTo>
                        <a:lnTo>
                          <a:pt x="749" y="58610"/>
                        </a:lnTo>
                        <a:lnTo>
                          <a:pt x="0" y="59944"/>
                        </a:lnTo>
                        <a:lnTo>
                          <a:pt x="723" y="62534"/>
                        </a:lnTo>
                        <a:lnTo>
                          <a:pt x="2070" y="63296"/>
                        </a:lnTo>
                        <a:lnTo>
                          <a:pt x="3352" y="62928"/>
                        </a:lnTo>
                        <a:lnTo>
                          <a:pt x="4660" y="62572"/>
                        </a:lnTo>
                        <a:lnTo>
                          <a:pt x="5410" y="61239"/>
                        </a:lnTo>
                        <a:close/>
                      </a:path>
                      <a:path w="41275" h="308609">
                        <a:moveTo>
                          <a:pt x="5410" y="47396"/>
                        </a:moveTo>
                        <a:lnTo>
                          <a:pt x="5054" y="46101"/>
                        </a:lnTo>
                        <a:lnTo>
                          <a:pt x="4686" y="44792"/>
                        </a:lnTo>
                        <a:lnTo>
                          <a:pt x="3340" y="44043"/>
                        </a:lnTo>
                        <a:lnTo>
                          <a:pt x="749" y="44767"/>
                        </a:lnTo>
                        <a:lnTo>
                          <a:pt x="0" y="46113"/>
                        </a:lnTo>
                        <a:lnTo>
                          <a:pt x="368"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68"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68" y="5905"/>
                        </a:lnTo>
                        <a:lnTo>
                          <a:pt x="723" y="7200"/>
                        </a:lnTo>
                        <a:lnTo>
                          <a:pt x="2070" y="7962"/>
                        </a:lnTo>
                        <a:lnTo>
                          <a:pt x="3352" y="7581"/>
                        </a:lnTo>
                        <a:lnTo>
                          <a:pt x="4660" y="7226"/>
                        </a:lnTo>
                        <a:lnTo>
                          <a:pt x="5410" y="5892"/>
                        </a:lnTo>
                        <a:close/>
                      </a:path>
                      <a:path w="41275" h="308609">
                        <a:moveTo>
                          <a:pt x="12446" y="86956"/>
                        </a:moveTo>
                        <a:lnTo>
                          <a:pt x="12090" y="85648"/>
                        </a:lnTo>
                        <a:lnTo>
                          <a:pt x="11734" y="84353"/>
                        </a:lnTo>
                        <a:lnTo>
                          <a:pt x="10375" y="83604"/>
                        </a:lnTo>
                        <a:lnTo>
                          <a:pt x="7785" y="84328"/>
                        </a:lnTo>
                        <a:lnTo>
                          <a:pt x="7035" y="85661"/>
                        </a:lnTo>
                        <a:lnTo>
                          <a:pt x="7759" y="88252"/>
                        </a:lnTo>
                        <a:lnTo>
                          <a:pt x="9105" y="89014"/>
                        </a:lnTo>
                        <a:lnTo>
                          <a:pt x="10388" y="88646"/>
                        </a:lnTo>
                        <a:lnTo>
                          <a:pt x="11696" y="88290"/>
                        </a:lnTo>
                        <a:lnTo>
                          <a:pt x="12446" y="86956"/>
                        </a:lnTo>
                        <a:close/>
                      </a:path>
                      <a:path w="41275" h="308609">
                        <a:moveTo>
                          <a:pt x="12446" y="73113"/>
                        </a:moveTo>
                        <a:lnTo>
                          <a:pt x="12090" y="71818"/>
                        </a:lnTo>
                        <a:lnTo>
                          <a:pt x="11734" y="70510"/>
                        </a:lnTo>
                        <a:lnTo>
                          <a:pt x="10375" y="69761"/>
                        </a:lnTo>
                        <a:lnTo>
                          <a:pt x="7785" y="70485"/>
                        </a:lnTo>
                        <a:lnTo>
                          <a:pt x="7035" y="71831"/>
                        </a:lnTo>
                        <a:lnTo>
                          <a:pt x="7404" y="73126"/>
                        </a:lnTo>
                        <a:lnTo>
                          <a:pt x="7759" y="74422"/>
                        </a:lnTo>
                        <a:lnTo>
                          <a:pt x="9105" y="75184"/>
                        </a:lnTo>
                        <a:lnTo>
                          <a:pt x="10388" y="74803"/>
                        </a:lnTo>
                        <a:lnTo>
                          <a:pt x="11696" y="74447"/>
                        </a:lnTo>
                        <a:lnTo>
                          <a:pt x="12446" y="73113"/>
                        </a:lnTo>
                        <a:close/>
                      </a:path>
                      <a:path w="41275" h="308609">
                        <a:moveTo>
                          <a:pt x="12446" y="59270"/>
                        </a:moveTo>
                        <a:lnTo>
                          <a:pt x="12090" y="57975"/>
                        </a:lnTo>
                        <a:lnTo>
                          <a:pt x="11734" y="56680"/>
                        </a:lnTo>
                        <a:lnTo>
                          <a:pt x="10375" y="55918"/>
                        </a:lnTo>
                        <a:lnTo>
                          <a:pt x="7785" y="56654"/>
                        </a:lnTo>
                        <a:lnTo>
                          <a:pt x="7035" y="57988"/>
                        </a:lnTo>
                        <a:lnTo>
                          <a:pt x="7404" y="59283"/>
                        </a:lnTo>
                        <a:lnTo>
                          <a:pt x="7759" y="60579"/>
                        </a:lnTo>
                        <a:lnTo>
                          <a:pt x="9105" y="61341"/>
                        </a:lnTo>
                        <a:lnTo>
                          <a:pt x="10388" y="60972"/>
                        </a:lnTo>
                        <a:lnTo>
                          <a:pt x="11696" y="60617"/>
                        </a:lnTo>
                        <a:lnTo>
                          <a:pt x="12446" y="59270"/>
                        </a:lnTo>
                        <a:close/>
                      </a:path>
                      <a:path w="41275" h="308609">
                        <a:moveTo>
                          <a:pt x="12446" y="45440"/>
                        </a:moveTo>
                        <a:lnTo>
                          <a:pt x="12090" y="44132"/>
                        </a:lnTo>
                        <a:lnTo>
                          <a:pt x="11734" y="42837"/>
                        </a:lnTo>
                        <a:lnTo>
                          <a:pt x="10375" y="42087"/>
                        </a:lnTo>
                        <a:lnTo>
                          <a:pt x="7785" y="42811"/>
                        </a:lnTo>
                        <a:lnTo>
                          <a:pt x="7035" y="44145"/>
                        </a:lnTo>
                        <a:lnTo>
                          <a:pt x="7759" y="46736"/>
                        </a:lnTo>
                        <a:lnTo>
                          <a:pt x="9105" y="47498"/>
                        </a:lnTo>
                        <a:lnTo>
                          <a:pt x="10388" y="47129"/>
                        </a:lnTo>
                        <a:lnTo>
                          <a:pt x="11696" y="46774"/>
                        </a:lnTo>
                        <a:lnTo>
                          <a:pt x="12446" y="45440"/>
                        </a:lnTo>
                        <a:close/>
                      </a:path>
                      <a:path w="41275" h="308609">
                        <a:moveTo>
                          <a:pt x="12446" y="31597"/>
                        </a:moveTo>
                        <a:lnTo>
                          <a:pt x="12090" y="30302"/>
                        </a:lnTo>
                        <a:lnTo>
                          <a:pt x="11734" y="28994"/>
                        </a:lnTo>
                        <a:lnTo>
                          <a:pt x="10375" y="28244"/>
                        </a:lnTo>
                        <a:lnTo>
                          <a:pt x="7785" y="28968"/>
                        </a:lnTo>
                        <a:lnTo>
                          <a:pt x="7035" y="30314"/>
                        </a:lnTo>
                        <a:lnTo>
                          <a:pt x="7404" y="31610"/>
                        </a:lnTo>
                        <a:lnTo>
                          <a:pt x="7759" y="32905"/>
                        </a:lnTo>
                        <a:lnTo>
                          <a:pt x="9105" y="33667"/>
                        </a:lnTo>
                        <a:lnTo>
                          <a:pt x="10388" y="33286"/>
                        </a:lnTo>
                        <a:lnTo>
                          <a:pt x="11696" y="32931"/>
                        </a:lnTo>
                        <a:lnTo>
                          <a:pt x="12446" y="31597"/>
                        </a:lnTo>
                        <a:close/>
                      </a:path>
                      <a:path w="41275" h="308609">
                        <a:moveTo>
                          <a:pt x="12446" y="17754"/>
                        </a:moveTo>
                        <a:lnTo>
                          <a:pt x="12090" y="16459"/>
                        </a:lnTo>
                        <a:lnTo>
                          <a:pt x="11734" y="15163"/>
                        </a:lnTo>
                        <a:lnTo>
                          <a:pt x="10375" y="14401"/>
                        </a:lnTo>
                        <a:lnTo>
                          <a:pt x="7785" y="15138"/>
                        </a:lnTo>
                        <a:lnTo>
                          <a:pt x="7035" y="16471"/>
                        </a:lnTo>
                        <a:lnTo>
                          <a:pt x="7404" y="17767"/>
                        </a:lnTo>
                        <a:lnTo>
                          <a:pt x="7759" y="19062"/>
                        </a:lnTo>
                        <a:lnTo>
                          <a:pt x="9105" y="19824"/>
                        </a:lnTo>
                        <a:lnTo>
                          <a:pt x="10388" y="19456"/>
                        </a:lnTo>
                        <a:lnTo>
                          <a:pt x="11696" y="19100"/>
                        </a:lnTo>
                        <a:lnTo>
                          <a:pt x="12446" y="17754"/>
                        </a:lnTo>
                        <a:close/>
                      </a:path>
                      <a:path w="41275" h="308609">
                        <a:moveTo>
                          <a:pt x="12446" y="3924"/>
                        </a:moveTo>
                        <a:lnTo>
                          <a:pt x="12090" y="2616"/>
                        </a:lnTo>
                        <a:lnTo>
                          <a:pt x="11734" y="1320"/>
                        </a:lnTo>
                        <a:lnTo>
                          <a:pt x="10375" y="571"/>
                        </a:lnTo>
                        <a:lnTo>
                          <a:pt x="7785" y="1295"/>
                        </a:lnTo>
                        <a:lnTo>
                          <a:pt x="7035" y="2628"/>
                        </a:lnTo>
                        <a:lnTo>
                          <a:pt x="7759" y="5219"/>
                        </a:lnTo>
                        <a:lnTo>
                          <a:pt x="9105" y="5981"/>
                        </a:lnTo>
                        <a:lnTo>
                          <a:pt x="10388" y="5613"/>
                        </a:lnTo>
                        <a:lnTo>
                          <a:pt x="11696" y="5257"/>
                        </a:lnTo>
                        <a:lnTo>
                          <a:pt x="12446" y="3924"/>
                        </a:lnTo>
                        <a:close/>
                      </a:path>
                      <a:path w="41275" h="308609">
                        <a:moveTo>
                          <a:pt x="19469" y="71145"/>
                        </a:moveTo>
                        <a:lnTo>
                          <a:pt x="19113" y="69837"/>
                        </a:lnTo>
                        <a:lnTo>
                          <a:pt x="18757" y="68541"/>
                        </a:lnTo>
                        <a:lnTo>
                          <a:pt x="17399" y="67792"/>
                        </a:lnTo>
                        <a:lnTo>
                          <a:pt x="14820" y="68516"/>
                        </a:lnTo>
                        <a:lnTo>
                          <a:pt x="14071" y="69850"/>
                        </a:lnTo>
                        <a:lnTo>
                          <a:pt x="14782" y="72440"/>
                        </a:lnTo>
                        <a:lnTo>
                          <a:pt x="16129" y="73202"/>
                        </a:lnTo>
                        <a:lnTo>
                          <a:pt x="17424" y="72834"/>
                        </a:lnTo>
                        <a:lnTo>
                          <a:pt x="18719" y="72478"/>
                        </a:lnTo>
                        <a:lnTo>
                          <a:pt x="19469" y="71145"/>
                        </a:lnTo>
                        <a:close/>
                      </a:path>
                      <a:path w="41275" h="308609">
                        <a:moveTo>
                          <a:pt x="19469" y="57315"/>
                        </a:moveTo>
                        <a:lnTo>
                          <a:pt x="19113" y="56019"/>
                        </a:lnTo>
                        <a:lnTo>
                          <a:pt x="18757" y="54711"/>
                        </a:lnTo>
                        <a:lnTo>
                          <a:pt x="17399" y="53962"/>
                        </a:lnTo>
                        <a:lnTo>
                          <a:pt x="14820" y="54686"/>
                        </a:lnTo>
                        <a:lnTo>
                          <a:pt x="14071" y="56032"/>
                        </a:lnTo>
                        <a:lnTo>
                          <a:pt x="14782" y="58623"/>
                        </a:lnTo>
                        <a:lnTo>
                          <a:pt x="16129" y="59385"/>
                        </a:lnTo>
                        <a:lnTo>
                          <a:pt x="17424" y="59004"/>
                        </a:lnTo>
                        <a:lnTo>
                          <a:pt x="18719" y="58648"/>
                        </a:lnTo>
                        <a:lnTo>
                          <a:pt x="19469" y="57315"/>
                        </a:lnTo>
                        <a:close/>
                      </a:path>
                      <a:path w="41275" h="308609">
                        <a:moveTo>
                          <a:pt x="19469" y="43472"/>
                        </a:moveTo>
                        <a:lnTo>
                          <a:pt x="19113" y="42176"/>
                        </a:lnTo>
                        <a:lnTo>
                          <a:pt x="18757" y="40881"/>
                        </a:lnTo>
                        <a:lnTo>
                          <a:pt x="17399" y="40132"/>
                        </a:lnTo>
                        <a:lnTo>
                          <a:pt x="14820" y="40855"/>
                        </a:lnTo>
                        <a:lnTo>
                          <a:pt x="14071" y="42189"/>
                        </a:lnTo>
                        <a:lnTo>
                          <a:pt x="14782" y="44780"/>
                        </a:lnTo>
                        <a:lnTo>
                          <a:pt x="16129" y="45542"/>
                        </a:lnTo>
                        <a:lnTo>
                          <a:pt x="17424" y="45173"/>
                        </a:lnTo>
                        <a:lnTo>
                          <a:pt x="18719" y="44818"/>
                        </a:lnTo>
                        <a:lnTo>
                          <a:pt x="19469" y="43472"/>
                        </a:lnTo>
                        <a:close/>
                      </a:path>
                      <a:path w="41275" h="308609">
                        <a:moveTo>
                          <a:pt x="19469" y="29641"/>
                        </a:moveTo>
                        <a:lnTo>
                          <a:pt x="19113" y="28333"/>
                        </a:lnTo>
                        <a:lnTo>
                          <a:pt x="18757" y="27038"/>
                        </a:lnTo>
                        <a:lnTo>
                          <a:pt x="17399" y="26289"/>
                        </a:lnTo>
                        <a:lnTo>
                          <a:pt x="14820" y="27012"/>
                        </a:lnTo>
                        <a:lnTo>
                          <a:pt x="14071" y="28346"/>
                        </a:lnTo>
                        <a:lnTo>
                          <a:pt x="14782" y="30937"/>
                        </a:lnTo>
                        <a:lnTo>
                          <a:pt x="16129" y="31699"/>
                        </a:lnTo>
                        <a:lnTo>
                          <a:pt x="17424" y="31330"/>
                        </a:lnTo>
                        <a:lnTo>
                          <a:pt x="18719" y="30975"/>
                        </a:lnTo>
                        <a:lnTo>
                          <a:pt x="19469" y="29641"/>
                        </a:lnTo>
                        <a:close/>
                      </a:path>
                      <a:path w="41275" h="308609">
                        <a:moveTo>
                          <a:pt x="19469" y="15798"/>
                        </a:moveTo>
                        <a:lnTo>
                          <a:pt x="19113" y="14503"/>
                        </a:lnTo>
                        <a:lnTo>
                          <a:pt x="18757" y="13195"/>
                        </a:lnTo>
                        <a:lnTo>
                          <a:pt x="17399" y="12446"/>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35" y="0"/>
                        </a:lnTo>
                        <a:lnTo>
                          <a:pt x="14465" y="0"/>
                        </a:lnTo>
                        <a:lnTo>
                          <a:pt x="14071" y="673"/>
                        </a:lnTo>
                        <a:lnTo>
                          <a:pt x="14782" y="3263"/>
                        </a:lnTo>
                        <a:lnTo>
                          <a:pt x="16129" y="4025"/>
                        </a:lnTo>
                        <a:lnTo>
                          <a:pt x="18719" y="3302"/>
                        </a:lnTo>
                        <a:lnTo>
                          <a:pt x="19469" y="1955"/>
                        </a:lnTo>
                        <a:close/>
                      </a:path>
                      <a:path w="41275" h="308609">
                        <a:moveTo>
                          <a:pt x="26441" y="308495"/>
                        </a:moveTo>
                        <a:lnTo>
                          <a:pt x="26212" y="307695"/>
                        </a:lnTo>
                        <a:lnTo>
                          <a:pt x="24866" y="306946"/>
                        </a:lnTo>
                        <a:lnTo>
                          <a:pt x="22275" y="307670"/>
                        </a:lnTo>
                        <a:lnTo>
                          <a:pt x="21818" y="308495"/>
                        </a:lnTo>
                        <a:lnTo>
                          <a:pt x="26441"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33959" y="308330"/>
                        </a:moveTo>
                        <a:lnTo>
                          <a:pt x="33248" y="305727"/>
                        </a:lnTo>
                        <a:lnTo>
                          <a:pt x="31902" y="304977"/>
                        </a:lnTo>
                        <a:lnTo>
                          <a:pt x="29311"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32"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32"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32"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32"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32"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32"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32"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32"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32"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32"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32"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32"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32"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32"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32"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32" y="89014"/>
                        </a:lnTo>
                        <a:lnTo>
                          <a:pt x="31915" y="88646"/>
                        </a:lnTo>
                        <a:lnTo>
                          <a:pt x="33210" y="88290"/>
                        </a:lnTo>
                        <a:lnTo>
                          <a:pt x="33959" y="86956"/>
                        </a:lnTo>
                        <a:close/>
                      </a:path>
                      <a:path w="41275" h="308609">
                        <a:moveTo>
                          <a:pt x="41008" y="306374"/>
                        </a:moveTo>
                        <a:lnTo>
                          <a:pt x="40640" y="305066"/>
                        </a:lnTo>
                        <a:lnTo>
                          <a:pt x="40284" y="303771"/>
                        </a:lnTo>
                        <a:lnTo>
                          <a:pt x="38938" y="303022"/>
                        </a:lnTo>
                        <a:lnTo>
                          <a:pt x="36347" y="303745"/>
                        </a:lnTo>
                        <a:lnTo>
                          <a:pt x="35598" y="305092"/>
                        </a:lnTo>
                        <a:lnTo>
                          <a:pt x="36309" y="307670"/>
                        </a:lnTo>
                        <a:lnTo>
                          <a:pt x="37668" y="308432"/>
                        </a:lnTo>
                        <a:lnTo>
                          <a:pt x="38950" y="308063"/>
                        </a:lnTo>
                        <a:lnTo>
                          <a:pt x="40259" y="307708"/>
                        </a:lnTo>
                        <a:lnTo>
                          <a:pt x="41008" y="306374"/>
                        </a:lnTo>
                        <a:close/>
                      </a:path>
                      <a:path w="41275" h="308609">
                        <a:moveTo>
                          <a:pt x="41008" y="292531"/>
                        </a:moveTo>
                        <a:lnTo>
                          <a:pt x="40640" y="291236"/>
                        </a:lnTo>
                        <a:lnTo>
                          <a:pt x="40284" y="289941"/>
                        </a:lnTo>
                        <a:lnTo>
                          <a:pt x="38938" y="289191"/>
                        </a:lnTo>
                        <a:lnTo>
                          <a:pt x="36347" y="289915"/>
                        </a:lnTo>
                        <a:lnTo>
                          <a:pt x="35598" y="291249"/>
                        </a:lnTo>
                        <a:lnTo>
                          <a:pt x="36309" y="293839"/>
                        </a:lnTo>
                        <a:lnTo>
                          <a:pt x="37668" y="294601"/>
                        </a:lnTo>
                        <a:lnTo>
                          <a:pt x="38950" y="294233"/>
                        </a:lnTo>
                        <a:lnTo>
                          <a:pt x="40259" y="293878"/>
                        </a:lnTo>
                        <a:lnTo>
                          <a:pt x="41008" y="292531"/>
                        </a:lnTo>
                        <a:close/>
                      </a:path>
                      <a:path w="41275" h="308609">
                        <a:moveTo>
                          <a:pt x="41008" y="278701"/>
                        </a:moveTo>
                        <a:lnTo>
                          <a:pt x="40640" y="277393"/>
                        </a:lnTo>
                        <a:lnTo>
                          <a:pt x="40284" y="276098"/>
                        </a:lnTo>
                        <a:lnTo>
                          <a:pt x="38938" y="275348"/>
                        </a:lnTo>
                        <a:lnTo>
                          <a:pt x="36347" y="276072"/>
                        </a:lnTo>
                        <a:lnTo>
                          <a:pt x="35598" y="277406"/>
                        </a:lnTo>
                        <a:lnTo>
                          <a:pt x="36309" y="279996"/>
                        </a:lnTo>
                        <a:lnTo>
                          <a:pt x="37668" y="280758"/>
                        </a:lnTo>
                        <a:lnTo>
                          <a:pt x="38950" y="280390"/>
                        </a:lnTo>
                        <a:lnTo>
                          <a:pt x="40259" y="280035"/>
                        </a:lnTo>
                        <a:lnTo>
                          <a:pt x="41008" y="278701"/>
                        </a:lnTo>
                        <a:close/>
                      </a:path>
                      <a:path w="41275" h="308609">
                        <a:moveTo>
                          <a:pt x="41008" y="264858"/>
                        </a:moveTo>
                        <a:lnTo>
                          <a:pt x="40640" y="263550"/>
                        </a:lnTo>
                        <a:lnTo>
                          <a:pt x="40284" y="262255"/>
                        </a:lnTo>
                        <a:lnTo>
                          <a:pt x="38938" y="261505"/>
                        </a:lnTo>
                        <a:lnTo>
                          <a:pt x="36347" y="262229"/>
                        </a:lnTo>
                        <a:lnTo>
                          <a:pt x="35598" y="263575"/>
                        </a:lnTo>
                        <a:lnTo>
                          <a:pt x="36309" y="266153"/>
                        </a:lnTo>
                        <a:lnTo>
                          <a:pt x="37668" y="266928"/>
                        </a:lnTo>
                        <a:lnTo>
                          <a:pt x="38950" y="266547"/>
                        </a:lnTo>
                        <a:lnTo>
                          <a:pt x="40259" y="266192"/>
                        </a:lnTo>
                        <a:lnTo>
                          <a:pt x="41008" y="264858"/>
                        </a:lnTo>
                        <a:close/>
                      </a:path>
                      <a:path w="41275" h="308609">
                        <a:moveTo>
                          <a:pt x="41008" y="251015"/>
                        </a:moveTo>
                        <a:lnTo>
                          <a:pt x="40640" y="249720"/>
                        </a:lnTo>
                        <a:lnTo>
                          <a:pt x="40284" y="248424"/>
                        </a:lnTo>
                        <a:lnTo>
                          <a:pt x="38938" y="247675"/>
                        </a:lnTo>
                        <a:lnTo>
                          <a:pt x="36347" y="248399"/>
                        </a:lnTo>
                        <a:lnTo>
                          <a:pt x="35598" y="249732"/>
                        </a:lnTo>
                        <a:lnTo>
                          <a:pt x="36309" y="252323"/>
                        </a:lnTo>
                        <a:lnTo>
                          <a:pt x="37668" y="253085"/>
                        </a:lnTo>
                        <a:lnTo>
                          <a:pt x="38950" y="252717"/>
                        </a:lnTo>
                        <a:lnTo>
                          <a:pt x="40259" y="252361"/>
                        </a:lnTo>
                        <a:lnTo>
                          <a:pt x="41008" y="251015"/>
                        </a:lnTo>
                        <a:close/>
                      </a:path>
                      <a:path w="41275" h="308609">
                        <a:moveTo>
                          <a:pt x="41008" y="237197"/>
                        </a:moveTo>
                        <a:lnTo>
                          <a:pt x="40640" y="235889"/>
                        </a:lnTo>
                        <a:lnTo>
                          <a:pt x="40284" y="234594"/>
                        </a:lnTo>
                        <a:lnTo>
                          <a:pt x="38938" y="233845"/>
                        </a:lnTo>
                        <a:lnTo>
                          <a:pt x="36347" y="234569"/>
                        </a:lnTo>
                        <a:lnTo>
                          <a:pt x="35598" y="235902"/>
                        </a:lnTo>
                        <a:lnTo>
                          <a:pt x="36309" y="238493"/>
                        </a:lnTo>
                        <a:lnTo>
                          <a:pt x="37668" y="239255"/>
                        </a:lnTo>
                        <a:lnTo>
                          <a:pt x="38950" y="238887"/>
                        </a:lnTo>
                        <a:lnTo>
                          <a:pt x="40259" y="238531"/>
                        </a:lnTo>
                        <a:lnTo>
                          <a:pt x="41008" y="237197"/>
                        </a:lnTo>
                        <a:close/>
                      </a:path>
                      <a:path w="41275" h="308609">
                        <a:moveTo>
                          <a:pt x="41008" y="223354"/>
                        </a:moveTo>
                        <a:lnTo>
                          <a:pt x="40640" y="222059"/>
                        </a:lnTo>
                        <a:lnTo>
                          <a:pt x="40284" y="220751"/>
                        </a:lnTo>
                        <a:lnTo>
                          <a:pt x="38938" y="220002"/>
                        </a:lnTo>
                        <a:lnTo>
                          <a:pt x="36347" y="220726"/>
                        </a:lnTo>
                        <a:lnTo>
                          <a:pt x="35598" y="222072"/>
                        </a:lnTo>
                        <a:lnTo>
                          <a:pt x="36309" y="224663"/>
                        </a:lnTo>
                        <a:lnTo>
                          <a:pt x="37668" y="225425"/>
                        </a:lnTo>
                        <a:lnTo>
                          <a:pt x="38950" y="225044"/>
                        </a:lnTo>
                        <a:lnTo>
                          <a:pt x="40259" y="224688"/>
                        </a:lnTo>
                        <a:lnTo>
                          <a:pt x="41008" y="223354"/>
                        </a:lnTo>
                        <a:close/>
                      </a:path>
                      <a:path w="41275" h="308609">
                        <a:moveTo>
                          <a:pt x="41008" y="209511"/>
                        </a:moveTo>
                        <a:lnTo>
                          <a:pt x="40640" y="208216"/>
                        </a:lnTo>
                        <a:lnTo>
                          <a:pt x="40284" y="206921"/>
                        </a:lnTo>
                        <a:lnTo>
                          <a:pt x="38938" y="206171"/>
                        </a:lnTo>
                        <a:lnTo>
                          <a:pt x="36347" y="206895"/>
                        </a:lnTo>
                        <a:lnTo>
                          <a:pt x="35598" y="208229"/>
                        </a:lnTo>
                        <a:lnTo>
                          <a:pt x="36309" y="210820"/>
                        </a:lnTo>
                        <a:lnTo>
                          <a:pt x="37668" y="211582"/>
                        </a:lnTo>
                        <a:lnTo>
                          <a:pt x="38950" y="211213"/>
                        </a:lnTo>
                        <a:lnTo>
                          <a:pt x="40259" y="210858"/>
                        </a:lnTo>
                        <a:lnTo>
                          <a:pt x="41008" y="209511"/>
                        </a:lnTo>
                        <a:close/>
                      </a:path>
                      <a:path w="41275" h="308609">
                        <a:moveTo>
                          <a:pt x="41008" y="195681"/>
                        </a:moveTo>
                        <a:lnTo>
                          <a:pt x="40640" y="194373"/>
                        </a:lnTo>
                        <a:lnTo>
                          <a:pt x="40284" y="193078"/>
                        </a:lnTo>
                        <a:lnTo>
                          <a:pt x="38938" y="192328"/>
                        </a:lnTo>
                        <a:lnTo>
                          <a:pt x="36347" y="193052"/>
                        </a:lnTo>
                        <a:lnTo>
                          <a:pt x="35598" y="194386"/>
                        </a:lnTo>
                        <a:lnTo>
                          <a:pt x="36309" y="196977"/>
                        </a:lnTo>
                        <a:lnTo>
                          <a:pt x="37668" y="197739"/>
                        </a:lnTo>
                        <a:lnTo>
                          <a:pt x="38950" y="197370"/>
                        </a:lnTo>
                        <a:lnTo>
                          <a:pt x="40259" y="197015"/>
                        </a:lnTo>
                        <a:lnTo>
                          <a:pt x="41008" y="195681"/>
                        </a:lnTo>
                        <a:close/>
                      </a:path>
                      <a:path w="41275" h="308609">
                        <a:moveTo>
                          <a:pt x="41008" y="181838"/>
                        </a:moveTo>
                        <a:lnTo>
                          <a:pt x="40640" y="180543"/>
                        </a:lnTo>
                        <a:lnTo>
                          <a:pt x="40284" y="179235"/>
                        </a:lnTo>
                        <a:lnTo>
                          <a:pt x="38938" y="178485"/>
                        </a:lnTo>
                        <a:lnTo>
                          <a:pt x="36347" y="179209"/>
                        </a:lnTo>
                        <a:lnTo>
                          <a:pt x="35598" y="180555"/>
                        </a:lnTo>
                        <a:lnTo>
                          <a:pt x="36309" y="183146"/>
                        </a:lnTo>
                        <a:lnTo>
                          <a:pt x="37668" y="183908"/>
                        </a:lnTo>
                        <a:lnTo>
                          <a:pt x="38950" y="183527"/>
                        </a:lnTo>
                        <a:lnTo>
                          <a:pt x="40259" y="183172"/>
                        </a:lnTo>
                        <a:lnTo>
                          <a:pt x="41008" y="181838"/>
                        </a:lnTo>
                        <a:close/>
                      </a:path>
                      <a:path w="41275" h="308609">
                        <a:moveTo>
                          <a:pt x="41008" y="167995"/>
                        </a:moveTo>
                        <a:lnTo>
                          <a:pt x="40640" y="166700"/>
                        </a:lnTo>
                        <a:lnTo>
                          <a:pt x="40284" y="165404"/>
                        </a:lnTo>
                        <a:lnTo>
                          <a:pt x="38938" y="164655"/>
                        </a:lnTo>
                        <a:lnTo>
                          <a:pt x="36347" y="165379"/>
                        </a:lnTo>
                        <a:lnTo>
                          <a:pt x="35598" y="166712"/>
                        </a:lnTo>
                        <a:lnTo>
                          <a:pt x="36309" y="169303"/>
                        </a:lnTo>
                        <a:lnTo>
                          <a:pt x="37668" y="170065"/>
                        </a:lnTo>
                        <a:lnTo>
                          <a:pt x="38950" y="169697"/>
                        </a:lnTo>
                        <a:lnTo>
                          <a:pt x="40259" y="169341"/>
                        </a:lnTo>
                        <a:lnTo>
                          <a:pt x="41008" y="167995"/>
                        </a:lnTo>
                        <a:close/>
                      </a:path>
                      <a:path w="41275" h="308609">
                        <a:moveTo>
                          <a:pt x="41008" y="154165"/>
                        </a:moveTo>
                        <a:lnTo>
                          <a:pt x="40640" y="152857"/>
                        </a:lnTo>
                        <a:lnTo>
                          <a:pt x="40284" y="151561"/>
                        </a:lnTo>
                        <a:lnTo>
                          <a:pt x="38938" y="150812"/>
                        </a:lnTo>
                        <a:lnTo>
                          <a:pt x="36347" y="151536"/>
                        </a:lnTo>
                        <a:lnTo>
                          <a:pt x="35598" y="152869"/>
                        </a:lnTo>
                        <a:lnTo>
                          <a:pt x="36309" y="155460"/>
                        </a:lnTo>
                        <a:lnTo>
                          <a:pt x="37668" y="156222"/>
                        </a:lnTo>
                        <a:lnTo>
                          <a:pt x="38950" y="155854"/>
                        </a:lnTo>
                        <a:lnTo>
                          <a:pt x="40259" y="155498"/>
                        </a:lnTo>
                        <a:lnTo>
                          <a:pt x="41008" y="154165"/>
                        </a:lnTo>
                        <a:close/>
                      </a:path>
                      <a:path w="41275" h="308609">
                        <a:moveTo>
                          <a:pt x="41008" y="140335"/>
                        </a:moveTo>
                        <a:lnTo>
                          <a:pt x="40640" y="139039"/>
                        </a:lnTo>
                        <a:lnTo>
                          <a:pt x="40284" y="137731"/>
                        </a:lnTo>
                        <a:lnTo>
                          <a:pt x="38938" y="136982"/>
                        </a:lnTo>
                        <a:lnTo>
                          <a:pt x="36347" y="137706"/>
                        </a:lnTo>
                        <a:lnTo>
                          <a:pt x="35598" y="139052"/>
                        </a:lnTo>
                        <a:lnTo>
                          <a:pt x="36309" y="141643"/>
                        </a:lnTo>
                        <a:lnTo>
                          <a:pt x="37668" y="142405"/>
                        </a:lnTo>
                        <a:lnTo>
                          <a:pt x="38950" y="142024"/>
                        </a:lnTo>
                        <a:lnTo>
                          <a:pt x="40259" y="141668"/>
                        </a:lnTo>
                        <a:lnTo>
                          <a:pt x="41008" y="140335"/>
                        </a:lnTo>
                        <a:close/>
                      </a:path>
                      <a:path w="41275" h="308609">
                        <a:moveTo>
                          <a:pt x="41008" y="126492"/>
                        </a:moveTo>
                        <a:lnTo>
                          <a:pt x="40640" y="125196"/>
                        </a:lnTo>
                        <a:lnTo>
                          <a:pt x="40284" y="123901"/>
                        </a:lnTo>
                        <a:lnTo>
                          <a:pt x="38938" y="123139"/>
                        </a:lnTo>
                        <a:lnTo>
                          <a:pt x="36347" y="123875"/>
                        </a:lnTo>
                        <a:lnTo>
                          <a:pt x="35598" y="125209"/>
                        </a:lnTo>
                        <a:lnTo>
                          <a:pt x="36309" y="127800"/>
                        </a:lnTo>
                        <a:lnTo>
                          <a:pt x="37668" y="128562"/>
                        </a:lnTo>
                        <a:lnTo>
                          <a:pt x="38950" y="128193"/>
                        </a:lnTo>
                        <a:lnTo>
                          <a:pt x="40259" y="127838"/>
                        </a:lnTo>
                        <a:lnTo>
                          <a:pt x="41008" y="126492"/>
                        </a:lnTo>
                        <a:close/>
                      </a:path>
                      <a:path w="41275" h="308609">
                        <a:moveTo>
                          <a:pt x="41008" y="112661"/>
                        </a:moveTo>
                        <a:lnTo>
                          <a:pt x="40640" y="111353"/>
                        </a:lnTo>
                        <a:lnTo>
                          <a:pt x="40284" y="110058"/>
                        </a:lnTo>
                        <a:lnTo>
                          <a:pt x="38938" y="109308"/>
                        </a:lnTo>
                        <a:lnTo>
                          <a:pt x="36347" y="110032"/>
                        </a:lnTo>
                        <a:lnTo>
                          <a:pt x="35598" y="111366"/>
                        </a:lnTo>
                        <a:lnTo>
                          <a:pt x="36309" y="113957"/>
                        </a:lnTo>
                        <a:lnTo>
                          <a:pt x="37668" y="114719"/>
                        </a:lnTo>
                        <a:lnTo>
                          <a:pt x="38950" y="114350"/>
                        </a:lnTo>
                        <a:lnTo>
                          <a:pt x="40259" y="113995"/>
                        </a:lnTo>
                        <a:lnTo>
                          <a:pt x="41008" y="112661"/>
                        </a:lnTo>
                        <a:close/>
                      </a:path>
                      <a:path w="41275" h="308609">
                        <a:moveTo>
                          <a:pt x="41008" y="98818"/>
                        </a:moveTo>
                        <a:lnTo>
                          <a:pt x="40640" y="97523"/>
                        </a:lnTo>
                        <a:lnTo>
                          <a:pt x="40284" y="96215"/>
                        </a:lnTo>
                        <a:lnTo>
                          <a:pt x="38938" y="95465"/>
                        </a:lnTo>
                        <a:lnTo>
                          <a:pt x="36347" y="96189"/>
                        </a:lnTo>
                        <a:lnTo>
                          <a:pt x="35598" y="97536"/>
                        </a:lnTo>
                        <a:lnTo>
                          <a:pt x="36309" y="100126"/>
                        </a:lnTo>
                        <a:lnTo>
                          <a:pt x="37668" y="100888"/>
                        </a:lnTo>
                        <a:lnTo>
                          <a:pt x="38950" y="100507"/>
                        </a:lnTo>
                        <a:lnTo>
                          <a:pt x="40259" y="100152"/>
                        </a:lnTo>
                        <a:lnTo>
                          <a:pt x="41008" y="98818"/>
                        </a:lnTo>
                        <a:close/>
                      </a:path>
                      <a:path w="41275" h="308609">
                        <a:moveTo>
                          <a:pt x="41008" y="84975"/>
                        </a:moveTo>
                        <a:lnTo>
                          <a:pt x="40640" y="83680"/>
                        </a:lnTo>
                        <a:lnTo>
                          <a:pt x="40284" y="82384"/>
                        </a:lnTo>
                        <a:lnTo>
                          <a:pt x="38938" y="81635"/>
                        </a:lnTo>
                        <a:lnTo>
                          <a:pt x="36347" y="82359"/>
                        </a:lnTo>
                        <a:lnTo>
                          <a:pt x="35598" y="83693"/>
                        </a:lnTo>
                        <a:lnTo>
                          <a:pt x="36309" y="86283"/>
                        </a:lnTo>
                        <a:lnTo>
                          <a:pt x="37668" y="87045"/>
                        </a:lnTo>
                        <a:lnTo>
                          <a:pt x="38950" y="86677"/>
                        </a:lnTo>
                        <a:lnTo>
                          <a:pt x="40259" y="86321"/>
                        </a:lnTo>
                        <a:lnTo>
                          <a:pt x="41008" y="84975"/>
                        </a:lnTo>
                        <a:close/>
                      </a:path>
                    </a:pathLst>
                  </a:custGeom>
                  <a:solidFill>
                    <a:srgbClr val="FFFFFF"/>
                  </a:solidFill>
                </p:spPr>
                <p:txBody>
                  <a:bodyPr wrap="square" lIns="0" tIns="0" rIns="0" bIns="0" rtlCol="0"/>
                  <a:lstStyle/>
                  <a:p>
                    <a:endParaRPr/>
                  </a:p>
                </p:txBody>
              </p:sp>
              <p:sp>
                <p:nvSpPr>
                  <p:cNvPr id="715" name="object 91"/>
                  <p:cNvSpPr/>
                  <p:nvPr/>
                </p:nvSpPr>
                <p:spPr>
                  <a:xfrm>
                    <a:off x="6238011" y="8268195"/>
                    <a:ext cx="41275" cy="308610"/>
                  </a:xfrm>
                  <a:custGeom>
                    <a:avLst/>
                    <a:gdLst/>
                    <a:ahLst/>
                    <a:cxnLst/>
                    <a:rect l="l" t="t" r="r" b="b"/>
                    <a:pathLst>
                      <a:path w="41275" h="308609">
                        <a:moveTo>
                          <a:pt x="5397" y="88912"/>
                        </a:moveTo>
                        <a:lnTo>
                          <a:pt x="5041" y="87617"/>
                        </a:lnTo>
                        <a:lnTo>
                          <a:pt x="4686" y="86309"/>
                        </a:lnTo>
                        <a:lnTo>
                          <a:pt x="3340" y="85559"/>
                        </a:lnTo>
                        <a:lnTo>
                          <a:pt x="2044" y="85915"/>
                        </a:lnTo>
                        <a:lnTo>
                          <a:pt x="749" y="86283"/>
                        </a:lnTo>
                        <a:lnTo>
                          <a:pt x="0" y="87630"/>
                        </a:lnTo>
                        <a:lnTo>
                          <a:pt x="711" y="90208"/>
                        </a:lnTo>
                        <a:lnTo>
                          <a:pt x="2057" y="90970"/>
                        </a:lnTo>
                        <a:lnTo>
                          <a:pt x="3352" y="90601"/>
                        </a:lnTo>
                        <a:lnTo>
                          <a:pt x="4648" y="90246"/>
                        </a:lnTo>
                        <a:lnTo>
                          <a:pt x="5397" y="88912"/>
                        </a:lnTo>
                        <a:close/>
                      </a:path>
                      <a:path w="41275" h="308609">
                        <a:moveTo>
                          <a:pt x="5397" y="75069"/>
                        </a:moveTo>
                        <a:lnTo>
                          <a:pt x="5041" y="73774"/>
                        </a:lnTo>
                        <a:lnTo>
                          <a:pt x="4686" y="72466"/>
                        </a:lnTo>
                        <a:lnTo>
                          <a:pt x="3340" y="71716"/>
                        </a:lnTo>
                        <a:lnTo>
                          <a:pt x="749" y="72453"/>
                        </a:lnTo>
                        <a:lnTo>
                          <a:pt x="0" y="73787"/>
                        </a:lnTo>
                        <a:lnTo>
                          <a:pt x="711" y="76377"/>
                        </a:lnTo>
                        <a:lnTo>
                          <a:pt x="2057"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20" y="86956"/>
                        </a:moveTo>
                        <a:lnTo>
                          <a:pt x="12065" y="85648"/>
                        </a:lnTo>
                        <a:lnTo>
                          <a:pt x="11709" y="84353"/>
                        </a:lnTo>
                        <a:lnTo>
                          <a:pt x="10363" y="83604"/>
                        </a:lnTo>
                        <a:lnTo>
                          <a:pt x="9067" y="83959"/>
                        </a:lnTo>
                        <a:lnTo>
                          <a:pt x="7772" y="84328"/>
                        </a:lnTo>
                        <a:lnTo>
                          <a:pt x="7023" y="85661"/>
                        </a:lnTo>
                        <a:lnTo>
                          <a:pt x="7734" y="88252"/>
                        </a:lnTo>
                        <a:lnTo>
                          <a:pt x="9093" y="89014"/>
                        </a:lnTo>
                        <a:lnTo>
                          <a:pt x="10375" y="88646"/>
                        </a:lnTo>
                        <a:lnTo>
                          <a:pt x="11671" y="88290"/>
                        </a:lnTo>
                        <a:lnTo>
                          <a:pt x="12420" y="86956"/>
                        </a:lnTo>
                        <a:close/>
                      </a:path>
                      <a:path w="41275" h="308609">
                        <a:moveTo>
                          <a:pt x="12420" y="73113"/>
                        </a:moveTo>
                        <a:lnTo>
                          <a:pt x="12065" y="71818"/>
                        </a:lnTo>
                        <a:lnTo>
                          <a:pt x="11709" y="70510"/>
                        </a:lnTo>
                        <a:lnTo>
                          <a:pt x="10363" y="69761"/>
                        </a:lnTo>
                        <a:lnTo>
                          <a:pt x="9067" y="70116"/>
                        </a:lnTo>
                        <a:lnTo>
                          <a:pt x="7772" y="70485"/>
                        </a:lnTo>
                        <a:lnTo>
                          <a:pt x="7023" y="71831"/>
                        </a:lnTo>
                        <a:lnTo>
                          <a:pt x="7734" y="74422"/>
                        </a:lnTo>
                        <a:lnTo>
                          <a:pt x="9093" y="75184"/>
                        </a:lnTo>
                        <a:lnTo>
                          <a:pt x="10375" y="74803"/>
                        </a:lnTo>
                        <a:lnTo>
                          <a:pt x="11671" y="74447"/>
                        </a:lnTo>
                        <a:lnTo>
                          <a:pt x="12420" y="73113"/>
                        </a:lnTo>
                        <a:close/>
                      </a:path>
                      <a:path w="41275" h="308609">
                        <a:moveTo>
                          <a:pt x="12420" y="59270"/>
                        </a:moveTo>
                        <a:lnTo>
                          <a:pt x="12065" y="57975"/>
                        </a:lnTo>
                        <a:lnTo>
                          <a:pt x="11709" y="56680"/>
                        </a:lnTo>
                        <a:lnTo>
                          <a:pt x="10363" y="55918"/>
                        </a:lnTo>
                        <a:lnTo>
                          <a:pt x="7772" y="56654"/>
                        </a:lnTo>
                        <a:lnTo>
                          <a:pt x="7023" y="57988"/>
                        </a:lnTo>
                        <a:lnTo>
                          <a:pt x="7734" y="60579"/>
                        </a:lnTo>
                        <a:lnTo>
                          <a:pt x="9093" y="61341"/>
                        </a:lnTo>
                        <a:lnTo>
                          <a:pt x="10375" y="60972"/>
                        </a:lnTo>
                        <a:lnTo>
                          <a:pt x="11671" y="60617"/>
                        </a:lnTo>
                        <a:lnTo>
                          <a:pt x="12420" y="59270"/>
                        </a:lnTo>
                        <a:close/>
                      </a:path>
                      <a:path w="41275" h="308609">
                        <a:moveTo>
                          <a:pt x="12420" y="45440"/>
                        </a:moveTo>
                        <a:lnTo>
                          <a:pt x="12065" y="44132"/>
                        </a:lnTo>
                        <a:lnTo>
                          <a:pt x="11709" y="42837"/>
                        </a:lnTo>
                        <a:lnTo>
                          <a:pt x="10363" y="42087"/>
                        </a:lnTo>
                        <a:lnTo>
                          <a:pt x="9067" y="42443"/>
                        </a:lnTo>
                        <a:lnTo>
                          <a:pt x="7772" y="42811"/>
                        </a:lnTo>
                        <a:lnTo>
                          <a:pt x="7023" y="44145"/>
                        </a:lnTo>
                        <a:lnTo>
                          <a:pt x="7734" y="46736"/>
                        </a:lnTo>
                        <a:lnTo>
                          <a:pt x="9093" y="47498"/>
                        </a:lnTo>
                        <a:lnTo>
                          <a:pt x="10375" y="47129"/>
                        </a:lnTo>
                        <a:lnTo>
                          <a:pt x="11671" y="46774"/>
                        </a:lnTo>
                        <a:lnTo>
                          <a:pt x="12420" y="45440"/>
                        </a:lnTo>
                        <a:close/>
                      </a:path>
                      <a:path w="41275" h="308609">
                        <a:moveTo>
                          <a:pt x="12420" y="31597"/>
                        </a:moveTo>
                        <a:lnTo>
                          <a:pt x="12065" y="30302"/>
                        </a:lnTo>
                        <a:lnTo>
                          <a:pt x="11709" y="28994"/>
                        </a:lnTo>
                        <a:lnTo>
                          <a:pt x="10363" y="28244"/>
                        </a:lnTo>
                        <a:lnTo>
                          <a:pt x="9067" y="28600"/>
                        </a:lnTo>
                        <a:lnTo>
                          <a:pt x="7772" y="28968"/>
                        </a:lnTo>
                        <a:lnTo>
                          <a:pt x="7023" y="30314"/>
                        </a:lnTo>
                        <a:lnTo>
                          <a:pt x="7734" y="32905"/>
                        </a:lnTo>
                        <a:lnTo>
                          <a:pt x="9093" y="33667"/>
                        </a:lnTo>
                        <a:lnTo>
                          <a:pt x="10375" y="33286"/>
                        </a:lnTo>
                        <a:lnTo>
                          <a:pt x="11671" y="32931"/>
                        </a:lnTo>
                        <a:lnTo>
                          <a:pt x="12420" y="31597"/>
                        </a:lnTo>
                        <a:close/>
                      </a:path>
                      <a:path w="41275" h="308609">
                        <a:moveTo>
                          <a:pt x="12420" y="17754"/>
                        </a:moveTo>
                        <a:lnTo>
                          <a:pt x="12065" y="16459"/>
                        </a:lnTo>
                        <a:lnTo>
                          <a:pt x="11709" y="15163"/>
                        </a:lnTo>
                        <a:lnTo>
                          <a:pt x="10363" y="14401"/>
                        </a:lnTo>
                        <a:lnTo>
                          <a:pt x="7772" y="15138"/>
                        </a:lnTo>
                        <a:lnTo>
                          <a:pt x="7023" y="16471"/>
                        </a:lnTo>
                        <a:lnTo>
                          <a:pt x="7734" y="19062"/>
                        </a:lnTo>
                        <a:lnTo>
                          <a:pt x="9093" y="19824"/>
                        </a:lnTo>
                        <a:lnTo>
                          <a:pt x="10375" y="19456"/>
                        </a:lnTo>
                        <a:lnTo>
                          <a:pt x="11671" y="19100"/>
                        </a:lnTo>
                        <a:lnTo>
                          <a:pt x="12420" y="17754"/>
                        </a:lnTo>
                        <a:close/>
                      </a:path>
                      <a:path w="41275" h="308609">
                        <a:moveTo>
                          <a:pt x="12420" y="3924"/>
                        </a:moveTo>
                        <a:lnTo>
                          <a:pt x="12065" y="2616"/>
                        </a:lnTo>
                        <a:lnTo>
                          <a:pt x="11709" y="1320"/>
                        </a:lnTo>
                        <a:lnTo>
                          <a:pt x="10363" y="571"/>
                        </a:lnTo>
                        <a:lnTo>
                          <a:pt x="9067" y="927"/>
                        </a:lnTo>
                        <a:lnTo>
                          <a:pt x="7772" y="1295"/>
                        </a:lnTo>
                        <a:lnTo>
                          <a:pt x="7023" y="2628"/>
                        </a:lnTo>
                        <a:lnTo>
                          <a:pt x="7734" y="5219"/>
                        </a:lnTo>
                        <a:lnTo>
                          <a:pt x="9093" y="5981"/>
                        </a:lnTo>
                        <a:lnTo>
                          <a:pt x="10375" y="5613"/>
                        </a:lnTo>
                        <a:lnTo>
                          <a:pt x="11671" y="5257"/>
                        </a:lnTo>
                        <a:lnTo>
                          <a:pt x="12420" y="3924"/>
                        </a:lnTo>
                        <a:close/>
                      </a:path>
                      <a:path w="41275" h="308609">
                        <a:moveTo>
                          <a:pt x="19469" y="84975"/>
                        </a:moveTo>
                        <a:lnTo>
                          <a:pt x="19100" y="83680"/>
                        </a:lnTo>
                        <a:lnTo>
                          <a:pt x="18745" y="82384"/>
                        </a:lnTo>
                        <a:lnTo>
                          <a:pt x="17399" y="81635"/>
                        </a:lnTo>
                        <a:lnTo>
                          <a:pt x="14808" y="82359"/>
                        </a:lnTo>
                        <a:lnTo>
                          <a:pt x="14058" y="83693"/>
                        </a:lnTo>
                        <a:lnTo>
                          <a:pt x="14770" y="86283"/>
                        </a:lnTo>
                        <a:lnTo>
                          <a:pt x="16129" y="87045"/>
                        </a:lnTo>
                        <a:lnTo>
                          <a:pt x="17411" y="86677"/>
                        </a:lnTo>
                        <a:lnTo>
                          <a:pt x="18719" y="86321"/>
                        </a:lnTo>
                        <a:lnTo>
                          <a:pt x="19469" y="84975"/>
                        </a:lnTo>
                        <a:close/>
                      </a:path>
                      <a:path w="41275" h="308609">
                        <a:moveTo>
                          <a:pt x="19469" y="71145"/>
                        </a:moveTo>
                        <a:lnTo>
                          <a:pt x="19100" y="69837"/>
                        </a:lnTo>
                        <a:lnTo>
                          <a:pt x="18745" y="68541"/>
                        </a:lnTo>
                        <a:lnTo>
                          <a:pt x="17399" y="67792"/>
                        </a:lnTo>
                        <a:lnTo>
                          <a:pt x="14808" y="68516"/>
                        </a:lnTo>
                        <a:lnTo>
                          <a:pt x="14058" y="69850"/>
                        </a:lnTo>
                        <a:lnTo>
                          <a:pt x="14770" y="72440"/>
                        </a:lnTo>
                        <a:lnTo>
                          <a:pt x="16129" y="73202"/>
                        </a:lnTo>
                        <a:lnTo>
                          <a:pt x="17411" y="72834"/>
                        </a:lnTo>
                        <a:lnTo>
                          <a:pt x="18719" y="72478"/>
                        </a:lnTo>
                        <a:lnTo>
                          <a:pt x="19469" y="71145"/>
                        </a:lnTo>
                        <a:close/>
                      </a:path>
                      <a:path w="41275" h="308609">
                        <a:moveTo>
                          <a:pt x="19469" y="57315"/>
                        </a:moveTo>
                        <a:lnTo>
                          <a:pt x="19100" y="56019"/>
                        </a:lnTo>
                        <a:lnTo>
                          <a:pt x="18745" y="54711"/>
                        </a:lnTo>
                        <a:lnTo>
                          <a:pt x="17399" y="53962"/>
                        </a:lnTo>
                        <a:lnTo>
                          <a:pt x="14808" y="54686"/>
                        </a:lnTo>
                        <a:lnTo>
                          <a:pt x="14058" y="56032"/>
                        </a:lnTo>
                        <a:lnTo>
                          <a:pt x="14770" y="58623"/>
                        </a:lnTo>
                        <a:lnTo>
                          <a:pt x="16129" y="59385"/>
                        </a:lnTo>
                        <a:lnTo>
                          <a:pt x="17411" y="59004"/>
                        </a:lnTo>
                        <a:lnTo>
                          <a:pt x="18719" y="58648"/>
                        </a:lnTo>
                        <a:lnTo>
                          <a:pt x="19469" y="57315"/>
                        </a:lnTo>
                        <a:close/>
                      </a:path>
                      <a:path w="41275" h="308609">
                        <a:moveTo>
                          <a:pt x="19469" y="43472"/>
                        </a:moveTo>
                        <a:lnTo>
                          <a:pt x="19100" y="42176"/>
                        </a:lnTo>
                        <a:lnTo>
                          <a:pt x="18745" y="40881"/>
                        </a:lnTo>
                        <a:lnTo>
                          <a:pt x="17399" y="40132"/>
                        </a:lnTo>
                        <a:lnTo>
                          <a:pt x="14808" y="40855"/>
                        </a:lnTo>
                        <a:lnTo>
                          <a:pt x="14058" y="42189"/>
                        </a:lnTo>
                        <a:lnTo>
                          <a:pt x="14770" y="44780"/>
                        </a:lnTo>
                        <a:lnTo>
                          <a:pt x="16129" y="45542"/>
                        </a:lnTo>
                        <a:lnTo>
                          <a:pt x="17411" y="45173"/>
                        </a:lnTo>
                        <a:lnTo>
                          <a:pt x="18719" y="44818"/>
                        </a:lnTo>
                        <a:lnTo>
                          <a:pt x="19469" y="43472"/>
                        </a:lnTo>
                        <a:close/>
                      </a:path>
                      <a:path w="41275" h="308609">
                        <a:moveTo>
                          <a:pt x="19469" y="29641"/>
                        </a:moveTo>
                        <a:lnTo>
                          <a:pt x="19100" y="28333"/>
                        </a:lnTo>
                        <a:lnTo>
                          <a:pt x="18745" y="27038"/>
                        </a:lnTo>
                        <a:lnTo>
                          <a:pt x="17399" y="26289"/>
                        </a:lnTo>
                        <a:lnTo>
                          <a:pt x="14808" y="27012"/>
                        </a:lnTo>
                        <a:lnTo>
                          <a:pt x="14058" y="28346"/>
                        </a:lnTo>
                        <a:lnTo>
                          <a:pt x="14770" y="30937"/>
                        </a:lnTo>
                        <a:lnTo>
                          <a:pt x="16129" y="31699"/>
                        </a:lnTo>
                        <a:lnTo>
                          <a:pt x="17411" y="31330"/>
                        </a:lnTo>
                        <a:lnTo>
                          <a:pt x="18719" y="30975"/>
                        </a:lnTo>
                        <a:lnTo>
                          <a:pt x="19469" y="29641"/>
                        </a:lnTo>
                        <a:close/>
                      </a:path>
                      <a:path w="41275" h="308609">
                        <a:moveTo>
                          <a:pt x="19469" y="15798"/>
                        </a:moveTo>
                        <a:lnTo>
                          <a:pt x="19100" y="14503"/>
                        </a:lnTo>
                        <a:lnTo>
                          <a:pt x="18745" y="13195"/>
                        </a:lnTo>
                        <a:lnTo>
                          <a:pt x="17399" y="12446"/>
                        </a:lnTo>
                        <a:lnTo>
                          <a:pt x="14808" y="13169"/>
                        </a:lnTo>
                        <a:lnTo>
                          <a:pt x="14058" y="14516"/>
                        </a:lnTo>
                        <a:lnTo>
                          <a:pt x="14770" y="17106"/>
                        </a:lnTo>
                        <a:lnTo>
                          <a:pt x="16129" y="17868"/>
                        </a:lnTo>
                        <a:lnTo>
                          <a:pt x="17411" y="17487"/>
                        </a:lnTo>
                        <a:lnTo>
                          <a:pt x="18719" y="17132"/>
                        </a:lnTo>
                        <a:lnTo>
                          <a:pt x="19469" y="15798"/>
                        </a:lnTo>
                        <a:close/>
                      </a:path>
                      <a:path w="41275" h="308609">
                        <a:moveTo>
                          <a:pt x="19469" y="1955"/>
                        </a:moveTo>
                        <a:lnTo>
                          <a:pt x="18923" y="0"/>
                        </a:lnTo>
                        <a:lnTo>
                          <a:pt x="14439" y="0"/>
                        </a:lnTo>
                        <a:lnTo>
                          <a:pt x="14058" y="673"/>
                        </a:lnTo>
                        <a:lnTo>
                          <a:pt x="14770" y="3263"/>
                        </a:lnTo>
                        <a:lnTo>
                          <a:pt x="16129" y="4025"/>
                        </a:lnTo>
                        <a:lnTo>
                          <a:pt x="18719" y="3302"/>
                        </a:lnTo>
                        <a:lnTo>
                          <a:pt x="19469" y="1955"/>
                        </a:lnTo>
                        <a:close/>
                      </a:path>
                      <a:path w="41275" h="308609">
                        <a:moveTo>
                          <a:pt x="26428" y="308495"/>
                        </a:moveTo>
                        <a:lnTo>
                          <a:pt x="26200" y="307695"/>
                        </a:lnTo>
                        <a:lnTo>
                          <a:pt x="24853" y="306946"/>
                        </a:lnTo>
                        <a:lnTo>
                          <a:pt x="22263" y="307670"/>
                        </a:lnTo>
                        <a:lnTo>
                          <a:pt x="21793" y="308495"/>
                        </a:lnTo>
                        <a:lnTo>
                          <a:pt x="26428" y="308495"/>
                        </a:lnTo>
                        <a:close/>
                      </a:path>
                      <a:path w="41275" h="308609">
                        <a:moveTo>
                          <a:pt x="26924" y="296468"/>
                        </a:moveTo>
                        <a:lnTo>
                          <a:pt x="26568" y="295173"/>
                        </a:lnTo>
                        <a:lnTo>
                          <a:pt x="26200" y="293865"/>
                        </a:lnTo>
                        <a:lnTo>
                          <a:pt x="24853" y="293116"/>
                        </a:lnTo>
                        <a:lnTo>
                          <a:pt x="22263" y="293839"/>
                        </a:lnTo>
                        <a:lnTo>
                          <a:pt x="21513" y="295186"/>
                        </a:lnTo>
                        <a:lnTo>
                          <a:pt x="22237" y="297764"/>
                        </a:lnTo>
                        <a:lnTo>
                          <a:pt x="23583" y="298526"/>
                        </a:lnTo>
                        <a:lnTo>
                          <a:pt x="24866" y="298157"/>
                        </a:lnTo>
                        <a:lnTo>
                          <a:pt x="26174" y="297802"/>
                        </a:lnTo>
                        <a:lnTo>
                          <a:pt x="26924" y="296468"/>
                        </a:lnTo>
                        <a:close/>
                      </a:path>
                      <a:path w="41275" h="308609">
                        <a:moveTo>
                          <a:pt x="26924" y="282625"/>
                        </a:moveTo>
                        <a:lnTo>
                          <a:pt x="26568" y="281330"/>
                        </a:lnTo>
                        <a:lnTo>
                          <a:pt x="26200" y="280022"/>
                        </a:lnTo>
                        <a:lnTo>
                          <a:pt x="24853" y="279273"/>
                        </a:lnTo>
                        <a:lnTo>
                          <a:pt x="22263" y="280009"/>
                        </a:lnTo>
                        <a:lnTo>
                          <a:pt x="21513" y="281343"/>
                        </a:lnTo>
                        <a:lnTo>
                          <a:pt x="21882"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00" y="266192"/>
                        </a:lnTo>
                        <a:lnTo>
                          <a:pt x="24853" y="265442"/>
                        </a:lnTo>
                        <a:lnTo>
                          <a:pt x="22263" y="266166"/>
                        </a:lnTo>
                        <a:lnTo>
                          <a:pt x="21513" y="267500"/>
                        </a:lnTo>
                        <a:lnTo>
                          <a:pt x="22237" y="270090"/>
                        </a:lnTo>
                        <a:lnTo>
                          <a:pt x="23583" y="270852"/>
                        </a:lnTo>
                        <a:lnTo>
                          <a:pt x="24866" y="270484"/>
                        </a:lnTo>
                        <a:lnTo>
                          <a:pt x="26174" y="270129"/>
                        </a:lnTo>
                        <a:lnTo>
                          <a:pt x="26924" y="268782"/>
                        </a:lnTo>
                        <a:close/>
                      </a:path>
                      <a:path w="41275" h="308609">
                        <a:moveTo>
                          <a:pt x="26924" y="254952"/>
                        </a:moveTo>
                        <a:lnTo>
                          <a:pt x="26568" y="253644"/>
                        </a:lnTo>
                        <a:lnTo>
                          <a:pt x="26200" y="252349"/>
                        </a:lnTo>
                        <a:lnTo>
                          <a:pt x="24853" y="251599"/>
                        </a:lnTo>
                        <a:lnTo>
                          <a:pt x="22263" y="252323"/>
                        </a:lnTo>
                        <a:lnTo>
                          <a:pt x="21513" y="253669"/>
                        </a:lnTo>
                        <a:lnTo>
                          <a:pt x="22237" y="256247"/>
                        </a:lnTo>
                        <a:lnTo>
                          <a:pt x="23583" y="257009"/>
                        </a:lnTo>
                        <a:lnTo>
                          <a:pt x="24866" y="256641"/>
                        </a:lnTo>
                        <a:lnTo>
                          <a:pt x="26174" y="256286"/>
                        </a:lnTo>
                        <a:lnTo>
                          <a:pt x="26924" y="254952"/>
                        </a:lnTo>
                        <a:close/>
                      </a:path>
                      <a:path w="41275" h="308609">
                        <a:moveTo>
                          <a:pt x="26924" y="241109"/>
                        </a:moveTo>
                        <a:lnTo>
                          <a:pt x="26568" y="239814"/>
                        </a:lnTo>
                        <a:lnTo>
                          <a:pt x="26200" y="238506"/>
                        </a:lnTo>
                        <a:lnTo>
                          <a:pt x="24853" y="237756"/>
                        </a:lnTo>
                        <a:lnTo>
                          <a:pt x="22263" y="238493"/>
                        </a:lnTo>
                        <a:lnTo>
                          <a:pt x="21513" y="239826"/>
                        </a:lnTo>
                        <a:lnTo>
                          <a:pt x="21882"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00" y="224675"/>
                        </a:lnTo>
                        <a:lnTo>
                          <a:pt x="24853" y="223926"/>
                        </a:lnTo>
                        <a:lnTo>
                          <a:pt x="22263" y="224650"/>
                        </a:lnTo>
                        <a:lnTo>
                          <a:pt x="21513" y="225983"/>
                        </a:lnTo>
                        <a:lnTo>
                          <a:pt x="22237" y="228574"/>
                        </a:lnTo>
                        <a:lnTo>
                          <a:pt x="23583" y="229336"/>
                        </a:lnTo>
                        <a:lnTo>
                          <a:pt x="24866" y="228968"/>
                        </a:lnTo>
                        <a:lnTo>
                          <a:pt x="26174" y="228612"/>
                        </a:lnTo>
                        <a:lnTo>
                          <a:pt x="26924" y="227266"/>
                        </a:lnTo>
                        <a:close/>
                      </a:path>
                      <a:path w="41275" h="308609">
                        <a:moveTo>
                          <a:pt x="26924" y="213436"/>
                        </a:moveTo>
                        <a:lnTo>
                          <a:pt x="26568" y="212140"/>
                        </a:lnTo>
                        <a:lnTo>
                          <a:pt x="26200" y="210832"/>
                        </a:lnTo>
                        <a:lnTo>
                          <a:pt x="24853" y="210083"/>
                        </a:lnTo>
                        <a:lnTo>
                          <a:pt x="22263" y="210807"/>
                        </a:lnTo>
                        <a:lnTo>
                          <a:pt x="21513" y="212153"/>
                        </a:lnTo>
                        <a:lnTo>
                          <a:pt x="22237" y="214731"/>
                        </a:lnTo>
                        <a:lnTo>
                          <a:pt x="23583" y="215493"/>
                        </a:lnTo>
                        <a:lnTo>
                          <a:pt x="24866" y="215125"/>
                        </a:lnTo>
                        <a:lnTo>
                          <a:pt x="26174" y="214769"/>
                        </a:lnTo>
                        <a:lnTo>
                          <a:pt x="26924" y="213436"/>
                        </a:lnTo>
                        <a:close/>
                      </a:path>
                      <a:path w="41275" h="308609">
                        <a:moveTo>
                          <a:pt x="26924" y="199605"/>
                        </a:moveTo>
                        <a:lnTo>
                          <a:pt x="26568" y="198310"/>
                        </a:lnTo>
                        <a:lnTo>
                          <a:pt x="26200" y="197002"/>
                        </a:lnTo>
                        <a:lnTo>
                          <a:pt x="24853" y="196253"/>
                        </a:lnTo>
                        <a:lnTo>
                          <a:pt x="22263" y="196989"/>
                        </a:lnTo>
                        <a:lnTo>
                          <a:pt x="21513" y="198323"/>
                        </a:lnTo>
                        <a:lnTo>
                          <a:pt x="21882"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00" y="183172"/>
                        </a:lnTo>
                        <a:lnTo>
                          <a:pt x="24853" y="182422"/>
                        </a:lnTo>
                        <a:lnTo>
                          <a:pt x="22263" y="183146"/>
                        </a:lnTo>
                        <a:lnTo>
                          <a:pt x="21513" y="184480"/>
                        </a:lnTo>
                        <a:lnTo>
                          <a:pt x="22237" y="187071"/>
                        </a:lnTo>
                        <a:lnTo>
                          <a:pt x="23583" y="187833"/>
                        </a:lnTo>
                        <a:lnTo>
                          <a:pt x="24866" y="187464"/>
                        </a:lnTo>
                        <a:lnTo>
                          <a:pt x="26174" y="187109"/>
                        </a:lnTo>
                        <a:lnTo>
                          <a:pt x="26924" y="185762"/>
                        </a:lnTo>
                        <a:close/>
                      </a:path>
                      <a:path w="41275" h="308609">
                        <a:moveTo>
                          <a:pt x="26924" y="171932"/>
                        </a:moveTo>
                        <a:lnTo>
                          <a:pt x="26568" y="170637"/>
                        </a:lnTo>
                        <a:lnTo>
                          <a:pt x="26200" y="169329"/>
                        </a:lnTo>
                        <a:lnTo>
                          <a:pt x="24853" y="168579"/>
                        </a:lnTo>
                        <a:lnTo>
                          <a:pt x="22263" y="169303"/>
                        </a:lnTo>
                        <a:lnTo>
                          <a:pt x="21513" y="170649"/>
                        </a:lnTo>
                        <a:lnTo>
                          <a:pt x="22237" y="173228"/>
                        </a:lnTo>
                        <a:lnTo>
                          <a:pt x="23583" y="173990"/>
                        </a:lnTo>
                        <a:lnTo>
                          <a:pt x="24866" y="173621"/>
                        </a:lnTo>
                        <a:lnTo>
                          <a:pt x="26174" y="173266"/>
                        </a:lnTo>
                        <a:lnTo>
                          <a:pt x="26924" y="171932"/>
                        </a:lnTo>
                        <a:close/>
                      </a:path>
                      <a:path w="41275" h="308609">
                        <a:moveTo>
                          <a:pt x="26924" y="158089"/>
                        </a:moveTo>
                        <a:lnTo>
                          <a:pt x="26568" y="156794"/>
                        </a:lnTo>
                        <a:lnTo>
                          <a:pt x="26200" y="155486"/>
                        </a:lnTo>
                        <a:lnTo>
                          <a:pt x="24853" y="154736"/>
                        </a:lnTo>
                        <a:lnTo>
                          <a:pt x="22263" y="155473"/>
                        </a:lnTo>
                        <a:lnTo>
                          <a:pt x="21513" y="156806"/>
                        </a:lnTo>
                        <a:lnTo>
                          <a:pt x="21882"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00" y="141655"/>
                        </a:lnTo>
                        <a:lnTo>
                          <a:pt x="24853" y="140906"/>
                        </a:lnTo>
                        <a:lnTo>
                          <a:pt x="22263" y="141630"/>
                        </a:lnTo>
                        <a:lnTo>
                          <a:pt x="21513" y="142963"/>
                        </a:lnTo>
                        <a:lnTo>
                          <a:pt x="22237" y="145554"/>
                        </a:lnTo>
                        <a:lnTo>
                          <a:pt x="23583" y="146316"/>
                        </a:lnTo>
                        <a:lnTo>
                          <a:pt x="24866" y="145948"/>
                        </a:lnTo>
                        <a:lnTo>
                          <a:pt x="26174" y="145592"/>
                        </a:lnTo>
                        <a:lnTo>
                          <a:pt x="26924" y="144259"/>
                        </a:lnTo>
                        <a:close/>
                      </a:path>
                      <a:path w="41275" h="308609">
                        <a:moveTo>
                          <a:pt x="26924" y="130416"/>
                        </a:moveTo>
                        <a:lnTo>
                          <a:pt x="26568" y="129120"/>
                        </a:lnTo>
                        <a:lnTo>
                          <a:pt x="26200" y="127812"/>
                        </a:lnTo>
                        <a:lnTo>
                          <a:pt x="24853" y="127063"/>
                        </a:lnTo>
                        <a:lnTo>
                          <a:pt x="22263" y="127787"/>
                        </a:lnTo>
                        <a:lnTo>
                          <a:pt x="21513" y="129133"/>
                        </a:lnTo>
                        <a:lnTo>
                          <a:pt x="22237" y="131711"/>
                        </a:lnTo>
                        <a:lnTo>
                          <a:pt x="23583" y="132473"/>
                        </a:lnTo>
                        <a:lnTo>
                          <a:pt x="24866" y="132105"/>
                        </a:lnTo>
                        <a:lnTo>
                          <a:pt x="26174" y="131749"/>
                        </a:lnTo>
                        <a:lnTo>
                          <a:pt x="26924" y="130416"/>
                        </a:lnTo>
                        <a:close/>
                      </a:path>
                      <a:path w="41275" h="308609">
                        <a:moveTo>
                          <a:pt x="26924" y="116586"/>
                        </a:moveTo>
                        <a:lnTo>
                          <a:pt x="26568" y="115290"/>
                        </a:lnTo>
                        <a:lnTo>
                          <a:pt x="26200" y="113982"/>
                        </a:lnTo>
                        <a:lnTo>
                          <a:pt x="24853" y="113233"/>
                        </a:lnTo>
                        <a:lnTo>
                          <a:pt x="22263" y="113969"/>
                        </a:lnTo>
                        <a:lnTo>
                          <a:pt x="21513" y="115303"/>
                        </a:lnTo>
                        <a:lnTo>
                          <a:pt x="21882"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00" y="100152"/>
                        </a:lnTo>
                        <a:lnTo>
                          <a:pt x="24853" y="99402"/>
                        </a:lnTo>
                        <a:lnTo>
                          <a:pt x="22263" y="100126"/>
                        </a:lnTo>
                        <a:lnTo>
                          <a:pt x="21513" y="101460"/>
                        </a:lnTo>
                        <a:lnTo>
                          <a:pt x="22237" y="104051"/>
                        </a:lnTo>
                        <a:lnTo>
                          <a:pt x="23583" y="104813"/>
                        </a:lnTo>
                        <a:lnTo>
                          <a:pt x="24866" y="104444"/>
                        </a:lnTo>
                        <a:lnTo>
                          <a:pt x="26174" y="104089"/>
                        </a:lnTo>
                        <a:lnTo>
                          <a:pt x="26924" y="102755"/>
                        </a:lnTo>
                        <a:close/>
                      </a:path>
                      <a:path w="41275" h="308609">
                        <a:moveTo>
                          <a:pt x="33959" y="308330"/>
                        </a:moveTo>
                        <a:lnTo>
                          <a:pt x="33248" y="305727"/>
                        </a:lnTo>
                        <a:lnTo>
                          <a:pt x="31889" y="304977"/>
                        </a:lnTo>
                        <a:lnTo>
                          <a:pt x="29286" y="305727"/>
                        </a:lnTo>
                        <a:lnTo>
                          <a:pt x="28549" y="307047"/>
                        </a:lnTo>
                        <a:lnTo>
                          <a:pt x="28956" y="308495"/>
                        </a:lnTo>
                        <a:lnTo>
                          <a:pt x="33858" y="308495"/>
                        </a:lnTo>
                        <a:lnTo>
                          <a:pt x="33959" y="308330"/>
                        </a:lnTo>
                        <a:close/>
                      </a:path>
                      <a:path w="41275" h="308609">
                        <a:moveTo>
                          <a:pt x="33959" y="294500"/>
                        </a:moveTo>
                        <a:lnTo>
                          <a:pt x="33604" y="293192"/>
                        </a:lnTo>
                        <a:lnTo>
                          <a:pt x="33248"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48"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48"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48"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48"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48"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48"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48"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48"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48"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48"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48"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40982" y="306374"/>
                        </a:moveTo>
                        <a:lnTo>
                          <a:pt x="40627" y="305066"/>
                        </a:lnTo>
                        <a:lnTo>
                          <a:pt x="40271" y="303771"/>
                        </a:lnTo>
                        <a:lnTo>
                          <a:pt x="38912" y="303022"/>
                        </a:lnTo>
                        <a:lnTo>
                          <a:pt x="36334" y="303745"/>
                        </a:lnTo>
                        <a:lnTo>
                          <a:pt x="35585" y="305092"/>
                        </a:lnTo>
                        <a:lnTo>
                          <a:pt x="36296" y="307670"/>
                        </a:lnTo>
                        <a:lnTo>
                          <a:pt x="37642" y="308432"/>
                        </a:lnTo>
                        <a:lnTo>
                          <a:pt x="38938" y="308063"/>
                        </a:lnTo>
                        <a:lnTo>
                          <a:pt x="40233" y="307708"/>
                        </a:lnTo>
                        <a:lnTo>
                          <a:pt x="40982" y="306374"/>
                        </a:lnTo>
                        <a:close/>
                      </a:path>
                      <a:path w="41275" h="308609">
                        <a:moveTo>
                          <a:pt x="40982" y="292531"/>
                        </a:moveTo>
                        <a:lnTo>
                          <a:pt x="40627" y="291236"/>
                        </a:lnTo>
                        <a:lnTo>
                          <a:pt x="40271" y="289941"/>
                        </a:lnTo>
                        <a:lnTo>
                          <a:pt x="38912" y="289191"/>
                        </a:lnTo>
                        <a:lnTo>
                          <a:pt x="36334" y="289915"/>
                        </a:lnTo>
                        <a:lnTo>
                          <a:pt x="35585" y="291249"/>
                        </a:lnTo>
                        <a:lnTo>
                          <a:pt x="36296" y="293839"/>
                        </a:lnTo>
                        <a:lnTo>
                          <a:pt x="37642" y="294601"/>
                        </a:lnTo>
                        <a:lnTo>
                          <a:pt x="38938" y="294233"/>
                        </a:lnTo>
                        <a:lnTo>
                          <a:pt x="40233" y="293878"/>
                        </a:lnTo>
                        <a:lnTo>
                          <a:pt x="40982" y="292531"/>
                        </a:lnTo>
                        <a:close/>
                      </a:path>
                      <a:path w="41275" h="308609">
                        <a:moveTo>
                          <a:pt x="40982" y="278701"/>
                        </a:moveTo>
                        <a:lnTo>
                          <a:pt x="40627" y="277393"/>
                        </a:lnTo>
                        <a:lnTo>
                          <a:pt x="40271" y="276098"/>
                        </a:lnTo>
                        <a:lnTo>
                          <a:pt x="38912" y="275348"/>
                        </a:lnTo>
                        <a:lnTo>
                          <a:pt x="36334" y="276072"/>
                        </a:lnTo>
                        <a:lnTo>
                          <a:pt x="35585" y="277406"/>
                        </a:lnTo>
                        <a:lnTo>
                          <a:pt x="36296" y="279996"/>
                        </a:lnTo>
                        <a:lnTo>
                          <a:pt x="37642" y="280758"/>
                        </a:lnTo>
                        <a:lnTo>
                          <a:pt x="38938" y="280390"/>
                        </a:lnTo>
                        <a:lnTo>
                          <a:pt x="40233" y="280035"/>
                        </a:lnTo>
                        <a:lnTo>
                          <a:pt x="40982" y="278701"/>
                        </a:lnTo>
                        <a:close/>
                      </a:path>
                      <a:path w="41275" h="308609">
                        <a:moveTo>
                          <a:pt x="40982" y="264858"/>
                        </a:moveTo>
                        <a:lnTo>
                          <a:pt x="40627" y="263550"/>
                        </a:lnTo>
                        <a:lnTo>
                          <a:pt x="40271" y="262255"/>
                        </a:lnTo>
                        <a:lnTo>
                          <a:pt x="38912" y="261505"/>
                        </a:lnTo>
                        <a:lnTo>
                          <a:pt x="36334" y="262229"/>
                        </a:lnTo>
                        <a:lnTo>
                          <a:pt x="35585" y="263575"/>
                        </a:lnTo>
                        <a:lnTo>
                          <a:pt x="36296" y="266153"/>
                        </a:lnTo>
                        <a:lnTo>
                          <a:pt x="37642" y="266928"/>
                        </a:lnTo>
                        <a:lnTo>
                          <a:pt x="38938" y="266547"/>
                        </a:lnTo>
                        <a:lnTo>
                          <a:pt x="40233" y="266192"/>
                        </a:lnTo>
                        <a:lnTo>
                          <a:pt x="40982" y="264858"/>
                        </a:lnTo>
                        <a:close/>
                      </a:path>
                      <a:path w="41275" h="308609">
                        <a:moveTo>
                          <a:pt x="40982" y="251015"/>
                        </a:moveTo>
                        <a:lnTo>
                          <a:pt x="40627" y="249720"/>
                        </a:lnTo>
                        <a:lnTo>
                          <a:pt x="40271" y="248424"/>
                        </a:lnTo>
                        <a:lnTo>
                          <a:pt x="38912" y="247675"/>
                        </a:lnTo>
                        <a:lnTo>
                          <a:pt x="36334" y="248399"/>
                        </a:lnTo>
                        <a:lnTo>
                          <a:pt x="35585" y="249732"/>
                        </a:lnTo>
                        <a:lnTo>
                          <a:pt x="36296" y="252323"/>
                        </a:lnTo>
                        <a:lnTo>
                          <a:pt x="37642" y="253085"/>
                        </a:lnTo>
                        <a:lnTo>
                          <a:pt x="38938" y="252717"/>
                        </a:lnTo>
                        <a:lnTo>
                          <a:pt x="40233" y="252361"/>
                        </a:lnTo>
                        <a:lnTo>
                          <a:pt x="40982" y="251015"/>
                        </a:lnTo>
                        <a:close/>
                      </a:path>
                      <a:path w="41275" h="308609">
                        <a:moveTo>
                          <a:pt x="40982" y="237197"/>
                        </a:moveTo>
                        <a:lnTo>
                          <a:pt x="40627" y="235889"/>
                        </a:lnTo>
                        <a:lnTo>
                          <a:pt x="40271" y="234594"/>
                        </a:lnTo>
                        <a:lnTo>
                          <a:pt x="38912" y="233845"/>
                        </a:lnTo>
                        <a:lnTo>
                          <a:pt x="36334" y="234569"/>
                        </a:lnTo>
                        <a:lnTo>
                          <a:pt x="35585" y="235902"/>
                        </a:lnTo>
                        <a:lnTo>
                          <a:pt x="36296" y="238493"/>
                        </a:lnTo>
                        <a:lnTo>
                          <a:pt x="37642" y="239255"/>
                        </a:lnTo>
                        <a:lnTo>
                          <a:pt x="38938" y="238887"/>
                        </a:lnTo>
                        <a:lnTo>
                          <a:pt x="40233" y="238531"/>
                        </a:lnTo>
                        <a:lnTo>
                          <a:pt x="40982" y="237197"/>
                        </a:lnTo>
                        <a:close/>
                      </a:path>
                      <a:path w="41275" h="308609">
                        <a:moveTo>
                          <a:pt x="40982" y="223354"/>
                        </a:moveTo>
                        <a:lnTo>
                          <a:pt x="40627" y="222059"/>
                        </a:lnTo>
                        <a:lnTo>
                          <a:pt x="40271" y="220751"/>
                        </a:lnTo>
                        <a:lnTo>
                          <a:pt x="38912" y="220002"/>
                        </a:lnTo>
                        <a:lnTo>
                          <a:pt x="36334" y="220726"/>
                        </a:lnTo>
                        <a:lnTo>
                          <a:pt x="35585" y="222072"/>
                        </a:lnTo>
                        <a:lnTo>
                          <a:pt x="36296" y="224663"/>
                        </a:lnTo>
                        <a:lnTo>
                          <a:pt x="37642" y="225425"/>
                        </a:lnTo>
                        <a:lnTo>
                          <a:pt x="38938" y="225044"/>
                        </a:lnTo>
                        <a:lnTo>
                          <a:pt x="40233" y="224688"/>
                        </a:lnTo>
                        <a:lnTo>
                          <a:pt x="40982" y="223354"/>
                        </a:lnTo>
                        <a:close/>
                      </a:path>
                      <a:path w="41275" h="308609">
                        <a:moveTo>
                          <a:pt x="40982" y="209511"/>
                        </a:moveTo>
                        <a:lnTo>
                          <a:pt x="40627" y="208216"/>
                        </a:lnTo>
                        <a:lnTo>
                          <a:pt x="40271" y="206921"/>
                        </a:lnTo>
                        <a:lnTo>
                          <a:pt x="38912" y="206171"/>
                        </a:lnTo>
                        <a:lnTo>
                          <a:pt x="36334" y="206895"/>
                        </a:lnTo>
                        <a:lnTo>
                          <a:pt x="35585" y="208229"/>
                        </a:lnTo>
                        <a:lnTo>
                          <a:pt x="36296" y="210820"/>
                        </a:lnTo>
                        <a:lnTo>
                          <a:pt x="37642" y="211582"/>
                        </a:lnTo>
                        <a:lnTo>
                          <a:pt x="38938" y="211213"/>
                        </a:lnTo>
                        <a:lnTo>
                          <a:pt x="40233" y="210858"/>
                        </a:lnTo>
                        <a:lnTo>
                          <a:pt x="40982" y="209511"/>
                        </a:lnTo>
                        <a:close/>
                      </a:path>
                      <a:path w="41275" h="308609">
                        <a:moveTo>
                          <a:pt x="40982" y="195681"/>
                        </a:moveTo>
                        <a:lnTo>
                          <a:pt x="40627" y="194373"/>
                        </a:lnTo>
                        <a:lnTo>
                          <a:pt x="40271" y="193078"/>
                        </a:lnTo>
                        <a:lnTo>
                          <a:pt x="38912" y="192328"/>
                        </a:lnTo>
                        <a:lnTo>
                          <a:pt x="36334" y="193052"/>
                        </a:lnTo>
                        <a:lnTo>
                          <a:pt x="35585" y="194386"/>
                        </a:lnTo>
                        <a:lnTo>
                          <a:pt x="36296" y="196977"/>
                        </a:lnTo>
                        <a:lnTo>
                          <a:pt x="37642" y="197739"/>
                        </a:lnTo>
                        <a:lnTo>
                          <a:pt x="38938" y="197370"/>
                        </a:lnTo>
                        <a:lnTo>
                          <a:pt x="40233" y="197015"/>
                        </a:lnTo>
                        <a:lnTo>
                          <a:pt x="40982" y="195681"/>
                        </a:lnTo>
                        <a:close/>
                      </a:path>
                      <a:path w="41275" h="308609">
                        <a:moveTo>
                          <a:pt x="40982" y="181838"/>
                        </a:moveTo>
                        <a:lnTo>
                          <a:pt x="40627" y="180543"/>
                        </a:lnTo>
                        <a:lnTo>
                          <a:pt x="40271" y="179235"/>
                        </a:lnTo>
                        <a:lnTo>
                          <a:pt x="38912" y="178485"/>
                        </a:lnTo>
                        <a:lnTo>
                          <a:pt x="36334" y="179209"/>
                        </a:lnTo>
                        <a:lnTo>
                          <a:pt x="35585" y="180555"/>
                        </a:lnTo>
                        <a:lnTo>
                          <a:pt x="36296" y="183146"/>
                        </a:lnTo>
                        <a:lnTo>
                          <a:pt x="37642" y="183908"/>
                        </a:lnTo>
                        <a:lnTo>
                          <a:pt x="38938" y="183527"/>
                        </a:lnTo>
                        <a:lnTo>
                          <a:pt x="40233" y="183172"/>
                        </a:lnTo>
                        <a:lnTo>
                          <a:pt x="40982" y="181838"/>
                        </a:lnTo>
                        <a:close/>
                      </a:path>
                      <a:path w="41275" h="308609">
                        <a:moveTo>
                          <a:pt x="40982" y="167995"/>
                        </a:moveTo>
                        <a:lnTo>
                          <a:pt x="40627" y="166700"/>
                        </a:lnTo>
                        <a:lnTo>
                          <a:pt x="40271" y="165404"/>
                        </a:lnTo>
                        <a:lnTo>
                          <a:pt x="38912" y="164655"/>
                        </a:lnTo>
                        <a:lnTo>
                          <a:pt x="36334" y="165379"/>
                        </a:lnTo>
                        <a:lnTo>
                          <a:pt x="35585" y="166712"/>
                        </a:lnTo>
                        <a:lnTo>
                          <a:pt x="36296" y="169303"/>
                        </a:lnTo>
                        <a:lnTo>
                          <a:pt x="37642" y="170065"/>
                        </a:lnTo>
                        <a:lnTo>
                          <a:pt x="38938" y="169697"/>
                        </a:lnTo>
                        <a:lnTo>
                          <a:pt x="40233" y="169341"/>
                        </a:lnTo>
                        <a:lnTo>
                          <a:pt x="40982" y="167995"/>
                        </a:lnTo>
                        <a:close/>
                      </a:path>
                      <a:path w="41275" h="308609">
                        <a:moveTo>
                          <a:pt x="40982" y="154165"/>
                        </a:moveTo>
                        <a:lnTo>
                          <a:pt x="40627" y="152857"/>
                        </a:lnTo>
                        <a:lnTo>
                          <a:pt x="40271" y="151561"/>
                        </a:lnTo>
                        <a:lnTo>
                          <a:pt x="38912" y="150812"/>
                        </a:lnTo>
                        <a:lnTo>
                          <a:pt x="36334" y="151536"/>
                        </a:lnTo>
                        <a:lnTo>
                          <a:pt x="35585" y="152869"/>
                        </a:lnTo>
                        <a:lnTo>
                          <a:pt x="36296" y="155460"/>
                        </a:lnTo>
                        <a:lnTo>
                          <a:pt x="37642" y="156222"/>
                        </a:lnTo>
                        <a:lnTo>
                          <a:pt x="38938" y="155854"/>
                        </a:lnTo>
                        <a:lnTo>
                          <a:pt x="40233" y="155498"/>
                        </a:lnTo>
                        <a:lnTo>
                          <a:pt x="40982" y="154165"/>
                        </a:lnTo>
                        <a:close/>
                      </a:path>
                      <a:path w="41275" h="308609">
                        <a:moveTo>
                          <a:pt x="40982" y="140335"/>
                        </a:moveTo>
                        <a:lnTo>
                          <a:pt x="40627" y="139039"/>
                        </a:lnTo>
                        <a:lnTo>
                          <a:pt x="40271" y="137731"/>
                        </a:lnTo>
                        <a:lnTo>
                          <a:pt x="38912" y="136982"/>
                        </a:lnTo>
                        <a:lnTo>
                          <a:pt x="36334" y="137706"/>
                        </a:lnTo>
                        <a:lnTo>
                          <a:pt x="35585" y="139052"/>
                        </a:lnTo>
                        <a:lnTo>
                          <a:pt x="36296" y="141643"/>
                        </a:lnTo>
                        <a:lnTo>
                          <a:pt x="37642" y="142405"/>
                        </a:lnTo>
                        <a:lnTo>
                          <a:pt x="38938" y="142024"/>
                        </a:lnTo>
                        <a:lnTo>
                          <a:pt x="40233" y="141668"/>
                        </a:lnTo>
                        <a:lnTo>
                          <a:pt x="40982" y="140335"/>
                        </a:lnTo>
                        <a:close/>
                      </a:path>
                      <a:path w="41275" h="308609">
                        <a:moveTo>
                          <a:pt x="40982" y="126492"/>
                        </a:moveTo>
                        <a:lnTo>
                          <a:pt x="40627" y="125196"/>
                        </a:lnTo>
                        <a:lnTo>
                          <a:pt x="40271" y="123901"/>
                        </a:lnTo>
                        <a:lnTo>
                          <a:pt x="38912" y="123139"/>
                        </a:lnTo>
                        <a:lnTo>
                          <a:pt x="36334" y="123875"/>
                        </a:lnTo>
                        <a:lnTo>
                          <a:pt x="35585" y="125209"/>
                        </a:lnTo>
                        <a:lnTo>
                          <a:pt x="36296" y="127800"/>
                        </a:lnTo>
                        <a:lnTo>
                          <a:pt x="37642" y="128562"/>
                        </a:lnTo>
                        <a:lnTo>
                          <a:pt x="38938" y="128193"/>
                        </a:lnTo>
                        <a:lnTo>
                          <a:pt x="40233" y="127838"/>
                        </a:lnTo>
                        <a:lnTo>
                          <a:pt x="40982" y="126492"/>
                        </a:lnTo>
                        <a:close/>
                      </a:path>
                      <a:path w="41275" h="308609">
                        <a:moveTo>
                          <a:pt x="40982" y="112661"/>
                        </a:moveTo>
                        <a:lnTo>
                          <a:pt x="40627" y="111353"/>
                        </a:lnTo>
                        <a:lnTo>
                          <a:pt x="40271" y="110058"/>
                        </a:lnTo>
                        <a:lnTo>
                          <a:pt x="38912" y="109308"/>
                        </a:lnTo>
                        <a:lnTo>
                          <a:pt x="36334" y="110032"/>
                        </a:lnTo>
                        <a:lnTo>
                          <a:pt x="35585" y="111366"/>
                        </a:lnTo>
                        <a:lnTo>
                          <a:pt x="36296" y="113957"/>
                        </a:lnTo>
                        <a:lnTo>
                          <a:pt x="37642" y="114719"/>
                        </a:lnTo>
                        <a:lnTo>
                          <a:pt x="38938" y="114350"/>
                        </a:lnTo>
                        <a:lnTo>
                          <a:pt x="40233" y="113995"/>
                        </a:lnTo>
                        <a:lnTo>
                          <a:pt x="40982" y="112661"/>
                        </a:lnTo>
                        <a:close/>
                      </a:path>
                      <a:path w="41275" h="308609">
                        <a:moveTo>
                          <a:pt x="40982" y="98818"/>
                        </a:moveTo>
                        <a:lnTo>
                          <a:pt x="40627" y="97523"/>
                        </a:lnTo>
                        <a:lnTo>
                          <a:pt x="40271" y="96215"/>
                        </a:lnTo>
                        <a:lnTo>
                          <a:pt x="38912" y="95465"/>
                        </a:lnTo>
                        <a:lnTo>
                          <a:pt x="36334" y="96189"/>
                        </a:lnTo>
                        <a:lnTo>
                          <a:pt x="35585" y="97536"/>
                        </a:lnTo>
                        <a:lnTo>
                          <a:pt x="36296" y="100126"/>
                        </a:lnTo>
                        <a:lnTo>
                          <a:pt x="37642" y="100888"/>
                        </a:lnTo>
                        <a:lnTo>
                          <a:pt x="38938" y="100507"/>
                        </a:lnTo>
                        <a:lnTo>
                          <a:pt x="40233" y="100152"/>
                        </a:lnTo>
                        <a:lnTo>
                          <a:pt x="40982" y="98818"/>
                        </a:lnTo>
                        <a:close/>
                      </a:path>
                      <a:path w="41275" h="308609">
                        <a:moveTo>
                          <a:pt x="40982" y="84975"/>
                        </a:moveTo>
                        <a:lnTo>
                          <a:pt x="40627" y="83680"/>
                        </a:lnTo>
                        <a:lnTo>
                          <a:pt x="40271" y="82384"/>
                        </a:lnTo>
                        <a:lnTo>
                          <a:pt x="38912" y="81635"/>
                        </a:lnTo>
                        <a:lnTo>
                          <a:pt x="36334" y="82359"/>
                        </a:lnTo>
                        <a:lnTo>
                          <a:pt x="35585" y="83693"/>
                        </a:lnTo>
                        <a:lnTo>
                          <a:pt x="36296" y="86283"/>
                        </a:lnTo>
                        <a:lnTo>
                          <a:pt x="37642" y="87045"/>
                        </a:lnTo>
                        <a:lnTo>
                          <a:pt x="38938" y="86677"/>
                        </a:lnTo>
                        <a:lnTo>
                          <a:pt x="40233" y="86321"/>
                        </a:lnTo>
                        <a:lnTo>
                          <a:pt x="40982" y="84975"/>
                        </a:lnTo>
                        <a:close/>
                      </a:path>
                    </a:pathLst>
                  </a:custGeom>
                  <a:solidFill>
                    <a:srgbClr val="FFFFFF"/>
                  </a:solidFill>
                </p:spPr>
                <p:txBody>
                  <a:bodyPr wrap="square" lIns="0" tIns="0" rIns="0" bIns="0" rtlCol="0"/>
                  <a:lstStyle/>
                  <a:p>
                    <a:endParaRPr/>
                  </a:p>
                </p:txBody>
              </p:sp>
              <p:sp>
                <p:nvSpPr>
                  <p:cNvPr id="716" name="object 92"/>
                  <p:cNvSpPr/>
                  <p:nvPr/>
                </p:nvSpPr>
                <p:spPr>
                  <a:xfrm>
                    <a:off x="6216472" y="8268195"/>
                    <a:ext cx="41275" cy="308610"/>
                  </a:xfrm>
                  <a:custGeom>
                    <a:avLst/>
                    <a:gdLst/>
                    <a:ahLst/>
                    <a:cxnLst/>
                    <a:rect l="l" t="t" r="r" b="b"/>
                    <a:pathLst>
                      <a:path w="41275" h="308609">
                        <a:moveTo>
                          <a:pt x="5410" y="102755"/>
                        </a:moveTo>
                        <a:lnTo>
                          <a:pt x="5054" y="101447"/>
                        </a:lnTo>
                        <a:lnTo>
                          <a:pt x="4699" y="100152"/>
                        </a:lnTo>
                        <a:lnTo>
                          <a:pt x="3340" y="99402"/>
                        </a:lnTo>
                        <a:lnTo>
                          <a:pt x="749" y="100126"/>
                        </a:lnTo>
                        <a:lnTo>
                          <a:pt x="0" y="101460"/>
                        </a:lnTo>
                        <a:lnTo>
                          <a:pt x="723" y="104051"/>
                        </a:lnTo>
                        <a:lnTo>
                          <a:pt x="2070" y="104813"/>
                        </a:lnTo>
                        <a:lnTo>
                          <a:pt x="3352" y="104444"/>
                        </a:lnTo>
                        <a:lnTo>
                          <a:pt x="4660" y="104089"/>
                        </a:lnTo>
                        <a:lnTo>
                          <a:pt x="5410" y="102755"/>
                        </a:lnTo>
                        <a:close/>
                      </a:path>
                      <a:path w="41275" h="308609">
                        <a:moveTo>
                          <a:pt x="5410" y="88912"/>
                        </a:moveTo>
                        <a:lnTo>
                          <a:pt x="5054" y="87617"/>
                        </a:lnTo>
                        <a:lnTo>
                          <a:pt x="4699" y="86309"/>
                        </a:lnTo>
                        <a:lnTo>
                          <a:pt x="3340" y="85559"/>
                        </a:lnTo>
                        <a:lnTo>
                          <a:pt x="749" y="86283"/>
                        </a:lnTo>
                        <a:lnTo>
                          <a:pt x="0" y="87630"/>
                        </a:lnTo>
                        <a:lnTo>
                          <a:pt x="723" y="90208"/>
                        </a:lnTo>
                        <a:lnTo>
                          <a:pt x="2070" y="90970"/>
                        </a:lnTo>
                        <a:lnTo>
                          <a:pt x="3352" y="90601"/>
                        </a:lnTo>
                        <a:lnTo>
                          <a:pt x="4660" y="90246"/>
                        </a:lnTo>
                        <a:lnTo>
                          <a:pt x="5410" y="88912"/>
                        </a:lnTo>
                        <a:close/>
                      </a:path>
                      <a:path w="41275" h="308609">
                        <a:moveTo>
                          <a:pt x="5410" y="75069"/>
                        </a:moveTo>
                        <a:lnTo>
                          <a:pt x="5054" y="73774"/>
                        </a:lnTo>
                        <a:lnTo>
                          <a:pt x="4699" y="72466"/>
                        </a:lnTo>
                        <a:lnTo>
                          <a:pt x="3340" y="71716"/>
                        </a:lnTo>
                        <a:lnTo>
                          <a:pt x="749" y="72453"/>
                        </a:lnTo>
                        <a:lnTo>
                          <a:pt x="0" y="73787"/>
                        </a:lnTo>
                        <a:lnTo>
                          <a:pt x="368" y="75082"/>
                        </a:lnTo>
                        <a:lnTo>
                          <a:pt x="723" y="76377"/>
                        </a:lnTo>
                        <a:lnTo>
                          <a:pt x="2070" y="77139"/>
                        </a:lnTo>
                        <a:lnTo>
                          <a:pt x="3352" y="76771"/>
                        </a:lnTo>
                        <a:lnTo>
                          <a:pt x="4660" y="76415"/>
                        </a:lnTo>
                        <a:lnTo>
                          <a:pt x="5410" y="75069"/>
                        </a:lnTo>
                        <a:close/>
                      </a:path>
                      <a:path w="41275" h="308609">
                        <a:moveTo>
                          <a:pt x="5410" y="61239"/>
                        </a:moveTo>
                        <a:lnTo>
                          <a:pt x="5054" y="59931"/>
                        </a:lnTo>
                        <a:lnTo>
                          <a:pt x="4699" y="58635"/>
                        </a:lnTo>
                        <a:lnTo>
                          <a:pt x="3340" y="57886"/>
                        </a:lnTo>
                        <a:lnTo>
                          <a:pt x="749" y="58610"/>
                        </a:lnTo>
                        <a:lnTo>
                          <a:pt x="0" y="59944"/>
                        </a:lnTo>
                        <a:lnTo>
                          <a:pt x="723" y="62534"/>
                        </a:lnTo>
                        <a:lnTo>
                          <a:pt x="2070" y="63296"/>
                        </a:lnTo>
                        <a:lnTo>
                          <a:pt x="3352" y="62928"/>
                        </a:lnTo>
                        <a:lnTo>
                          <a:pt x="4660" y="62572"/>
                        </a:lnTo>
                        <a:lnTo>
                          <a:pt x="5410" y="61239"/>
                        </a:lnTo>
                        <a:close/>
                      </a:path>
                      <a:path w="41275" h="308609">
                        <a:moveTo>
                          <a:pt x="5410" y="47396"/>
                        </a:moveTo>
                        <a:lnTo>
                          <a:pt x="5054" y="46101"/>
                        </a:lnTo>
                        <a:lnTo>
                          <a:pt x="4699" y="44792"/>
                        </a:lnTo>
                        <a:lnTo>
                          <a:pt x="3340" y="44043"/>
                        </a:lnTo>
                        <a:lnTo>
                          <a:pt x="749" y="44767"/>
                        </a:lnTo>
                        <a:lnTo>
                          <a:pt x="0" y="46113"/>
                        </a:lnTo>
                        <a:lnTo>
                          <a:pt x="368" y="47409"/>
                        </a:lnTo>
                        <a:lnTo>
                          <a:pt x="723" y="48704"/>
                        </a:lnTo>
                        <a:lnTo>
                          <a:pt x="2070" y="49466"/>
                        </a:lnTo>
                        <a:lnTo>
                          <a:pt x="3352" y="49085"/>
                        </a:lnTo>
                        <a:lnTo>
                          <a:pt x="4660" y="48729"/>
                        </a:lnTo>
                        <a:lnTo>
                          <a:pt x="5410" y="47396"/>
                        </a:lnTo>
                        <a:close/>
                      </a:path>
                      <a:path w="41275" h="308609">
                        <a:moveTo>
                          <a:pt x="5410" y="33553"/>
                        </a:moveTo>
                        <a:lnTo>
                          <a:pt x="5054" y="32258"/>
                        </a:lnTo>
                        <a:lnTo>
                          <a:pt x="4699" y="30949"/>
                        </a:lnTo>
                        <a:lnTo>
                          <a:pt x="3340" y="30200"/>
                        </a:lnTo>
                        <a:lnTo>
                          <a:pt x="749" y="30937"/>
                        </a:lnTo>
                        <a:lnTo>
                          <a:pt x="0" y="32270"/>
                        </a:lnTo>
                        <a:lnTo>
                          <a:pt x="368" y="33566"/>
                        </a:lnTo>
                        <a:lnTo>
                          <a:pt x="723" y="34861"/>
                        </a:lnTo>
                        <a:lnTo>
                          <a:pt x="2070" y="35623"/>
                        </a:lnTo>
                        <a:lnTo>
                          <a:pt x="3352" y="35255"/>
                        </a:lnTo>
                        <a:lnTo>
                          <a:pt x="4660" y="34899"/>
                        </a:lnTo>
                        <a:lnTo>
                          <a:pt x="5410" y="33553"/>
                        </a:lnTo>
                        <a:close/>
                      </a:path>
                      <a:path w="41275" h="308609">
                        <a:moveTo>
                          <a:pt x="5410" y="19735"/>
                        </a:moveTo>
                        <a:lnTo>
                          <a:pt x="5054" y="18427"/>
                        </a:lnTo>
                        <a:lnTo>
                          <a:pt x="4699" y="17132"/>
                        </a:lnTo>
                        <a:lnTo>
                          <a:pt x="3340" y="16383"/>
                        </a:lnTo>
                        <a:lnTo>
                          <a:pt x="749" y="17106"/>
                        </a:lnTo>
                        <a:lnTo>
                          <a:pt x="0" y="18440"/>
                        </a:lnTo>
                        <a:lnTo>
                          <a:pt x="723" y="21031"/>
                        </a:lnTo>
                        <a:lnTo>
                          <a:pt x="2070" y="21793"/>
                        </a:lnTo>
                        <a:lnTo>
                          <a:pt x="3352" y="21424"/>
                        </a:lnTo>
                        <a:lnTo>
                          <a:pt x="4660" y="21069"/>
                        </a:lnTo>
                        <a:lnTo>
                          <a:pt x="5410" y="19735"/>
                        </a:lnTo>
                        <a:close/>
                      </a:path>
                      <a:path w="41275" h="308609">
                        <a:moveTo>
                          <a:pt x="5410" y="5892"/>
                        </a:moveTo>
                        <a:lnTo>
                          <a:pt x="5054" y="4597"/>
                        </a:lnTo>
                        <a:lnTo>
                          <a:pt x="4699" y="3289"/>
                        </a:lnTo>
                        <a:lnTo>
                          <a:pt x="3340" y="2540"/>
                        </a:lnTo>
                        <a:lnTo>
                          <a:pt x="749" y="3263"/>
                        </a:lnTo>
                        <a:lnTo>
                          <a:pt x="0" y="4610"/>
                        </a:lnTo>
                        <a:lnTo>
                          <a:pt x="368" y="5905"/>
                        </a:lnTo>
                        <a:lnTo>
                          <a:pt x="723" y="7200"/>
                        </a:lnTo>
                        <a:lnTo>
                          <a:pt x="2070" y="7962"/>
                        </a:lnTo>
                        <a:lnTo>
                          <a:pt x="3352" y="7581"/>
                        </a:lnTo>
                        <a:lnTo>
                          <a:pt x="4660" y="7226"/>
                        </a:lnTo>
                        <a:lnTo>
                          <a:pt x="5410" y="5892"/>
                        </a:lnTo>
                        <a:close/>
                      </a:path>
                      <a:path w="41275" h="308609">
                        <a:moveTo>
                          <a:pt x="12446" y="86956"/>
                        </a:moveTo>
                        <a:lnTo>
                          <a:pt x="12090" y="85648"/>
                        </a:lnTo>
                        <a:lnTo>
                          <a:pt x="11734" y="84353"/>
                        </a:lnTo>
                        <a:lnTo>
                          <a:pt x="10375" y="83604"/>
                        </a:lnTo>
                        <a:lnTo>
                          <a:pt x="7797" y="84328"/>
                        </a:lnTo>
                        <a:lnTo>
                          <a:pt x="7048" y="85661"/>
                        </a:lnTo>
                        <a:lnTo>
                          <a:pt x="7759" y="88252"/>
                        </a:lnTo>
                        <a:lnTo>
                          <a:pt x="9105" y="89014"/>
                        </a:lnTo>
                        <a:lnTo>
                          <a:pt x="10401" y="88646"/>
                        </a:lnTo>
                        <a:lnTo>
                          <a:pt x="11696" y="88290"/>
                        </a:lnTo>
                        <a:lnTo>
                          <a:pt x="12446" y="86956"/>
                        </a:lnTo>
                        <a:close/>
                      </a:path>
                      <a:path w="41275" h="308609">
                        <a:moveTo>
                          <a:pt x="12446" y="73113"/>
                        </a:moveTo>
                        <a:lnTo>
                          <a:pt x="12090" y="71818"/>
                        </a:lnTo>
                        <a:lnTo>
                          <a:pt x="11734" y="70510"/>
                        </a:lnTo>
                        <a:lnTo>
                          <a:pt x="10375" y="69761"/>
                        </a:lnTo>
                        <a:lnTo>
                          <a:pt x="7797" y="70485"/>
                        </a:lnTo>
                        <a:lnTo>
                          <a:pt x="7048" y="71831"/>
                        </a:lnTo>
                        <a:lnTo>
                          <a:pt x="7759" y="74422"/>
                        </a:lnTo>
                        <a:lnTo>
                          <a:pt x="9105" y="75184"/>
                        </a:lnTo>
                        <a:lnTo>
                          <a:pt x="10401" y="74803"/>
                        </a:lnTo>
                        <a:lnTo>
                          <a:pt x="11696" y="74447"/>
                        </a:lnTo>
                        <a:lnTo>
                          <a:pt x="12446" y="73113"/>
                        </a:lnTo>
                        <a:close/>
                      </a:path>
                      <a:path w="41275" h="308609">
                        <a:moveTo>
                          <a:pt x="12446" y="59270"/>
                        </a:moveTo>
                        <a:lnTo>
                          <a:pt x="12090" y="57975"/>
                        </a:lnTo>
                        <a:lnTo>
                          <a:pt x="11734" y="56680"/>
                        </a:lnTo>
                        <a:lnTo>
                          <a:pt x="10375" y="55918"/>
                        </a:lnTo>
                        <a:lnTo>
                          <a:pt x="7797" y="56654"/>
                        </a:lnTo>
                        <a:lnTo>
                          <a:pt x="7048" y="57988"/>
                        </a:lnTo>
                        <a:lnTo>
                          <a:pt x="7759" y="60579"/>
                        </a:lnTo>
                        <a:lnTo>
                          <a:pt x="9105" y="61341"/>
                        </a:lnTo>
                        <a:lnTo>
                          <a:pt x="10401" y="60972"/>
                        </a:lnTo>
                        <a:lnTo>
                          <a:pt x="11696" y="60617"/>
                        </a:lnTo>
                        <a:lnTo>
                          <a:pt x="12446" y="59270"/>
                        </a:lnTo>
                        <a:close/>
                      </a:path>
                      <a:path w="41275" h="308609">
                        <a:moveTo>
                          <a:pt x="12446" y="45440"/>
                        </a:moveTo>
                        <a:lnTo>
                          <a:pt x="12090" y="44132"/>
                        </a:lnTo>
                        <a:lnTo>
                          <a:pt x="11734" y="42837"/>
                        </a:lnTo>
                        <a:lnTo>
                          <a:pt x="10375" y="42087"/>
                        </a:lnTo>
                        <a:lnTo>
                          <a:pt x="7797" y="42811"/>
                        </a:lnTo>
                        <a:lnTo>
                          <a:pt x="7048" y="44145"/>
                        </a:lnTo>
                        <a:lnTo>
                          <a:pt x="7759" y="46736"/>
                        </a:lnTo>
                        <a:lnTo>
                          <a:pt x="9105" y="47498"/>
                        </a:lnTo>
                        <a:lnTo>
                          <a:pt x="10401" y="47129"/>
                        </a:lnTo>
                        <a:lnTo>
                          <a:pt x="11696" y="46774"/>
                        </a:lnTo>
                        <a:lnTo>
                          <a:pt x="12446" y="45440"/>
                        </a:lnTo>
                        <a:close/>
                      </a:path>
                      <a:path w="41275" h="308609">
                        <a:moveTo>
                          <a:pt x="12446" y="31597"/>
                        </a:moveTo>
                        <a:lnTo>
                          <a:pt x="12090" y="30302"/>
                        </a:lnTo>
                        <a:lnTo>
                          <a:pt x="11734" y="28994"/>
                        </a:lnTo>
                        <a:lnTo>
                          <a:pt x="10375" y="28244"/>
                        </a:lnTo>
                        <a:lnTo>
                          <a:pt x="7797" y="28968"/>
                        </a:lnTo>
                        <a:lnTo>
                          <a:pt x="7048" y="30314"/>
                        </a:lnTo>
                        <a:lnTo>
                          <a:pt x="7759" y="32905"/>
                        </a:lnTo>
                        <a:lnTo>
                          <a:pt x="9105" y="33667"/>
                        </a:lnTo>
                        <a:lnTo>
                          <a:pt x="10401" y="33286"/>
                        </a:lnTo>
                        <a:lnTo>
                          <a:pt x="11696" y="32931"/>
                        </a:lnTo>
                        <a:lnTo>
                          <a:pt x="12446" y="31597"/>
                        </a:lnTo>
                        <a:close/>
                      </a:path>
                      <a:path w="41275" h="308609">
                        <a:moveTo>
                          <a:pt x="12446" y="17754"/>
                        </a:moveTo>
                        <a:lnTo>
                          <a:pt x="12090" y="16459"/>
                        </a:lnTo>
                        <a:lnTo>
                          <a:pt x="11734" y="15163"/>
                        </a:lnTo>
                        <a:lnTo>
                          <a:pt x="10375" y="14401"/>
                        </a:lnTo>
                        <a:lnTo>
                          <a:pt x="7797" y="15138"/>
                        </a:lnTo>
                        <a:lnTo>
                          <a:pt x="7048" y="16471"/>
                        </a:lnTo>
                        <a:lnTo>
                          <a:pt x="7759" y="19062"/>
                        </a:lnTo>
                        <a:lnTo>
                          <a:pt x="9105" y="19824"/>
                        </a:lnTo>
                        <a:lnTo>
                          <a:pt x="10401" y="19456"/>
                        </a:lnTo>
                        <a:lnTo>
                          <a:pt x="11696" y="19100"/>
                        </a:lnTo>
                        <a:lnTo>
                          <a:pt x="12446" y="17754"/>
                        </a:lnTo>
                        <a:close/>
                      </a:path>
                      <a:path w="41275" h="308609">
                        <a:moveTo>
                          <a:pt x="12446" y="3924"/>
                        </a:moveTo>
                        <a:lnTo>
                          <a:pt x="12090" y="2616"/>
                        </a:lnTo>
                        <a:lnTo>
                          <a:pt x="11734" y="1320"/>
                        </a:lnTo>
                        <a:lnTo>
                          <a:pt x="10375" y="571"/>
                        </a:lnTo>
                        <a:lnTo>
                          <a:pt x="7797" y="1295"/>
                        </a:lnTo>
                        <a:lnTo>
                          <a:pt x="7048" y="2628"/>
                        </a:lnTo>
                        <a:lnTo>
                          <a:pt x="7759" y="5219"/>
                        </a:lnTo>
                        <a:lnTo>
                          <a:pt x="9105" y="5981"/>
                        </a:lnTo>
                        <a:lnTo>
                          <a:pt x="10401" y="5613"/>
                        </a:lnTo>
                        <a:lnTo>
                          <a:pt x="11696" y="5257"/>
                        </a:lnTo>
                        <a:lnTo>
                          <a:pt x="12446" y="3924"/>
                        </a:lnTo>
                        <a:close/>
                      </a:path>
                      <a:path w="41275" h="308609">
                        <a:moveTo>
                          <a:pt x="19481" y="84975"/>
                        </a:moveTo>
                        <a:lnTo>
                          <a:pt x="19126" y="83680"/>
                        </a:lnTo>
                        <a:lnTo>
                          <a:pt x="18770" y="82384"/>
                        </a:lnTo>
                        <a:lnTo>
                          <a:pt x="17424" y="81635"/>
                        </a:lnTo>
                        <a:lnTo>
                          <a:pt x="16129" y="81991"/>
                        </a:lnTo>
                        <a:lnTo>
                          <a:pt x="14833" y="82359"/>
                        </a:lnTo>
                        <a:lnTo>
                          <a:pt x="14084" y="83693"/>
                        </a:lnTo>
                        <a:lnTo>
                          <a:pt x="14795" y="86283"/>
                        </a:lnTo>
                        <a:lnTo>
                          <a:pt x="16141" y="87045"/>
                        </a:lnTo>
                        <a:lnTo>
                          <a:pt x="17437" y="86677"/>
                        </a:lnTo>
                        <a:lnTo>
                          <a:pt x="18732" y="86321"/>
                        </a:lnTo>
                        <a:lnTo>
                          <a:pt x="19481" y="84975"/>
                        </a:lnTo>
                        <a:close/>
                      </a:path>
                      <a:path w="41275" h="308609">
                        <a:moveTo>
                          <a:pt x="19481" y="71145"/>
                        </a:moveTo>
                        <a:lnTo>
                          <a:pt x="19126" y="69837"/>
                        </a:lnTo>
                        <a:lnTo>
                          <a:pt x="18770" y="68541"/>
                        </a:lnTo>
                        <a:lnTo>
                          <a:pt x="17424" y="67792"/>
                        </a:lnTo>
                        <a:lnTo>
                          <a:pt x="16129" y="68148"/>
                        </a:lnTo>
                        <a:lnTo>
                          <a:pt x="14833" y="68516"/>
                        </a:lnTo>
                        <a:lnTo>
                          <a:pt x="14084" y="69850"/>
                        </a:lnTo>
                        <a:lnTo>
                          <a:pt x="14795" y="72440"/>
                        </a:lnTo>
                        <a:lnTo>
                          <a:pt x="16141" y="73202"/>
                        </a:lnTo>
                        <a:lnTo>
                          <a:pt x="17437" y="72834"/>
                        </a:lnTo>
                        <a:lnTo>
                          <a:pt x="18732" y="72478"/>
                        </a:lnTo>
                        <a:lnTo>
                          <a:pt x="19481" y="71145"/>
                        </a:lnTo>
                        <a:close/>
                      </a:path>
                      <a:path w="41275" h="308609">
                        <a:moveTo>
                          <a:pt x="19481" y="57315"/>
                        </a:moveTo>
                        <a:lnTo>
                          <a:pt x="19126" y="56019"/>
                        </a:lnTo>
                        <a:lnTo>
                          <a:pt x="18770" y="54711"/>
                        </a:lnTo>
                        <a:lnTo>
                          <a:pt x="17424" y="53962"/>
                        </a:lnTo>
                        <a:lnTo>
                          <a:pt x="16129" y="54317"/>
                        </a:lnTo>
                        <a:lnTo>
                          <a:pt x="14833" y="54686"/>
                        </a:lnTo>
                        <a:lnTo>
                          <a:pt x="14084" y="56032"/>
                        </a:lnTo>
                        <a:lnTo>
                          <a:pt x="14795" y="58623"/>
                        </a:lnTo>
                        <a:lnTo>
                          <a:pt x="16141" y="59385"/>
                        </a:lnTo>
                        <a:lnTo>
                          <a:pt x="17437" y="59004"/>
                        </a:lnTo>
                        <a:lnTo>
                          <a:pt x="18732" y="58648"/>
                        </a:lnTo>
                        <a:lnTo>
                          <a:pt x="19481" y="57315"/>
                        </a:lnTo>
                        <a:close/>
                      </a:path>
                      <a:path w="41275" h="308609">
                        <a:moveTo>
                          <a:pt x="19481" y="43472"/>
                        </a:moveTo>
                        <a:lnTo>
                          <a:pt x="19126" y="42176"/>
                        </a:lnTo>
                        <a:lnTo>
                          <a:pt x="18770" y="40881"/>
                        </a:lnTo>
                        <a:lnTo>
                          <a:pt x="17424" y="40132"/>
                        </a:lnTo>
                        <a:lnTo>
                          <a:pt x="16129" y="40487"/>
                        </a:lnTo>
                        <a:lnTo>
                          <a:pt x="14833" y="40855"/>
                        </a:lnTo>
                        <a:lnTo>
                          <a:pt x="14084" y="42189"/>
                        </a:lnTo>
                        <a:lnTo>
                          <a:pt x="14795" y="44780"/>
                        </a:lnTo>
                        <a:lnTo>
                          <a:pt x="16141" y="45542"/>
                        </a:lnTo>
                        <a:lnTo>
                          <a:pt x="17437" y="45173"/>
                        </a:lnTo>
                        <a:lnTo>
                          <a:pt x="18732" y="44818"/>
                        </a:lnTo>
                        <a:lnTo>
                          <a:pt x="19481" y="43472"/>
                        </a:lnTo>
                        <a:close/>
                      </a:path>
                      <a:path w="41275" h="308609">
                        <a:moveTo>
                          <a:pt x="19481" y="29641"/>
                        </a:moveTo>
                        <a:lnTo>
                          <a:pt x="19126" y="28333"/>
                        </a:lnTo>
                        <a:lnTo>
                          <a:pt x="18770" y="27038"/>
                        </a:lnTo>
                        <a:lnTo>
                          <a:pt x="17424" y="26289"/>
                        </a:lnTo>
                        <a:lnTo>
                          <a:pt x="16129" y="26644"/>
                        </a:lnTo>
                        <a:lnTo>
                          <a:pt x="14833" y="27012"/>
                        </a:lnTo>
                        <a:lnTo>
                          <a:pt x="14084" y="28346"/>
                        </a:lnTo>
                        <a:lnTo>
                          <a:pt x="14795" y="30937"/>
                        </a:lnTo>
                        <a:lnTo>
                          <a:pt x="16141" y="31699"/>
                        </a:lnTo>
                        <a:lnTo>
                          <a:pt x="17437" y="31330"/>
                        </a:lnTo>
                        <a:lnTo>
                          <a:pt x="18732" y="30975"/>
                        </a:lnTo>
                        <a:lnTo>
                          <a:pt x="19481" y="29641"/>
                        </a:lnTo>
                        <a:close/>
                      </a:path>
                      <a:path w="41275" h="308609">
                        <a:moveTo>
                          <a:pt x="19481" y="15798"/>
                        </a:moveTo>
                        <a:lnTo>
                          <a:pt x="19126" y="14503"/>
                        </a:lnTo>
                        <a:lnTo>
                          <a:pt x="18770" y="13195"/>
                        </a:lnTo>
                        <a:lnTo>
                          <a:pt x="17424" y="12446"/>
                        </a:lnTo>
                        <a:lnTo>
                          <a:pt x="16129" y="12801"/>
                        </a:lnTo>
                        <a:lnTo>
                          <a:pt x="14833" y="13169"/>
                        </a:lnTo>
                        <a:lnTo>
                          <a:pt x="14084" y="14516"/>
                        </a:lnTo>
                        <a:lnTo>
                          <a:pt x="14795" y="17106"/>
                        </a:lnTo>
                        <a:lnTo>
                          <a:pt x="16141" y="17868"/>
                        </a:lnTo>
                        <a:lnTo>
                          <a:pt x="17437" y="17487"/>
                        </a:lnTo>
                        <a:lnTo>
                          <a:pt x="18732" y="17132"/>
                        </a:lnTo>
                        <a:lnTo>
                          <a:pt x="19481" y="15798"/>
                        </a:lnTo>
                        <a:close/>
                      </a:path>
                      <a:path w="41275" h="308609">
                        <a:moveTo>
                          <a:pt x="19481" y="1955"/>
                        </a:moveTo>
                        <a:lnTo>
                          <a:pt x="18935" y="0"/>
                        </a:lnTo>
                        <a:lnTo>
                          <a:pt x="14465" y="0"/>
                        </a:lnTo>
                        <a:lnTo>
                          <a:pt x="14084" y="673"/>
                        </a:lnTo>
                        <a:lnTo>
                          <a:pt x="14795" y="3263"/>
                        </a:lnTo>
                        <a:lnTo>
                          <a:pt x="16141" y="4025"/>
                        </a:lnTo>
                        <a:lnTo>
                          <a:pt x="18732" y="3302"/>
                        </a:lnTo>
                        <a:lnTo>
                          <a:pt x="19481" y="1955"/>
                        </a:lnTo>
                        <a:close/>
                      </a:path>
                      <a:path w="41275" h="308609">
                        <a:moveTo>
                          <a:pt x="26441" y="308495"/>
                        </a:moveTo>
                        <a:lnTo>
                          <a:pt x="26225" y="307695"/>
                        </a:lnTo>
                        <a:lnTo>
                          <a:pt x="24879" y="306946"/>
                        </a:lnTo>
                        <a:lnTo>
                          <a:pt x="22288" y="307670"/>
                        </a:lnTo>
                        <a:lnTo>
                          <a:pt x="21818" y="308495"/>
                        </a:lnTo>
                        <a:lnTo>
                          <a:pt x="26441" y="308495"/>
                        </a:lnTo>
                        <a:close/>
                      </a:path>
                      <a:path w="41275" h="308609">
                        <a:moveTo>
                          <a:pt x="26936" y="296468"/>
                        </a:moveTo>
                        <a:lnTo>
                          <a:pt x="26581" y="295173"/>
                        </a:lnTo>
                        <a:lnTo>
                          <a:pt x="26225" y="293865"/>
                        </a:lnTo>
                        <a:lnTo>
                          <a:pt x="24879" y="293116"/>
                        </a:lnTo>
                        <a:lnTo>
                          <a:pt x="23583" y="293471"/>
                        </a:lnTo>
                        <a:lnTo>
                          <a:pt x="22288" y="293839"/>
                        </a:lnTo>
                        <a:lnTo>
                          <a:pt x="21539" y="295186"/>
                        </a:lnTo>
                        <a:lnTo>
                          <a:pt x="22250" y="297764"/>
                        </a:lnTo>
                        <a:lnTo>
                          <a:pt x="23596" y="298526"/>
                        </a:lnTo>
                        <a:lnTo>
                          <a:pt x="24892" y="298157"/>
                        </a:lnTo>
                        <a:lnTo>
                          <a:pt x="26187" y="297802"/>
                        </a:lnTo>
                        <a:lnTo>
                          <a:pt x="26936" y="296468"/>
                        </a:lnTo>
                        <a:close/>
                      </a:path>
                      <a:path w="41275" h="308609">
                        <a:moveTo>
                          <a:pt x="26936" y="282625"/>
                        </a:moveTo>
                        <a:lnTo>
                          <a:pt x="26581" y="281330"/>
                        </a:lnTo>
                        <a:lnTo>
                          <a:pt x="26225" y="280022"/>
                        </a:lnTo>
                        <a:lnTo>
                          <a:pt x="24879" y="279273"/>
                        </a:lnTo>
                        <a:lnTo>
                          <a:pt x="22288" y="280009"/>
                        </a:lnTo>
                        <a:lnTo>
                          <a:pt x="21539" y="281343"/>
                        </a:lnTo>
                        <a:lnTo>
                          <a:pt x="22250" y="283933"/>
                        </a:lnTo>
                        <a:lnTo>
                          <a:pt x="23596" y="284695"/>
                        </a:lnTo>
                        <a:lnTo>
                          <a:pt x="24892" y="284327"/>
                        </a:lnTo>
                        <a:lnTo>
                          <a:pt x="26187" y="283972"/>
                        </a:lnTo>
                        <a:lnTo>
                          <a:pt x="26936" y="282625"/>
                        </a:lnTo>
                        <a:close/>
                      </a:path>
                      <a:path w="41275" h="308609">
                        <a:moveTo>
                          <a:pt x="26936" y="268782"/>
                        </a:moveTo>
                        <a:lnTo>
                          <a:pt x="26581" y="267487"/>
                        </a:lnTo>
                        <a:lnTo>
                          <a:pt x="26225" y="266192"/>
                        </a:lnTo>
                        <a:lnTo>
                          <a:pt x="24879" y="265442"/>
                        </a:lnTo>
                        <a:lnTo>
                          <a:pt x="23583" y="265798"/>
                        </a:lnTo>
                        <a:lnTo>
                          <a:pt x="22288" y="266166"/>
                        </a:lnTo>
                        <a:lnTo>
                          <a:pt x="21539" y="267500"/>
                        </a:lnTo>
                        <a:lnTo>
                          <a:pt x="22250" y="270090"/>
                        </a:lnTo>
                        <a:lnTo>
                          <a:pt x="23596" y="270852"/>
                        </a:lnTo>
                        <a:lnTo>
                          <a:pt x="24892" y="270484"/>
                        </a:lnTo>
                        <a:lnTo>
                          <a:pt x="26187" y="270129"/>
                        </a:lnTo>
                        <a:lnTo>
                          <a:pt x="26936" y="268782"/>
                        </a:lnTo>
                        <a:close/>
                      </a:path>
                      <a:path w="41275" h="308609">
                        <a:moveTo>
                          <a:pt x="26936" y="254952"/>
                        </a:moveTo>
                        <a:lnTo>
                          <a:pt x="26581" y="253644"/>
                        </a:lnTo>
                        <a:lnTo>
                          <a:pt x="26225" y="252349"/>
                        </a:lnTo>
                        <a:lnTo>
                          <a:pt x="24879" y="251599"/>
                        </a:lnTo>
                        <a:lnTo>
                          <a:pt x="23583" y="251955"/>
                        </a:lnTo>
                        <a:lnTo>
                          <a:pt x="22288" y="252323"/>
                        </a:lnTo>
                        <a:lnTo>
                          <a:pt x="21539" y="253669"/>
                        </a:lnTo>
                        <a:lnTo>
                          <a:pt x="22250" y="256247"/>
                        </a:lnTo>
                        <a:lnTo>
                          <a:pt x="23596" y="257009"/>
                        </a:lnTo>
                        <a:lnTo>
                          <a:pt x="24892" y="256641"/>
                        </a:lnTo>
                        <a:lnTo>
                          <a:pt x="26187" y="256286"/>
                        </a:lnTo>
                        <a:lnTo>
                          <a:pt x="26936" y="254952"/>
                        </a:lnTo>
                        <a:close/>
                      </a:path>
                      <a:path w="41275" h="308609">
                        <a:moveTo>
                          <a:pt x="26936" y="241109"/>
                        </a:moveTo>
                        <a:lnTo>
                          <a:pt x="26581" y="239814"/>
                        </a:lnTo>
                        <a:lnTo>
                          <a:pt x="26225" y="238506"/>
                        </a:lnTo>
                        <a:lnTo>
                          <a:pt x="24879" y="237756"/>
                        </a:lnTo>
                        <a:lnTo>
                          <a:pt x="22288" y="238493"/>
                        </a:lnTo>
                        <a:lnTo>
                          <a:pt x="21539" y="239826"/>
                        </a:lnTo>
                        <a:lnTo>
                          <a:pt x="22250" y="242417"/>
                        </a:lnTo>
                        <a:lnTo>
                          <a:pt x="23596" y="243179"/>
                        </a:lnTo>
                        <a:lnTo>
                          <a:pt x="24892" y="242811"/>
                        </a:lnTo>
                        <a:lnTo>
                          <a:pt x="26187" y="242455"/>
                        </a:lnTo>
                        <a:lnTo>
                          <a:pt x="26936" y="241109"/>
                        </a:lnTo>
                        <a:close/>
                      </a:path>
                      <a:path w="41275" h="308609">
                        <a:moveTo>
                          <a:pt x="26936" y="227266"/>
                        </a:moveTo>
                        <a:lnTo>
                          <a:pt x="26581" y="225971"/>
                        </a:lnTo>
                        <a:lnTo>
                          <a:pt x="26225" y="224675"/>
                        </a:lnTo>
                        <a:lnTo>
                          <a:pt x="24879" y="223926"/>
                        </a:lnTo>
                        <a:lnTo>
                          <a:pt x="23583" y="224282"/>
                        </a:lnTo>
                        <a:lnTo>
                          <a:pt x="22288" y="224650"/>
                        </a:lnTo>
                        <a:lnTo>
                          <a:pt x="21539" y="225983"/>
                        </a:lnTo>
                        <a:lnTo>
                          <a:pt x="22250" y="228574"/>
                        </a:lnTo>
                        <a:lnTo>
                          <a:pt x="23596" y="229336"/>
                        </a:lnTo>
                        <a:lnTo>
                          <a:pt x="24892" y="228968"/>
                        </a:lnTo>
                        <a:lnTo>
                          <a:pt x="26187" y="228612"/>
                        </a:lnTo>
                        <a:lnTo>
                          <a:pt x="26936" y="227266"/>
                        </a:lnTo>
                        <a:close/>
                      </a:path>
                      <a:path w="41275" h="308609">
                        <a:moveTo>
                          <a:pt x="26936" y="213436"/>
                        </a:moveTo>
                        <a:lnTo>
                          <a:pt x="26581" y="212140"/>
                        </a:lnTo>
                        <a:lnTo>
                          <a:pt x="26225" y="210832"/>
                        </a:lnTo>
                        <a:lnTo>
                          <a:pt x="24879" y="210083"/>
                        </a:lnTo>
                        <a:lnTo>
                          <a:pt x="23583" y="210439"/>
                        </a:lnTo>
                        <a:lnTo>
                          <a:pt x="22288" y="210807"/>
                        </a:lnTo>
                        <a:lnTo>
                          <a:pt x="21539" y="212153"/>
                        </a:lnTo>
                        <a:lnTo>
                          <a:pt x="22250" y="214731"/>
                        </a:lnTo>
                        <a:lnTo>
                          <a:pt x="23596" y="215493"/>
                        </a:lnTo>
                        <a:lnTo>
                          <a:pt x="24892" y="215125"/>
                        </a:lnTo>
                        <a:lnTo>
                          <a:pt x="26187" y="214769"/>
                        </a:lnTo>
                        <a:lnTo>
                          <a:pt x="26936" y="213436"/>
                        </a:lnTo>
                        <a:close/>
                      </a:path>
                      <a:path w="41275" h="308609">
                        <a:moveTo>
                          <a:pt x="26936" y="199605"/>
                        </a:moveTo>
                        <a:lnTo>
                          <a:pt x="26581" y="198310"/>
                        </a:lnTo>
                        <a:lnTo>
                          <a:pt x="26225" y="197002"/>
                        </a:lnTo>
                        <a:lnTo>
                          <a:pt x="24879" y="196253"/>
                        </a:lnTo>
                        <a:lnTo>
                          <a:pt x="22288" y="196989"/>
                        </a:lnTo>
                        <a:lnTo>
                          <a:pt x="21539" y="198323"/>
                        </a:lnTo>
                        <a:lnTo>
                          <a:pt x="22250" y="200914"/>
                        </a:lnTo>
                        <a:lnTo>
                          <a:pt x="23596" y="201676"/>
                        </a:lnTo>
                        <a:lnTo>
                          <a:pt x="24892" y="201307"/>
                        </a:lnTo>
                        <a:lnTo>
                          <a:pt x="26187" y="200952"/>
                        </a:lnTo>
                        <a:lnTo>
                          <a:pt x="26936" y="199605"/>
                        </a:lnTo>
                        <a:close/>
                      </a:path>
                      <a:path w="41275" h="308609">
                        <a:moveTo>
                          <a:pt x="26936" y="185762"/>
                        </a:moveTo>
                        <a:lnTo>
                          <a:pt x="26581" y="184467"/>
                        </a:lnTo>
                        <a:lnTo>
                          <a:pt x="26225" y="183172"/>
                        </a:lnTo>
                        <a:lnTo>
                          <a:pt x="24879" y="182422"/>
                        </a:lnTo>
                        <a:lnTo>
                          <a:pt x="23583" y="182778"/>
                        </a:lnTo>
                        <a:lnTo>
                          <a:pt x="22288" y="183146"/>
                        </a:lnTo>
                        <a:lnTo>
                          <a:pt x="21539" y="184480"/>
                        </a:lnTo>
                        <a:lnTo>
                          <a:pt x="22250" y="187071"/>
                        </a:lnTo>
                        <a:lnTo>
                          <a:pt x="23596" y="187833"/>
                        </a:lnTo>
                        <a:lnTo>
                          <a:pt x="24892" y="187464"/>
                        </a:lnTo>
                        <a:lnTo>
                          <a:pt x="26187" y="187109"/>
                        </a:lnTo>
                        <a:lnTo>
                          <a:pt x="26936" y="185762"/>
                        </a:lnTo>
                        <a:close/>
                      </a:path>
                      <a:path w="41275" h="308609">
                        <a:moveTo>
                          <a:pt x="26936" y="171932"/>
                        </a:moveTo>
                        <a:lnTo>
                          <a:pt x="26581" y="170637"/>
                        </a:lnTo>
                        <a:lnTo>
                          <a:pt x="26225" y="169329"/>
                        </a:lnTo>
                        <a:lnTo>
                          <a:pt x="24879" y="168579"/>
                        </a:lnTo>
                        <a:lnTo>
                          <a:pt x="23583" y="168935"/>
                        </a:lnTo>
                        <a:lnTo>
                          <a:pt x="22288" y="169303"/>
                        </a:lnTo>
                        <a:lnTo>
                          <a:pt x="21539" y="170649"/>
                        </a:lnTo>
                        <a:lnTo>
                          <a:pt x="22250" y="173228"/>
                        </a:lnTo>
                        <a:lnTo>
                          <a:pt x="23596" y="173990"/>
                        </a:lnTo>
                        <a:lnTo>
                          <a:pt x="24892" y="173621"/>
                        </a:lnTo>
                        <a:lnTo>
                          <a:pt x="26187" y="173266"/>
                        </a:lnTo>
                        <a:lnTo>
                          <a:pt x="26936" y="171932"/>
                        </a:lnTo>
                        <a:close/>
                      </a:path>
                      <a:path w="41275" h="308609">
                        <a:moveTo>
                          <a:pt x="26936" y="158089"/>
                        </a:moveTo>
                        <a:lnTo>
                          <a:pt x="26581" y="156794"/>
                        </a:lnTo>
                        <a:lnTo>
                          <a:pt x="26225" y="155486"/>
                        </a:lnTo>
                        <a:lnTo>
                          <a:pt x="24879" y="154736"/>
                        </a:lnTo>
                        <a:lnTo>
                          <a:pt x="22288" y="155473"/>
                        </a:lnTo>
                        <a:lnTo>
                          <a:pt x="21539" y="156806"/>
                        </a:lnTo>
                        <a:lnTo>
                          <a:pt x="22250" y="159397"/>
                        </a:lnTo>
                        <a:lnTo>
                          <a:pt x="23596" y="160159"/>
                        </a:lnTo>
                        <a:lnTo>
                          <a:pt x="24892" y="159791"/>
                        </a:lnTo>
                        <a:lnTo>
                          <a:pt x="26187" y="159435"/>
                        </a:lnTo>
                        <a:lnTo>
                          <a:pt x="26936" y="158089"/>
                        </a:lnTo>
                        <a:close/>
                      </a:path>
                      <a:path w="41275" h="308609">
                        <a:moveTo>
                          <a:pt x="26936" y="144259"/>
                        </a:moveTo>
                        <a:lnTo>
                          <a:pt x="26581" y="142951"/>
                        </a:lnTo>
                        <a:lnTo>
                          <a:pt x="26225" y="141655"/>
                        </a:lnTo>
                        <a:lnTo>
                          <a:pt x="24879" y="140906"/>
                        </a:lnTo>
                        <a:lnTo>
                          <a:pt x="23583" y="141262"/>
                        </a:lnTo>
                        <a:lnTo>
                          <a:pt x="22288" y="141630"/>
                        </a:lnTo>
                        <a:lnTo>
                          <a:pt x="21539" y="142963"/>
                        </a:lnTo>
                        <a:lnTo>
                          <a:pt x="22250" y="145554"/>
                        </a:lnTo>
                        <a:lnTo>
                          <a:pt x="23596" y="146316"/>
                        </a:lnTo>
                        <a:lnTo>
                          <a:pt x="24892" y="145948"/>
                        </a:lnTo>
                        <a:lnTo>
                          <a:pt x="26187" y="145592"/>
                        </a:lnTo>
                        <a:lnTo>
                          <a:pt x="26936" y="144259"/>
                        </a:lnTo>
                        <a:close/>
                      </a:path>
                      <a:path w="41275" h="308609">
                        <a:moveTo>
                          <a:pt x="26936" y="130416"/>
                        </a:moveTo>
                        <a:lnTo>
                          <a:pt x="26581" y="129120"/>
                        </a:lnTo>
                        <a:lnTo>
                          <a:pt x="26225" y="127812"/>
                        </a:lnTo>
                        <a:lnTo>
                          <a:pt x="24879" y="127063"/>
                        </a:lnTo>
                        <a:lnTo>
                          <a:pt x="23583" y="127419"/>
                        </a:lnTo>
                        <a:lnTo>
                          <a:pt x="22288" y="127787"/>
                        </a:lnTo>
                        <a:lnTo>
                          <a:pt x="21539" y="129133"/>
                        </a:lnTo>
                        <a:lnTo>
                          <a:pt x="22250" y="131711"/>
                        </a:lnTo>
                        <a:lnTo>
                          <a:pt x="23596" y="132473"/>
                        </a:lnTo>
                        <a:lnTo>
                          <a:pt x="24892" y="132105"/>
                        </a:lnTo>
                        <a:lnTo>
                          <a:pt x="26187" y="131749"/>
                        </a:lnTo>
                        <a:lnTo>
                          <a:pt x="26936" y="130416"/>
                        </a:lnTo>
                        <a:close/>
                      </a:path>
                      <a:path w="41275" h="308609">
                        <a:moveTo>
                          <a:pt x="26936" y="116586"/>
                        </a:moveTo>
                        <a:lnTo>
                          <a:pt x="26581" y="115290"/>
                        </a:lnTo>
                        <a:lnTo>
                          <a:pt x="26225" y="113982"/>
                        </a:lnTo>
                        <a:lnTo>
                          <a:pt x="24879" y="113233"/>
                        </a:lnTo>
                        <a:lnTo>
                          <a:pt x="22288" y="113969"/>
                        </a:lnTo>
                        <a:lnTo>
                          <a:pt x="21539" y="115303"/>
                        </a:lnTo>
                        <a:lnTo>
                          <a:pt x="22250" y="117894"/>
                        </a:lnTo>
                        <a:lnTo>
                          <a:pt x="23596" y="118656"/>
                        </a:lnTo>
                        <a:lnTo>
                          <a:pt x="24892" y="118287"/>
                        </a:lnTo>
                        <a:lnTo>
                          <a:pt x="26187" y="117932"/>
                        </a:lnTo>
                        <a:lnTo>
                          <a:pt x="26936" y="116586"/>
                        </a:lnTo>
                        <a:close/>
                      </a:path>
                      <a:path w="41275" h="308609">
                        <a:moveTo>
                          <a:pt x="26936" y="102755"/>
                        </a:moveTo>
                        <a:lnTo>
                          <a:pt x="26581" y="101447"/>
                        </a:lnTo>
                        <a:lnTo>
                          <a:pt x="26225" y="100152"/>
                        </a:lnTo>
                        <a:lnTo>
                          <a:pt x="24879" y="99402"/>
                        </a:lnTo>
                        <a:lnTo>
                          <a:pt x="23583" y="99758"/>
                        </a:lnTo>
                        <a:lnTo>
                          <a:pt x="22288" y="100126"/>
                        </a:lnTo>
                        <a:lnTo>
                          <a:pt x="21539" y="101460"/>
                        </a:lnTo>
                        <a:lnTo>
                          <a:pt x="22250" y="104051"/>
                        </a:lnTo>
                        <a:lnTo>
                          <a:pt x="23596" y="104813"/>
                        </a:lnTo>
                        <a:lnTo>
                          <a:pt x="24892" y="104444"/>
                        </a:lnTo>
                        <a:lnTo>
                          <a:pt x="26187" y="104089"/>
                        </a:lnTo>
                        <a:lnTo>
                          <a:pt x="26936" y="102755"/>
                        </a:lnTo>
                        <a:close/>
                      </a:path>
                      <a:path w="41275" h="308609">
                        <a:moveTo>
                          <a:pt x="33959" y="308330"/>
                        </a:moveTo>
                        <a:lnTo>
                          <a:pt x="33248" y="305727"/>
                        </a:lnTo>
                        <a:lnTo>
                          <a:pt x="31902" y="304977"/>
                        </a:lnTo>
                        <a:lnTo>
                          <a:pt x="29311" y="305727"/>
                        </a:lnTo>
                        <a:lnTo>
                          <a:pt x="28562" y="307047"/>
                        </a:lnTo>
                        <a:lnTo>
                          <a:pt x="28968"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32"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32"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32"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32"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32"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32"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32"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32"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32"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32"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32"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32"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32"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32"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32" y="102844"/>
                        </a:lnTo>
                        <a:lnTo>
                          <a:pt x="31915" y="102476"/>
                        </a:lnTo>
                        <a:lnTo>
                          <a:pt x="33210" y="102120"/>
                        </a:lnTo>
                        <a:lnTo>
                          <a:pt x="33959" y="100774"/>
                        </a:lnTo>
                        <a:close/>
                      </a:path>
                      <a:path w="41275" h="308609">
                        <a:moveTo>
                          <a:pt x="41008" y="306374"/>
                        </a:moveTo>
                        <a:lnTo>
                          <a:pt x="40640" y="305066"/>
                        </a:lnTo>
                        <a:lnTo>
                          <a:pt x="40284" y="303771"/>
                        </a:lnTo>
                        <a:lnTo>
                          <a:pt x="38938" y="303022"/>
                        </a:lnTo>
                        <a:lnTo>
                          <a:pt x="36347" y="303745"/>
                        </a:lnTo>
                        <a:lnTo>
                          <a:pt x="35598" y="305092"/>
                        </a:lnTo>
                        <a:lnTo>
                          <a:pt x="36309" y="307670"/>
                        </a:lnTo>
                        <a:lnTo>
                          <a:pt x="37668" y="308432"/>
                        </a:lnTo>
                        <a:lnTo>
                          <a:pt x="38950" y="308063"/>
                        </a:lnTo>
                        <a:lnTo>
                          <a:pt x="40259" y="307708"/>
                        </a:lnTo>
                        <a:lnTo>
                          <a:pt x="41008" y="306374"/>
                        </a:lnTo>
                        <a:close/>
                      </a:path>
                      <a:path w="41275" h="308609">
                        <a:moveTo>
                          <a:pt x="41008" y="292531"/>
                        </a:moveTo>
                        <a:lnTo>
                          <a:pt x="40640" y="291236"/>
                        </a:lnTo>
                        <a:lnTo>
                          <a:pt x="40284" y="289941"/>
                        </a:lnTo>
                        <a:lnTo>
                          <a:pt x="38938" y="289191"/>
                        </a:lnTo>
                        <a:lnTo>
                          <a:pt x="36347" y="289915"/>
                        </a:lnTo>
                        <a:lnTo>
                          <a:pt x="35598" y="291249"/>
                        </a:lnTo>
                        <a:lnTo>
                          <a:pt x="36309" y="293839"/>
                        </a:lnTo>
                        <a:lnTo>
                          <a:pt x="37668" y="294601"/>
                        </a:lnTo>
                        <a:lnTo>
                          <a:pt x="38950" y="294233"/>
                        </a:lnTo>
                        <a:lnTo>
                          <a:pt x="40259" y="293878"/>
                        </a:lnTo>
                        <a:lnTo>
                          <a:pt x="41008" y="292531"/>
                        </a:lnTo>
                        <a:close/>
                      </a:path>
                      <a:path w="41275" h="308609">
                        <a:moveTo>
                          <a:pt x="41008" y="278701"/>
                        </a:moveTo>
                        <a:lnTo>
                          <a:pt x="40640" y="277393"/>
                        </a:lnTo>
                        <a:lnTo>
                          <a:pt x="40284" y="276098"/>
                        </a:lnTo>
                        <a:lnTo>
                          <a:pt x="38938" y="275348"/>
                        </a:lnTo>
                        <a:lnTo>
                          <a:pt x="36347" y="276072"/>
                        </a:lnTo>
                        <a:lnTo>
                          <a:pt x="35598" y="277406"/>
                        </a:lnTo>
                        <a:lnTo>
                          <a:pt x="36309" y="279996"/>
                        </a:lnTo>
                        <a:lnTo>
                          <a:pt x="37668" y="280758"/>
                        </a:lnTo>
                        <a:lnTo>
                          <a:pt x="38950" y="280390"/>
                        </a:lnTo>
                        <a:lnTo>
                          <a:pt x="40259" y="280035"/>
                        </a:lnTo>
                        <a:lnTo>
                          <a:pt x="41008" y="278701"/>
                        </a:lnTo>
                        <a:close/>
                      </a:path>
                      <a:path w="41275" h="308609">
                        <a:moveTo>
                          <a:pt x="41008" y="264858"/>
                        </a:moveTo>
                        <a:lnTo>
                          <a:pt x="40640" y="263550"/>
                        </a:lnTo>
                        <a:lnTo>
                          <a:pt x="40284" y="262255"/>
                        </a:lnTo>
                        <a:lnTo>
                          <a:pt x="38938" y="261505"/>
                        </a:lnTo>
                        <a:lnTo>
                          <a:pt x="36347" y="262229"/>
                        </a:lnTo>
                        <a:lnTo>
                          <a:pt x="35598" y="263575"/>
                        </a:lnTo>
                        <a:lnTo>
                          <a:pt x="36309" y="266153"/>
                        </a:lnTo>
                        <a:lnTo>
                          <a:pt x="37668" y="266928"/>
                        </a:lnTo>
                        <a:lnTo>
                          <a:pt x="38950" y="266547"/>
                        </a:lnTo>
                        <a:lnTo>
                          <a:pt x="40259" y="266192"/>
                        </a:lnTo>
                        <a:lnTo>
                          <a:pt x="41008" y="264858"/>
                        </a:lnTo>
                        <a:close/>
                      </a:path>
                      <a:path w="41275" h="308609">
                        <a:moveTo>
                          <a:pt x="41008" y="251015"/>
                        </a:moveTo>
                        <a:lnTo>
                          <a:pt x="40640" y="249720"/>
                        </a:lnTo>
                        <a:lnTo>
                          <a:pt x="40284" y="248424"/>
                        </a:lnTo>
                        <a:lnTo>
                          <a:pt x="38938" y="247675"/>
                        </a:lnTo>
                        <a:lnTo>
                          <a:pt x="36347" y="248399"/>
                        </a:lnTo>
                        <a:lnTo>
                          <a:pt x="35598" y="249732"/>
                        </a:lnTo>
                        <a:lnTo>
                          <a:pt x="36309" y="252323"/>
                        </a:lnTo>
                        <a:lnTo>
                          <a:pt x="37668" y="253085"/>
                        </a:lnTo>
                        <a:lnTo>
                          <a:pt x="38950" y="252717"/>
                        </a:lnTo>
                        <a:lnTo>
                          <a:pt x="40259" y="252361"/>
                        </a:lnTo>
                        <a:lnTo>
                          <a:pt x="41008" y="251015"/>
                        </a:lnTo>
                        <a:close/>
                      </a:path>
                      <a:path w="41275" h="308609">
                        <a:moveTo>
                          <a:pt x="41008" y="237197"/>
                        </a:moveTo>
                        <a:lnTo>
                          <a:pt x="40640" y="235889"/>
                        </a:lnTo>
                        <a:lnTo>
                          <a:pt x="40284" y="234594"/>
                        </a:lnTo>
                        <a:lnTo>
                          <a:pt x="38938" y="233845"/>
                        </a:lnTo>
                        <a:lnTo>
                          <a:pt x="36347" y="234569"/>
                        </a:lnTo>
                        <a:lnTo>
                          <a:pt x="35598" y="235902"/>
                        </a:lnTo>
                        <a:lnTo>
                          <a:pt x="36309" y="238493"/>
                        </a:lnTo>
                        <a:lnTo>
                          <a:pt x="37668" y="239255"/>
                        </a:lnTo>
                        <a:lnTo>
                          <a:pt x="38950" y="238887"/>
                        </a:lnTo>
                        <a:lnTo>
                          <a:pt x="40259" y="238531"/>
                        </a:lnTo>
                        <a:lnTo>
                          <a:pt x="41008" y="237197"/>
                        </a:lnTo>
                        <a:close/>
                      </a:path>
                      <a:path w="41275" h="308609">
                        <a:moveTo>
                          <a:pt x="41008" y="223354"/>
                        </a:moveTo>
                        <a:lnTo>
                          <a:pt x="40640" y="222059"/>
                        </a:lnTo>
                        <a:lnTo>
                          <a:pt x="40284" y="220751"/>
                        </a:lnTo>
                        <a:lnTo>
                          <a:pt x="38938" y="220002"/>
                        </a:lnTo>
                        <a:lnTo>
                          <a:pt x="36347" y="220726"/>
                        </a:lnTo>
                        <a:lnTo>
                          <a:pt x="35598" y="222072"/>
                        </a:lnTo>
                        <a:lnTo>
                          <a:pt x="36309" y="224663"/>
                        </a:lnTo>
                        <a:lnTo>
                          <a:pt x="37668" y="225425"/>
                        </a:lnTo>
                        <a:lnTo>
                          <a:pt x="38950" y="225044"/>
                        </a:lnTo>
                        <a:lnTo>
                          <a:pt x="40259" y="224688"/>
                        </a:lnTo>
                        <a:lnTo>
                          <a:pt x="41008" y="223354"/>
                        </a:lnTo>
                        <a:close/>
                      </a:path>
                      <a:path w="41275" h="308609">
                        <a:moveTo>
                          <a:pt x="41008" y="209511"/>
                        </a:moveTo>
                        <a:lnTo>
                          <a:pt x="40640" y="208216"/>
                        </a:lnTo>
                        <a:lnTo>
                          <a:pt x="40284" y="206921"/>
                        </a:lnTo>
                        <a:lnTo>
                          <a:pt x="38938" y="206171"/>
                        </a:lnTo>
                        <a:lnTo>
                          <a:pt x="36347" y="206895"/>
                        </a:lnTo>
                        <a:lnTo>
                          <a:pt x="35598" y="208229"/>
                        </a:lnTo>
                        <a:lnTo>
                          <a:pt x="36309" y="210820"/>
                        </a:lnTo>
                        <a:lnTo>
                          <a:pt x="37668" y="211582"/>
                        </a:lnTo>
                        <a:lnTo>
                          <a:pt x="38950" y="211213"/>
                        </a:lnTo>
                        <a:lnTo>
                          <a:pt x="40259" y="210858"/>
                        </a:lnTo>
                        <a:lnTo>
                          <a:pt x="41008" y="209511"/>
                        </a:lnTo>
                        <a:close/>
                      </a:path>
                      <a:path w="41275" h="308609">
                        <a:moveTo>
                          <a:pt x="41008" y="195681"/>
                        </a:moveTo>
                        <a:lnTo>
                          <a:pt x="40640" y="194373"/>
                        </a:lnTo>
                        <a:lnTo>
                          <a:pt x="40284" y="193078"/>
                        </a:lnTo>
                        <a:lnTo>
                          <a:pt x="38938" y="192328"/>
                        </a:lnTo>
                        <a:lnTo>
                          <a:pt x="36347" y="193052"/>
                        </a:lnTo>
                        <a:lnTo>
                          <a:pt x="35598" y="194386"/>
                        </a:lnTo>
                        <a:lnTo>
                          <a:pt x="36309" y="196977"/>
                        </a:lnTo>
                        <a:lnTo>
                          <a:pt x="37668" y="197739"/>
                        </a:lnTo>
                        <a:lnTo>
                          <a:pt x="38950" y="197370"/>
                        </a:lnTo>
                        <a:lnTo>
                          <a:pt x="40259" y="197015"/>
                        </a:lnTo>
                        <a:lnTo>
                          <a:pt x="41008" y="195681"/>
                        </a:lnTo>
                        <a:close/>
                      </a:path>
                      <a:path w="41275" h="308609">
                        <a:moveTo>
                          <a:pt x="41008" y="181838"/>
                        </a:moveTo>
                        <a:lnTo>
                          <a:pt x="40640" y="180543"/>
                        </a:lnTo>
                        <a:lnTo>
                          <a:pt x="40284" y="179235"/>
                        </a:lnTo>
                        <a:lnTo>
                          <a:pt x="38938" y="178485"/>
                        </a:lnTo>
                        <a:lnTo>
                          <a:pt x="36347" y="179209"/>
                        </a:lnTo>
                        <a:lnTo>
                          <a:pt x="35598" y="180555"/>
                        </a:lnTo>
                        <a:lnTo>
                          <a:pt x="36309" y="183146"/>
                        </a:lnTo>
                        <a:lnTo>
                          <a:pt x="37668" y="183908"/>
                        </a:lnTo>
                        <a:lnTo>
                          <a:pt x="38950" y="183527"/>
                        </a:lnTo>
                        <a:lnTo>
                          <a:pt x="40259" y="183172"/>
                        </a:lnTo>
                        <a:lnTo>
                          <a:pt x="41008" y="181838"/>
                        </a:lnTo>
                        <a:close/>
                      </a:path>
                      <a:path w="41275" h="308609">
                        <a:moveTo>
                          <a:pt x="41008" y="167995"/>
                        </a:moveTo>
                        <a:lnTo>
                          <a:pt x="40640" y="166700"/>
                        </a:lnTo>
                        <a:lnTo>
                          <a:pt x="40284" y="165404"/>
                        </a:lnTo>
                        <a:lnTo>
                          <a:pt x="38938" y="164655"/>
                        </a:lnTo>
                        <a:lnTo>
                          <a:pt x="36347" y="165379"/>
                        </a:lnTo>
                        <a:lnTo>
                          <a:pt x="35598" y="166712"/>
                        </a:lnTo>
                        <a:lnTo>
                          <a:pt x="36309" y="169303"/>
                        </a:lnTo>
                        <a:lnTo>
                          <a:pt x="37668" y="170065"/>
                        </a:lnTo>
                        <a:lnTo>
                          <a:pt x="38950" y="169697"/>
                        </a:lnTo>
                        <a:lnTo>
                          <a:pt x="40259" y="169341"/>
                        </a:lnTo>
                        <a:lnTo>
                          <a:pt x="41008" y="167995"/>
                        </a:lnTo>
                        <a:close/>
                      </a:path>
                      <a:path w="41275" h="308609">
                        <a:moveTo>
                          <a:pt x="41008" y="154165"/>
                        </a:moveTo>
                        <a:lnTo>
                          <a:pt x="40640" y="152857"/>
                        </a:lnTo>
                        <a:lnTo>
                          <a:pt x="40284" y="151561"/>
                        </a:lnTo>
                        <a:lnTo>
                          <a:pt x="38938" y="150812"/>
                        </a:lnTo>
                        <a:lnTo>
                          <a:pt x="36347" y="151536"/>
                        </a:lnTo>
                        <a:lnTo>
                          <a:pt x="35598" y="152869"/>
                        </a:lnTo>
                        <a:lnTo>
                          <a:pt x="36309" y="155460"/>
                        </a:lnTo>
                        <a:lnTo>
                          <a:pt x="37668" y="156222"/>
                        </a:lnTo>
                        <a:lnTo>
                          <a:pt x="38950" y="155854"/>
                        </a:lnTo>
                        <a:lnTo>
                          <a:pt x="40259" y="155498"/>
                        </a:lnTo>
                        <a:lnTo>
                          <a:pt x="41008" y="154165"/>
                        </a:lnTo>
                        <a:close/>
                      </a:path>
                      <a:path w="41275" h="308609">
                        <a:moveTo>
                          <a:pt x="41008" y="140335"/>
                        </a:moveTo>
                        <a:lnTo>
                          <a:pt x="40640" y="139039"/>
                        </a:lnTo>
                        <a:lnTo>
                          <a:pt x="40284" y="137731"/>
                        </a:lnTo>
                        <a:lnTo>
                          <a:pt x="38938" y="136982"/>
                        </a:lnTo>
                        <a:lnTo>
                          <a:pt x="36347" y="137706"/>
                        </a:lnTo>
                        <a:lnTo>
                          <a:pt x="35598" y="139052"/>
                        </a:lnTo>
                        <a:lnTo>
                          <a:pt x="36309" y="141643"/>
                        </a:lnTo>
                        <a:lnTo>
                          <a:pt x="37668" y="142405"/>
                        </a:lnTo>
                        <a:lnTo>
                          <a:pt x="38950" y="142024"/>
                        </a:lnTo>
                        <a:lnTo>
                          <a:pt x="40259" y="141668"/>
                        </a:lnTo>
                        <a:lnTo>
                          <a:pt x="41008" y="140335"/>
                        </a:lnTo>
                        <a:close/>
                      </a:path>
                      <a:path w="41275" h="308609">
                        <a:moveTo>
                          <a:pt x="41008" y="126492"/>
                        </a:moveTo>
                        <a:lnTo>
                          <a:pt x="40640" y="125196"/>
                        </a:lnTo>
                        <a:lnTo>
                          <a:pt x="40284" y="123901"/>
                        </a:lnTo>
                        <a:lnTo>
                          <a:pt x="38938" y="123139"/>
                        </a:lnTo>
                        <a:lnTo>
                          <a:pt x="36347" y="123875"/>
                        </a:lnTo>
                        <a:lnTo>
                          <a:pt x="35598" y="125209"/>
                        </a:lnTo>
                        <a:lnTo>
                          <a:pt x="36309" y="127800"/>
                        </a:lnTo>
                        <a:lnTo>
                          <a:pt x="37668" y="128562"/>
                        </a:lnTo>
                        <a:lnTo>
                          <a:pt x="38950" y="128193"/>
                        </a:lnTo>
                        <a:lnTo>
                          <a:pt x="40259" y="127838"/>
                        </a:lnTo>
                        <a:lnTo>
                          <a:pt x="41008" y="126492"/>
                        </a:lnTo>
                        <a:close/>
                      </a:path>
                      <a:path w="41275" h="308609">
                        <a:moveTo>
                          <a:pt x="41008" y="112661"/>
                        </a:moveTo>
                        <a:lnTo>
                          <a:pt x="40640" y="111353"/>
                        </a:lnTo>
                        <a:lnTo>
                          <a:pt x="40284" y="110058"/>
                        </a:lnTo>
                        <a:lnTo>
                          <a:pt x="38938" y="109308"/>
                        </a:lnTo>
                        <a:lnTo>
                          <a:pt x="36347" y="110032"/>
                        </a:lnTo>
                        <a:lnTo>
                          <a:pt x="35598" y="111366"/>
                        </a:lnTo>
                        <a:lnTo>
                          <a:pt x="36309" y="113957"/>
                        </a:lnTo>
                        <a:lnTo>
                          <a:pt x="37668" y="114719"/>
                        </a:lnTo>
                        <a:lnTo>
                          <a:pt x="38950" y="114350"/>
                        </a:lnTo>
                        <a:lnTo>
                          <a:pt x="40259" y="113995"/>
                        </a:lnTo>
                        <a:lnTo>
                          <a:pt x="41008" y="112661"/>
                        </a:lnTo>
                        <a:close/>
                      </a:path>
                      <a:path w="41275" h="308609">
                        <a:moveTo>
                          <a:pt x="41008" y="98818"/>
                        </a:moveTo>
                        <a:lnTo>
                          <a:pt x="40640" y="97523"/>
                        </a:lnTo>
                        <a:lnTo>
                          <a:pt x="40284" y="96215"/>
                        </a:lnTo>
                        <a:lnTo>
                          <a:pt x="38938" y="95465"/>
                        </a:lnTo>
                        <a:lnTo>
                          <a:pt x="36347" y="96189"/>
                        </a:lnTo>
                        <a:lnTo>
                          <a:pt x="35598" y="97536"/>
                        </a:lnTo>
                        <a:lnTo>
                          <a:pt x="36309" y="100126"/>
                        </a:lnTo>
                        <a:lnTo>
                          <a:pt x="37668" y="100888"/>
                        </a:lnTo>
                        <a:lnTo>
                          <a:pt x="38950" y="100507"/>
                        </a:lnTo>
                        <a:lnTo>
                          <a:pt x="40259" y="100152"/>
                        </a:lnTo>
                        <a:lnTo>
                          <a:pt x="41008" y="98818"/>
                        </a:lnTo>
                        <a:close/>
                      </a:path>
                      <a:path w="41275" h="308609">
                        <a:moveTo>
                          <a:pt x="41008" y="84975"/>
                        </a:moveTo>
                        <a:lnTo>
                          <a:pt x="40640" y="83680"/>
                        </a:lnTo>
                        <a:lnTo>
                          <a:pt x="40284" y="82384"/>
                        </a:lnTo>
                        <a:lnTo>
                          <a:pt x="38938" y="81635"/>
                        </a:lnTo>
                        <a:lnTo>
                          <a:pt x="36347" y="82359"/>
                        </a:lnTo>
                        <a:lnTo>
                          <a:pt x="35598" y="83693"/>
                        </a:lnTo>
                        <a:lnTo>
                          <a:pt x="36309" y="86283"/>
                        </a:lnTo>
                        <a:lnTo>
                          <a:pt x="37668" y="87045"/>
                        </a:lnTo>
                        <a:lnTo>
                          <a:pt x="38950" y="86677"/>
                        </a:lnTo>
                        <a:lnTo>
                          <a:pt x="40259" y="86321"/>
                        </a:lnTo>
                        <a:lnTo>
                          <a:pt x="41008" y="84975"/>
                        </a:lnTo>
                        <a:close/>
                      </a:path>
                    </a:pathLst>
                  </a:custGeom>
                  <a:solidFill>
                    <a:srgbClr val="FFFFFF"/>
                  </a:solidFill>
                </p:spPr>
                <p:txBody>
                  <a:bodyPr wrap="square" lIns="0" tIns="0" rIns="0" bIns="0" rtlCol="0"/>
                  <a:lstStyle/>
                  <a:p>
                    <a:endParaRPr/>
                  </a:p>
                </p:txBody>
              </p:sp>
              <p:sp>
                <p:nvSpPr>
                  <p:cNvPr id="717" name="object 93"/>
                  <p:cNvSpPr/>
                  <p:nvPr/>
                </p:nvSpPr>
                <p:spPr>
                  <a:xfrm>
                    <a:off x="6194958" y="8268195"/>
                    <a:ext cx="41275" cy="308610"/>
                  </a:xfrm>
                  <a:custGeom>
                    <a:avLst/>
                    <a:gdLst/>
                    <a:ahLst/>
                    <a:cxnLst/>
                    <a:rect l="l" t="t" r="r" b="b"/>
                    <a:pathLst>
                      <a:path w="41275" h="308609">
                        <a:moveTo>
                          <a:pt x="5397" y="102755"/>
                        </a:moveTo>
                        <a:lnTo>
                          <a:pt x="5041" y="101447"/>
                        </a:lnTo>
                        <a:lnTo>
                          <a:pt x="4686" y="100152"/>
                        </a:lnTo>
                        <a:lnTo>
                          <a:pt x="3340" y="99402"/>
                        </a:lnTo>
                        <a:lnTo>
                          <a:pt x="2044" y="99758"/>
                        </a:lnTo>
                        <a:lnTo>
                          <a:pt x="749" y="100126"/>
                        </a:lnTo>
                        <a:lnTo>
                          <a:pt x="0" y="101460"/>
                        </a:lnTo>
                        <a:lnTo>
                          <a:pt x="711" y="104051"/>
                        </a:lnTo>
                        <a:lnTo>
                          <a:pt x="2070" y="104813"/>
                        </a:lnTo>
                        <a:lnTo>
                          <a:pt x="3352" y="104444"/>
                        </a:lnTo>
                        <a:lnTo>
                          <a:pt x="4648" y="104089"/>
                        </a:lnTo>
                        <a:lnTo>
                          <a:pt x="5397" y="102755"/>
                        </a:lnTo>
                        <a:close/>
                      </a:path>
                      <a:path w="41275" h="308609">
                        <a:moveTo>
                          <a:pt x="5397" y="88912"/>
                        </a:moveTo>
                        <a:lnTo>
                          <a:pt x="5041" y="87617"/>
                        </a:lnTo>
                        <a:lnTo>
                          <a:pt x="4686" y="86309"/>
                        </a:lnTo>
                        <a:lnTo>
                          <a:pt x="3340" y="85559"/>
                        </a:lnTo>
                        <a:lnTo>
                          <a:pt x="2044" y="85915"/>
                        </a:lnTo>
                        <a:lnTo>
                          <a:pt x="749" y="86283"/>
                        </a:lnTo>
                        <a:lnTo>
                          <a:pt x="0" y="87630"/>
                        </a:lnTo>
                        <a:lnTo>
                          <a:pt x="711" y="90208"/>
                        </a:lnTo>
                        <a:lnTo>
                          <a:pt x="2070" y="90970"/>
                        </a:lnTo>
                        <a:lnTo>
                          <a:pt x="3352" y="90601"/>
                        </a:lnTo>
                        <a:lnTo>
                          <a:pt x="4648" y="90246"/>
                        </a:lnTo>
                        <a:lnTo>
                          <a:pt x="5397" y="88912"/>
                        </a:lnTo>
                        <a:close/>
                      </a:path>
                      <a:path w="41275" h="308609">
                        <a:moveTo>
                          <a:pt x="5397" y="75069"/>
                        </a:moveTo>
                        <a:lnTo>
                          <a:pt x="5041" y="73774"/>
                        </a:lnTo>
                        <a:lnTo>
                          <a:pt x="4686" y="72466"/>
                        </a:lnTo>
                        <a:lnTo>
                          <a:pt x="3340" y="71716"/>
                        </a:lnTo>
                        <a:lnTo>
                          <a:pt x="749" y="72453"/>
                        </a:lnTo>
                        <a:lnTo>
                          <a:pt x="0" y="73787"/>
                        </a:lnTo>
                        <a:lnTo>
                          <a:pt x="711" y="76377"/>
                        </a:lnTo>
                        <a:lnTo>
                          <a:pt x="2070"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70"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70"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70"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70"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70" y="7962"/>
                        </a:lnTo>
                        <a:lnTo>
                          <a:pt x="3352" y="7581"/>
                        </a:lnTo>
                        <a:lnTo>
                          <a:pt x="4648" y="7226"/>
                        </a:lnTo>
                        <a:lnTo>
                          <a:pt x="5397" y="5892"/>
                        </a:lnTo>
                        <a:close/>
                      </a:path>
                      <a:path w="41275" h="308609">
                        <a:moveTo>
                          <a:pt x="12446" y="100774"/>
                        </a:moveTo>
                        <a:lnTo>
                          <a:pt x="12077" y="99479"/>
                        </a:lnTo>
                        <a:lnTo>
                          <a:pt x="11722" y="98183"/>
                        </a:lnTo>
                        <a:lnTo>
                          <a:pt x="10375" y="97421"/>
                        </a:lnTo>
                        <a:lnTo>
                          <a:pt x="7785" y="98158"/>
                        </a:lnTo>
                        <a:lnTo>
                          <a:pt x="7035" y="99491"/>
                        </a:lnTo>
                        <a:lnTo>
                          <a:pt x="7747" y="102082"/>
                        </a:lnTo>
                        <a:lnTo>
                          <a:pt x="9105" y="102844"/>
                        </a:lnTo>
                        <a:lnTo>
                          <a:pt x="10388" y="102476"/>
                        </a:lnTo>
                        <a:lnTo>
                          <a:pt x="11684" y="102120"/>
                        </a:lnTo>
                        <a:lnTo>
                          <a:pt x="12446" y="100774"/>
                        </a:lnTo>
                        <a:close/>
                      </a:path>
                      <a:path w="41275" h="308609">
                        <a:moveTo>
                          <a:pt x="12446" y="86956"/>
                        </a:moveTo>
                        <a:lnTo>
                          <a:pt x="12077" y="85648"/>
                        </a:lnTo>
                        <a:lnTo>
                          <a:pt x="11722" y="84353"/>
                        </a:lnTo>
                        <a:lnTo>
                          <a:pt x="10375" y="83604"/>
                        </a:lnTo>
                        <a:lnTo>
                          <a:pt x="9080" y="83959"/>
                        </a:lnTo>
                        <a:lnTo>
                          <a:pt x="7785" y="84328"/>
                        </a:lnTo>
                        <a:lnTo>
                          <a:pt x="7035" y="85661"/>
                        </a:lnTo>
                        <a:lnTo>
                          <a:pt x="7747" y="88252"/>
                        </a:lnTo>
                        <a:lnTo>
                          <a:pt x="9105" y="89014"/>
                        </a:lnTo>
                        <a:lnTo>
                          <a:pt x="10388" y="88646"/>
                        </a:lnTo>
                        <a:lnTo>
                          <a:pt x="11684" y="88290"/>
                        </a:lnTo>
                        <a:lnTo>
                          <a:pt x="12446" y="86956"/>
                        </a:lnTo>
                        <a:close/>
                      </a:path>
                      <a:path w="41275" h="308609">
                        <a:moveTo>
                          <a:pt x="12446" y="73113"/>
                        </a:moveTo>
                        <a:lnTo>
                          <a:pt x="12077" y="71818"/>
                        </a:lnTo>
                        <a:lnTo>
                          <a:pt x="11722" y="70510"/>
                        </a:lnTo>
                        <a:lnTo>
                          <a:pt x="10375" y="69761"/>
                        </a:lnTo>
                        <a:lnTo>
                          <a:pt x="9080" y="70116"/>
                        </a:lnTo>
                        <a:lnTo>
                          <a:pt x="7785" y="70485"/>
                        </a:lnTo>
                        <a:lnTo>
                          <a:pt x="7035" y="71831"/>
                        </a:lnTo>
                        <a:lnTo>
                          <a:pt x="7747" y="74422"/>
                        </a:lnTo>
                        <a:lnTo>
                          <a:pt x="9105" y="75184"/>
                        </a:lnTo>
                        <a:lnTo>
                          <a:pt x="10388" y="74803"/>
                        </a:lnTo>
                        <a:lnTo>
                          <a:pt x="11684" y="74447"/>
                        </a:lnTo>
                        <a:lnTo>
                          <a:pt x="12446" y="73113"/>
                        </a:lnTo>
                        <a:close/>
                      </a:path>
                      <a:path w="41275" h="308609">
                        <a:moveTo>
                          <a:pt x="12446" y="59270"/>
                        </a:moveTo>
                        <a:lnTo>
                          <a:pt x="12077" y="57975"/>
                        </a:lnTo>
                        <a:lnTo>
                          <a:pt x="11722" y="56680"/>
                        </a:lnTo>
                        <a:lnTo>
                          <a:pt x="10375" y="55918"/>
                        </a:lnTo>
                        <a:lnTo>
                          <a:pt x="7785" y="56654"/>
                        </a:lnTo>
                        <a:lnTo>
                          <a:pt x="7035" y="57988"/>
                        </a:lnTo>
                        <a:lnTo>
                          <a:pt x="7747" y="60579"/>
                        </a:lnTo>
                        <a:lnTo>
                          <a:pt x="9105" y="61341"/>
                        </a:lnTo>
                        <a:lnTo>
                          <a:pt x="10388" y="60972"/>
                        </a:lnTo>
                        <a:lnTo>
                          <a:pt x="11684" y="60617"/>
                        </a:lnTo>
                        <a:lnTo>
                          <a:pt x="12446" y="59270"/>
                        </a:lnTo>
                        <a:close/>
                      </a:path>
                      <a:path w="41275" h="308609">
                        <a:moveTo>
                          <a:pt x="12446" y="45440"/>
                        </a:moveTo>
                        <a:lnTo>
                          <a:pt x="12077" y="44132"/>
                        </a:lnTo>
                        <a:lnTo>
                          <a:pt x="11722" y="42837"/>
                        </a:lnTo>
                        <a:lnTo>
                          <a:pt x="10375" y="42087"/>
                        </a:lnTo>
                        <a:lnTo>
                          <a:pt x="9080" y="42443"/>
                        </a:lnTo>
                        <a:lnTo>
                          <a:pt x="7785" y="42811"/>
                        </a:lnTo>
                        <a:lnTo>
                          <a:pt x="7035" y="44145"/>
                        </a:lnTo>
                        <a:lnTo>
                          <a:pt x="7747" y="46736"/>
                        </a:lnTo>
                        <a:lnTo>
                          <a:pt x="9105" y="47498"/>
                        </a:lnTo>
                        <a:lnTo>
                          <a:pt x="10388" y="47129"/>
                        </a:lnTo>
                        <a:lnTo>
                          <a:pt x="11684" y="46774"/>
                        </a:lnTo>
                        <a:lnTo>
                          <a:pt x="12446" y="45440"/>
                        </a:lnTo>
                        <a:close/>
                      </a:path>
                      <a:path w="41275" h="308609">
                        <a:moveTo>
                          <a:pt x="12446" y="31597"/>
                        </a:moveTo>
                        <a:lnTo>
                          <a:pt x="12077" y="30302"/>
                        </a:lnTo>
                        <a:lnTo>
                          <a:pt x="11722" y="28994"/>
                        </a:lnTo>
                        <a:lnTo>
                          <a:pt x="10375" y="28244"/>
                        </a:lnTo>
                        <a:lnTo>
                          <a:pt x="9080" y="28600"/>
                        </a:lnTo>
                        <a:lnTo>
                          <a:pt x="7785" y="28968"/>
                        </a:lnTo>
                        <a:lnTo>
                          <a:pt x="7035" y="30314"/>
                        </a:lnTo>
                        <a:lnTo>
                          <a:pt x="7747" y="32905"/>
                        </a:lnTo>
                        <a:lnTo>
                          <a:pt x="9105" y="33667"/>
                        </a:lnTo>
                        <a:lnTo>
                          <a:pt x="10388" y="33286"/>
                        </a:lnTo>
                        <a:lnTo>
                          <a:pt x="11684" y="32931"/>
                        </a:lnTo>
                        <a:lnTo>
                          <a:pt x="12446" y="31597"/>
                        </a:lnTo>
                        <a:close/>
                      </a:path>
                      <a:path w="41275" h="308609">
                        <a:moveTo>
                          <a:pt x="12446" y="17754"/>
                        </a:moveTo>
                        <a:lnTo>
                          <a:pt x="12077" y="16459"/>
                        </a:lnTo>
                        <a:lnTo>
                          <a:pt x="11722" y="15163"/>
                        </a:lnTo>
                        <a:lnTo>
                          <a:pt x="10375" y="14401"/>
                        </a:lnTo>
                        <a:lnTo>
                          <a:pt x="7785" y="15138"/>
                        </a:lnTo>
                        <a:lnTo>
                          <a:pt x="7035" y="16471"/>
                        </a:lnTo>
                        <a:lnTo>
                          <a:pt x="7747" y="19062"/>
                        </a:lnTo>
                        <a:lnTo>
                          <a:pt x="9105" y="19824"/>
                        </a:lnTo>
                        <a:lnTo>
                          <a:pt x="10388" y="19456"/>
                        </a:lnTo>
                        <a:lnTo>
                          <a:pt x="11684" y="19100"/>
                        </a:lnTo>
                        <a:lnTo>
                          <a:pt x="12446" y="17754"/>
                        </a:lnTo>
                        <a:close/>
                      </a:path>
                      <a:path w="41275" h="308609">
                        <a:moveTo>
                          <a:pt x="12446" y="3924"/>
                        </a:moveTo>
                        <a:lnTo>
                          <a:pt x="12077" y="2616"/>
                        </a:lnTo>
                        <a:lnTo>
                          <a:pt x="11722" y="1320"/>
                        </a:lnTo>
                        <a:lnTo>
                          <a:pt x="10375" y="571"/>
                        </a:lnTo>
                        <a:lnTo>
                          <a:pt x="9080" y="927"/>
                        </a:lnTo>
                        <a:lnTo>
                          <a:pt x="7785" y="1295"/>
                        </a:lnTo>
                        <a:lnTo>
                          <a:pt x="7035" y="2628"/>
                        </a:lnTo>
                        <a:lnTo>
                          <a:pt x="7747" y="5219"/>
                        </a:lnTo>
                        <a:lnTo>
                          <a:pt x="9105" y="5981"/>
                        </a:lnTo>
                        <a:lnTo>
                          <a:pt x="10388" y="5613"/>
                        </a:lnTo>
                        <a:lnTo>
                          <a:pt x="11684" y="5257"/>
                        </a:lnTo>
                        <a:lnTo>
                          <a:pt x="12446" y="3924"/>
                        </a:lnTo>
                        <a:close/>
                      </a:path>
                      <a:path w="41275" h="308609">
                        <a:moveTo>
                          <a:pt x="19481" y="84975"/>
                        </a:moveTo>
                        <a:lnTo>
                          <a:pt x="19113" y="83680"/>
                        </a:lnTo>
                        <a:lnTo>
                          <a:pt x="18757" y="82384"/>
                        </a:lnTo>
                        <a:lnTo>
                          <a:pt x="17411" y="81635"/>
                        </a:lnTo>
                        <a:lnTo>
                          <a:pt x="14820" y="82359"/>
                        </a:lnTo>
                        <a:lnTo>
                          <a:pt x="14071" y="83693"/>
                        </a:lnTo>
                        <a:lnTo>
                          <a:pt x="14427" y="84988"/>
                        </a:lnTo>
                        <a:lnTo>
                          <a:pt x="14795" y="86283"/>
                        </a:lnTo>
                        <a:lnTo>
                          <a:pt x="16141" y="87045"/>
                        </a:lnTo>
                        <a:lnTo>
                          <a:pt x="17424" y="86677"/>
                        </a:lnTo>
                        <a:lnTo>
                          <a:pt x="18732" y="86321"/>
                        </a:lnTo>
                        <a:lnTo>
                          <a:pt x="19481" y="84975"/>
                        </a:lnTo>
                        <a:close/>
                      </a:path>
                      <a:path w="41275" h="308609">
                        <a:moveTo>
                          <a:pt x="19481" y="71145"/>
                        </a:moveTo>
                        <a:lnTo>
                          <a:pt x="19113" y="69837"/>
                        </a:lnTo>
                        <a:lnTo>
                          <a:pt x="18757" y="68541"/>
                        </a:lnTo>
                        <a:lnTo>
                          <a:pt x="17411" y="67792"/>
                        </a:lnTo>
                        <a:lnTo>
                          <a:pt x="14820" y="68516"/>
                        </a:lnTo>
                        <a:lnTo>
                          <a:pt x="14071" y="69850"/>
                        </a:lnTo>
                        <a:lnTo>
                          <a:pt x="14427" y="71158"/>
                        </a:lnTo>
                        <a:lnTo>
                          <a:pt x="14795" y="72440"/>
                        </a:lnTo>
                        <a:lnTo>
                          <a:pt x="16141" y="73202"/>
                        </a:lnTo>
                        <a:lnTo>
                          <a:pt x="17424" y="72834"/>
                        </a:lnTo>
                        <a:lnTo>
                          <a:pt x="18732" y="72478"/>
                        </a:lnTo>
                        <a:lnTo>
                          <a:pt x="19481" y="71145"/>
                        </a:lnTo>
                        <a:close/>
                      </a:path>
                      <a:path w="41275" h="308609">
                        <a:moveTo>
                          <a:pt x="19481" y="57315"/>
                        </a:moveTo>
                        <a:lnTo>
                          <a:pt x="19113" y="56019"/>
                        </a:lnTo>
                        <a:lnTo>
                          <a:pt x="18757" y="54711"/>
                        </a:lnTo>
                        <a:lnTo>
                          <a:pt x="17411" y="53962"/>
                        </a:lnTo>
                        <a:lnTo>
                          <a:pt x="14820" y="54686"/>
                        </a:lnTo>
                        <a:lnTo>
                          <a:pt x="14071" y="56032"/>
                        </a:lnTo>
                        <a:lnTo>
                          <a:pt x="14427" y="57327"/>
                        </a:lnTo>
                        <a:lnTo>
                          <a:pt x="14795" y="58623"/>
                        </a:lnTo>
                        <a:lnTo>
                          <a:pt x="16141" y="59385"/>
                        </a:lnTo>
                        <a:lnTo>
                          <a:pt x="17424" y="59004"/>
                        </a:lnTo>
                        <a:lnTo>
                          <a:pt x="18732" y="58648"/>
                        </a:lnTo>
                        <a:lnTo>
                          <a:pt x="19481" y="57315"/>
                        </a:lnTo>
                        <a:close/>
                      </a:path>
                      <a:path w="41275" h="308609">
                        <a:moveTo>
                          <a:pt x="19481" y="43472"/>
                        </a:moveTo>
                        <a:lnTo>
                          <a:pt x="19113" y="42176"/>
                        </a:lnTo>
                        <a:lnTo>
                          <a:pt x="18757" y="40881"/>
                        </a:lnTo>
                        <a:lnTo>
                          <a:pt x="17411" y="40132"/>
                        </a:lnTo>
                        <a:lnTo>
                          <a:pt x="14820" y="40855"/>
                        </a:lnTo>
                        <a:lnTo>
                          <a:pt x="14071" y="42189"/>
                        </a:lnTo>
                        <a:lnTo>
                          <a:pt x="14427" y="43484"/>
                        </a:lnTo>
                        <a:lnTo>
                          <a:pt x="14795" y="44780"/>
                        </a:lnTo>
                        <a:lnTo>
                          <a:pt x="16141" y="45542"/>
                        </a:lnTo>
                        <a:lnTo>
                          <a:pt x="17424" y="45173"/>
                        </a:lnTo>
                        <a:lnTo>
                          <a:pt x="18732" y="44818"/>
                        </a:lnTo>
                        <a:lnTo>
                          <a:pt x="19481" y="43472"/>
                        </a:lnTo>
                        <a:close/>
                      </a:path>
                      <a:path w="41275" h="308609">
                        <a:moveTo>
                          <a:pt x="19481" y="29641"/>
                        </a:moveTo>
                        <a:lnTo>
                          <a:pt x="19113" y="28333"/>
                        </a:lnTo>
                        <a:lnTo>
                          <a:pt x="18757" y="27038"/>
                        </a:lnTo>
                        <a:lnTo>
                          <a:pt x="17411" y="26289"/>
                        </a:lnTo>
                        <a:lnTo>
                          <a:pt x="14820" y="27012"/>
                        </a:lnTo>
                        <a:lnTo>
                          <a:pt x="14071" y="28346"/>
                        </a:lnTo>
                        <a:lnTo>
                          <a:pt x="14427" y="29654"/>
                        </a:lnTo>
                        <a:lnTo>
                          <a:pt x="14795" y="30937"/>
                        </a:lnTo>
                        <a:lnTo>
                          <a:pt x="16141" y="31699"/>
                        </a:lnTo>
                        <a:lnTo>
                          <a:pt x="17424" y="31330"/>
                        </a:lnTo>
                        <a:lnTo>
                          <a:pt x="18732" y="30975"/>
                        </a:lnTo>
                        <a:lnTo>
                          <a:pt x="19481" y="29641"/>
                        </a:lnTo>
                        <a:close/>
                      </a:path>
                      <a:path w="41275" h="308609">
                        <a:moveTo>
                          <a:pt x="19481" y="15798"/>
                        </a:moveTo>
                        <a:lnTo>
                          <a:pt x="19113" y="14503"/>
                        </a:lnTo>
                        <a:lnTo>
                          <a:pt x="18757" y="13195"/>
                        </a:lnTo>
                        <a:lnTo>
                          <a:pt x="17411" y="12446"/>
                        </a:lnTo>
                        <a:lnTo>
                          <a:pt x="14820" y="13169"/>
                        </a:lnTo>
                        <a:lnTo>
                          <a:pt x="14071" y="14516"/>
                        </a:lnTo>
                        <a:lnTo>
                          <a:pt x="14427" y="15811"/>
                        </a:lnTo>
                        <a:lnTo>
                          <a:pt x="14795" y="17106"/>
                        </a:lnTo>
                        <a:lnTo>
                          <a:pt x="16141" y="17868"/>
                        </a:lnTo>
                        <a:lnTo>
                          <a:pt x="17424" y="17487"/>
                        </a:lnTo>
                        <a:lnTo>
                          <a:pt x="18732" y="17132"/>
                        </a:lnTo>
                        <a:lnTo>
                          <a:pt x="19481" y="15798"/>
                        </a:lnTo>
                        <a:close/>
                      </a:path>
                      <a:path w="41275" h="308609">
                        <a:moveTo>
                          <a:pt x="19481" y="1955"/>
                        </a:moveTo>
                        <a:lnTo>
                          <a:pt x="18923" y="0"/>
                        </a:lnTo>
                        <a:lnTo>
                          <a:pt x="14452" y="0"/>
                        </a:lnTo>
                        <a:lnTo>
                          <a:pt x="14071" y="673"/>
                        </a:lnTo>
                        <a:lnTo>
                          <a:pt x="14795" y="3263"/>
                        </a:lnTo>
                        <a:lnTo>
                          <a:pt x="16141" y="4025"/>
                        </a:lnTo>
                        <a:lnTo>
                          <a:pt x="18732" y="3302"/>
                        </a:lnTo>
                        <a:lnTo>
                          <a:pt x="19481" y="1955"/>
                        </a:lnTo>
                        <a:close/>
                      </a:path>
                      <a:path w="41275" h="308609">
                        <a:moveTo>
                          <a:pt x="26441" y="308495"/>
                        </a:moveTo>
                        <a:lnTo>
                          <a:pt x="26212" y="307695"/>
                        </a:lnTo>
                        <a:lnTo>
                          <a:pt x="24853" y="306946"/>
                        </a:lnTo>
                        <a:lnTo>
                          <a:pt x="22263" y="307670"/>
                        </a:lnTo>
                        <a:lnTo>
                          <a:pt x="21805" y="308495"/>
                        </a:lnTo>
                        <a:lnTo>
                          <a:pt x="26441" y="308495"/>
                        </a:lnTo>
                        <a:close/>
                      </a:path>
                      <a:path w="41275" h="308609">
                        <a:moveTo>
                          <a:pt x="26924" y="296468"/>
                        </a:moveTo>
                        <a:lnTo>
                          <a:pt x="26568" y="295173"/>
                        </a:lnTo>
                        <a:lnTo>
                          <a:pt x="26212" y="293865"/>
                        </a:lnTo>
                        <a:lnTo>
                          <a:pt x="24853" y="293116"/>
                        </a:lnTo>
                        <a:lnTo>
                          <a:pt x="22263" y="293839"/>
                        </a:lnTo>
                        <a:lnTo>
                          <a:pt x="21513" y="295186"/>
                        </a:lnTo>
                        <a:lnTo>
                          <a:pt x="22237" y="297764"/>
                        </a:lnTo>
                        <a:lnTo>
                          <a:pt x="23583" y="298526"/>
                        </a:lnTo>
                        <a:lnTo>
                          <a:pt x="24866" y="298157"/>
                        </a:lnTo>
                        <a:lnTo>
                          <a:pt x="26174" y="297802"/>
                        </a:lnTo>
                        <a:lnTo>
                          <a:pt x="26924" y="296468"/>
                        </a:lnTo>
                        <a:close/>
                      </a:path>
                      <a:path w="41275" h="308609">
                        <a:moveTo>
                          <a:pt x="26924" y="282625"/>
                        </a:moveTo>
                        <a:lnTo>
                          <a:pt x="26568" y="281330"/>
                        </a:lnTo>
                        <a:lnTo>
                          <a:pt x="26212" y="280022"/>
                        </a:lnTo>
                        <a:lnTo>
                          <a:pt x="24853" y="279273"/>
                        </a:lnTo>
                        <a:lnTo>
                          <a:pt x="22263" y="280009"/>
                        </a:lnTo>
                        <a:lnTo>
                          <a:pt x="21513" y="281343"/>
                        </a:lnTo>
                        <a:lnTo>
                          <a:pt x="21882"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12" y="266192"/>
                        </a:lnTo>
                        <a:lnTo>
                          <a:pt x="24853" y="265442"/>
                        </a:lnTo>
                        <a:lnTo>
                          <a:pt x="22263" y="266166"/>
                        </a:lnTo>
                        <a:lnTo>
                          <a:pt x="21513" y="267500"/>
                        </a:lnTo>
                        <a:lnTo>
                          <a:pt x="22237" y="270090"/>
                        </a:lnTo>
                        <a:lnTo>
                          <a:pt x="23583" y="270852"/>
                        </a:lnTo>
                        <a:lnTo>
                          <a:pt x="24866" y="270484"/>
                        </a:lnTo>
                        <a:lnTo>
                          <a:pt x="26174" y="270129"/>
                        </a:lnTo>
                        <a:lnTo>
                          <a:pt x="26924" y="268782"/>
                        </a:lnTo>
                        <a:close/>
                      </a:path>
                      <a:path w="41275" h="308609">
                        <a:moveTo>
                          <a:pt x="26924" y="254952"/>
                        </a:moveTo>
                        <a:lnTo>
                          <a:pt x="26568" y="253644"/>
                        </a:lnTo>
                        <a:lnTo>
                          <a:pt x="26212" y="252349"/>
                        </a:lnTo>
                        <a:lnTo>
                          <a:pt x="24853" y="251599"/>
                        </a:lnTo>
                        <a:lnTo>
                          <a:pt x="22263" y="252323"/>
                        </a:lnTo>
                        <a:lnTo>
                          <a:pt x="21513" y="253669"/>
                        </a:lnTo>
                        <a:lnTo>
                          <a:pt x="22237" y="256247"/>
                        </a:lnTo>
                        <a:lnTo>
                          <a:pt x="23583" y="257009"/>
                        </a:lnTo>
                        <a:lnTo>
                          <a:pt x="24866" y="256641"/>
                        </a:lnTo>
                        <a:lnTo>
                          <a:pt x="26174" y="256286"/>
                        </a:lnTo>
                        <a:lnTo>
                          <a:pt x="26924" y="254952"/>
                        </a:lnTo>
                        <a:close/>
                      </a:path>
                      <a:path w="41275" h="308609">
                        <a:moveTo>
                          <a:pt x="26924" y="241109"/>
                        </a:moveTo>
                        <a:lnTo>
                          <a:pt x="26568" y="239814"/>
                        </a:lnTo>
                        <a:lnTo>
                          <a:pt x="26212" y="238506"/>
                        </a:lnTo>
                        <a:lnTo>
                          <a:pt x="24853" y="237756"/>
                        </a:lnTo>
                        <a:lnTo>
                          <a:pt x="22263" y="238493"/>
                        </a:lnTo>
                        <a:lnTo>
                          <a:pt x="21513" y="239826"/>
                        </a:lnTo>
                        <a:lnTo>
                          <a:pt x="21882"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12" y="224675"/>
                        </a:lnTo>
                        <a:lnTo>
                          <a:pt x="24853" y="223926"/>
                        </a:lnTo>
                        <a:lnTo>
                          <a:pt x="22263" y="224650"/>
                        </a:lnTo>
                        <a:lnTo>
                          <a:pt x="21513" y="225983"/>
                        </a:lnTo>
                        <a:lnTo>
                          <a:pt x="22237" y="228574"/>
                        </a:lnTo>
                        <a:lnTo>
                          <a:pt x="23583" y="229336"/>
                        </a:lnTo>
                        <a:lnTo>
                          <a:pt x="24866" y="228968"/>
                        </a:lnTo>
                        <a:lnTo>
                          <a:pt x="26174" y="228612"/>
                        </a:lnTo>
                        <a:lnTo>
                          <a:pt x="26924" y="227266"/>
                        </a:lnTo>
                        <a:close/>
                      </a:path>
                      <a:path w="41275" h="308609">
                        <a:moveTo>
                          <a:pt x="26924" y="213436"/>
                        </a:moveTo>
                        <a:lnTo>
                          <a:pt x="26568" y="212140"/>
                        </a:lnTo>
                        <a:lnTo>
                          <a:pt x="26212" y="210832"/>
                        </a:lnTo>
                        <a:lnTo>
                          <a:pt x="24853" y="210083"/>
                        </a:lnTo>
                        <a:lnTo>
                          <a:pt x="22263" y="210807"/>
                        </a:lnTo>
                        <a:lnTo>
                          <a:pt x="21513" y="212153"/>
                        </a:lnTo>
                        <a:lnTo>
                          <a:pt x="22237" y="214731"/>
                        </a:lnTo>
                        <a:lnTo>
                          <a:pt x="23583" y="215493"/>
                        </a:lnTo>
                        <a:lnTo>
                          <a:pt x="24866" y="215125"/>
                        </a:lnTo>
                        <a:lnTo>
                          <a:pt x="26174" y="214769"/>
                        </a:lnTo>
                        <a:lnTo>
                          <a:pt x="26924" y="213436"/>
                        </a:lnTo>
                        <a:close/>
                      </a:path>
                      <a:path w="41275" h="308609">
                        <a:moveTo>
                          <a:pt x="26924" y="199605"/>
                        </a:moveTo>
                        <a:lnTo>
                          <a:pt x="26568" y="198310"/>
                        </a:lnTo>
                        <a:lnTo>
                          <a:pt x="26212" y="197002"/>
                        </a:lnTo>
                        <a:lnTo>
                          <a:pt x="24853" y="196253"/>
                        </a:lnTo>
                        <a:lnTo>
                          <a:pt x="22263" y="196989"/>
                        </a:lnTo>
                        <a:lnTo>
                          <a:pt x="21513" y="198323"/>
                        </a:lnTo>
                        <a:lnTo>
                          <a:pt x="21882"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12" y="183172"/>
                        </a:lnTo>
                        <a:lnTo>
                          <a:pt x="24853" y="182422"/>
                        </a:lnTo>
                        <a:lnTo>
                          <a:pt x="22263" y="183146"/>
                        </a:lnTo>
                        <a:lnTo>
                          <a:pt x="21513" y="184480"/>
                        </a:lnTo>
                        <a:lnTo>
                          <a:pt x="22237" y="187071"/>
                        </a:lnTo>
                        <a:lnTo>
                          <a:pt x="23583" y="187833"/>
                        </a:lnTo>
                        <a:lnTo>
                          <a:pt x="24866" y="187464"/>
                        </a:lnTo>
                        <a:lnTo>
                          <a:pt x="26174" y="187109"/>
                        </a:lnTo>
                        <a:lnTo>
                          <a:pt x="26924" y="185762"/>
                        </a:lnTo>
                        <a:close/>
                      </a:path>
                      <a:path w="41275" h="308609">
                        <a:moveTo>
                          <a:pt x="26924" y="171932"/>
                        </a:moveTo>
                        <a:lnTo>
                          <a:pt x="26568" y="170637"/>
                        </a:lnTo>
                        <a:lnTo>
                          <a:pt x="26212" y="169329"/>
                        </a:lnTo>
                        <a:lnTo>
                          <a:pt x="24853" y="168579"/>
                        </a:lnTo>
                        <a:lnTo>
                          <a:pt x="22263" y="169303"/>
                        </a:lnTo>
                        <a:lnTo>
                          <a:pt x="21513" y="170649"/>
                        </a:lnTo>
                        <a:lnTo>
                          <a:pt x="22237" y="173228"/>
                        </a:lnTo>
                        <a:lnTo>
                          <a:pt x="23583" y="173990"/>
                        </a:lnTo>
                        <a:lnTo>
                          <a:pt x="24866" y="173621"/>
                        </a:lnTo>
                        <a:lnTo>
                          <a:pt x="26174" y="173266"/>
                        </a:lnTo>
                        <a:lnTo>
                          <a:pt x="26924" y="171932"/>
                        </a:lnTo>
                        <a:close/>
                      </a:path>
                      <a:path w="41275" h="308609">
                        <a:moveTo>
                          <a:pt x="26924" y="158089"/>
                        </a:moveTo>
                        <a:lnTo>
                          <a:pt x="26568" y="156794"/>
                        </a:lnTo>
                        <a:lnTo>
                          <a:pt x="26212" y="155486"/>
                        </a:lnTo>
                        <a:lnTo>
                          <a:pt x="24853" y="154736"/>
                        </a:lnTo>
                        <a:lnTo>
                          <a:pt x="22263" y="155473"/>
                        </a:lnTo>
                        <a:lnTo>
                          <a:pt x="21513" y="156806"/>
                        </a:lnTo>
                        <a:lnTo>
                          <a:pt x="21882"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12" y="141655"/>
                        </a:lnTo>
                        <a:lnTo>
                          <a:pt x="24853" y="140906"/>
                        </a:lnTo>
                        <a:lnTo>
                          <a:pt x="22263" y="141630"/>
                        </a:lnTo>
                        <a:lnTo>
                          <a:pt x="21513" y="142963"/>
                        </a:lnTo>
                        <a:lnTo>
                          <a:pt x="22237" y="145554"/>
                        </a:lnTo>
                        <a:lnTo>
                          <a:pt x="23583" y="146316"/>
                        </a:lnTo>
                        <a:lnTo>
                          <a:pt x="24866" y="145948"/>
                        </a:lnTo>
                        <a:lnTo>
                          <a:pt x="26174" y="145592"/>
                        </a:lnTo>
                        <a:lnTo>
                          <a:pt x="26924" y="144259"/>
                        </a:lnTo>
                        <a:close/>
                      </a:path>
                      <a:path w="41275" h="308609">
                        <a:moveTo>
                          <a:pt x="26924" y="130416"/>
                        </a:moveTo>
                        <a:lnTo>
                          <a:pt x="26568" y="129120"/>
                        </a:lnTo>
                        <a:lnTo>
                          <a:pt x="26212" y="127812"/>
                        </a:lnTo>
                        <a:lnTo>
                          <a:pt x="24853" y="127063"/>
                        </a:lnTo>
                        <a:lnTo>
                          <a:pt x="22263" y="127787"/>
                        </a:lnTo>
                        <a:lnTo>
                          <a:pt x="21513" y="129133"/>
                        </a:lnTo>
                        <a:lnTo>
                          <a:pt x="22237" y="131711"/>
                        </a:lnTo>
                        <a:lnTo>
                          <a:pt x="23583" y="132473"/>
                        </a:lnTo>
                        <a:lnTo>
                          <a:pt x="24866" y="132105"/>
                        </a:lnTo>
                        <a:lnTo>
                          <a:pt x="26174" y="131749"/>
                        </a:lnTo>
                        <a:lnTo>
                          <a:pt x="26924" y="130416"/>
                        </a:lnTo>
                        <a:close/>
                      </a:path>
                      <a:path w="41275" h="308609">
                        <a:moveTo>
                          <a:pt x="26924" y="116586"/>
                        </a:moveTo>
                        <a:lnTo>
                          <a:pt x="26568" y="115290"/>
                        </a:lnTo>
                        <a:lnTo>
                          <a:pt x="26212" y="113982"/>
                        </a:lnTo>
                        <a:lnTo>
                          <a:pt x="24853" y="113233"/>
                        </a:lnTo>
                        <a:lnTo>
                          <a:pt x="22263" y="113969"/>
                        </a:lnTo>
                        <a:lnTo>
                          <a:pt x="21513" y="115303"/>
                        </a:lnTo>
                        <a:lnTo>
                          <a:pt x="21882"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12" y="100152"/>
                        </a:lnTo>
                        <a:lnTo>
                          <a:pt x="24853" y="99402"/>
                        </a:lnTo>
                        <a:lnTo>
                          <a:pt x="22263" y="100126"/>
                        </a:lnTo>
                        <a:lnTo>
                          <a:pt x="21513" y="101460"/>
                        </a:lnTo>
                        <a:lnTo>
                          <a:pt x="22237" y="104051"/>
                        </a:lnTo>
                        <a:lnTo>
                          <a:pt x="23583" y="104813"/>
                        </a:lnTo>
                        <a:lnTo>
                          <a:pt x="24866" y="104444"/>
                        </a:lnTo>
                        <a:lnTo>
                          <a:pt x="26174" y="104089"/>
                        </a:lnTo>
                        <a:lnTo>
                          <a:pt x="26924" y="102755"/>
                        </a:lnTo>
                        <a:close/>
                      </a:path>
                      <a:path w="41275" h="308609">
                        <a:moveTo>
                          <a:pt x="33959" y="308330"/>
                        </a:moveTo>
                        <a:lnTo>
                          <a:pt x="33248" y="305727"/>
                        </a:lnTo>
                        <a:lnTo>
                          <a:pt x="31889" y="304977"/>
                        </a:lnTo>
                        <a:lnTo>
                          <a:pt x="29311"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889" y="291147"/>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889" y="277304"/>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889"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889" y="235800"/>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889"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889"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889" y="152781"/>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889"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889" y="125107"/>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889" y="111264"/>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889" y="97421"/>
                        </a:lnTo>
                        <a:lnTo>
                          <a:pt x="29311" y="98158"/>
                        </a:lnTo>
                        <a:lnTo>
                          <a:pt x="28562" y="99491"/>
                        </a:lnTo>
                        <a:lnTo>
                          <a:pt x="29273" y="102082"/>
                        </a:lnTo>
                        <a:lnTo>
                          <a:pt x="30619" y="102844"/>
                        </a:lnTo>
                        <a:lnTo>
                          <a:pt x="31915" y="102476"/>
                        </a:lnTo>
                        <a:lnTo>
                          <a:pt x="33210" y="102120"/>
                        </a:lnTo>
                        <a:lnTo>
                          <a:pt x="33959" y="100774"/>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55"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55" y="100888"/>
                        </a:lnTo>
                        <a:lnTo>
                          <a:pt x="38950" y="100507"/>
                        </a:lnTo>
                        <a:lnTo>
                          <a:pt x="40246" y="100152"/>
                        </a:lnTo>
                        <a:lnTo>
                          <a:pt x="40995" y="98818"/>
                        </a:lnTo>
                        <a:close/>
                      </a:path>
                    </a:pathLst>
                  </a:custGeom>
                  <a:solidFill>
                    <a:srgbClr val="FFFFFF"/>
                  </a:solidFill>
                </p:spPr>
                <p:txBody>
                  <a:bodyPr wrap="square" lIns="0" tIns="0" rIns="0" bIns="0" rtlCol="0"/>
                  <a:lstStyle/>
                  <a:p>
                    <a:endParaRPr/>
                  </a:p>
                </p:txBody>
              </p:sp>
              <p:sp>
                <p:nvSpPr>
                  <p:cNvPr id="718" name="object 94"/>
                  <p:cNvSpPr/>
                  <p:nvPr/>
                </p:nvSpPr>
                <p:spPr>
                  <a:xfrm>
                    <a:off x="6173432" y="8268195"/>
                    <a:ext cx="41275" cy="308610"/>
                  </a:xfrm>
                  <a:custGeom>
                    <a:avLst/>
                    <a:gdLst/>
                    <a:ahLst/>
                    <a:cxnLst/>
                    <a:rect l="l" t="t" r="r" b="b"/>
                    <a:pathLst>
                      <a:path w="41275" h="308609">
                        <a:moveTo>
                          <a:pt x="5410" y="102755"/>
                        </a:moveTo>
                        <a:lnTo>
                          <a:pt x="5054" y="101447"/>
                        </a:lnTo>
                        <a:lnTo>
                          <a:pt x="4699" y="100152"/>
                        </a:lnTo>
                        <a:lnTo>
                          <a:pt x="3340" y="99402"/>
                        </a:lnTo>
                        <a:lnTo>
                          <a:pt x="749" y="100126"/>
                        </a:lnTo>
                        <a:lnTo>
                          <a:pt x="0" y="101460"/>
                        </a:lnTo>
                        <a:lnTo>
                          <a:pt x="723" y="104051"/>
                        </a:lnTo>
                        <a:lnTo>
                          <a:pt x="2070" y="104813"/>
                        </a:lnTo>
                        <a:lnTo>
                          <a:pt x="3352" y="104444"/>
                        </a:lnTo>
                        <a:lnTo>
                          <a:pt x="4660" y="104089"/>
                        </a:lnTo>
                        <a:lnTo>
                          <a:pt x="5410" y="102755"/>
                        </a:lnTo>
                        <a:close/>
                      </a:path>
                      <a:path w="41275" h="308609">
                        <a:moveTo>
                          <a:pt x="5410" y="88912"/>
                        </a:moveTo>
                        <a:lnTo>
                          <a:pt x="5054" y="87617"/>
                        </a:lnTo>
                        <a:lnTo>
                          <a:pt x="4699" y="86309"/>
                        </a:lnTo>
                        <a:lnTo>
                          <a:pt x="3340" y="85559"/>
                        </a:lnTo>
                        <a:lnTo>
                          <a:pt x="749" y="86283"/>
                        </a:lnTo>
                        <a:lnTo>
                          <a:pt x="0" y="87630"/>
                        </a:lnTo>
                        <a:lnTo>
                          <a:pt x="723" y="90208"/>
                        </a:lnTo>
                        <a:lnTo>
                          <a:pt x="2070" y="90970"/>
                        </a:lnTo>
                        <a:lnTo>
                          <a:pt x="3352" y="90601"/>
                        </a:lnTo>
                        <a:lnTo>
                          <a:pt x="4660" y="90246"/>
                        </a:lnTo>
                        <a:lnTo>
                          <a:pt x="5410" y="88912"/>
                        </a:lnTo>
                        <a:close/>
                      </a:path>
                      <a:path w="41275" h="308609">
                        <a:moveTo>
                          <a:pt x="5410" y="75069"/>
                        </a:moveTo>
                        <a:lnTo>
                          <a:pt x="5054" y="73774"/>
                        </a:lnTo>
                        <a:lnTo>
                          <a:pt x="4699" y="72466"/>
                        </a:lnTo>
                        <a:lnTo>
                          <a:pt x="3340" y="71716"/>
                        </a:lnTo>
                        <a:lnTo>
                          <a:pt x="749" y="72453"/>
                        </a:lnTo>
                        <a:lnTo>
                          <a:pt x="0" y="73787"/>
                        </a:lnTo>
                        <a:lnTo>
                          <a:pt x="368" y="75082"/>
                        </a:lnTo>
                        <a:lnTo>
                          <a:pt x="723" y="76377"/>
                        </a:lnTo>
                        <a:lnTo>
                          <a:pt x="2070" y="77139"/>
                        </a:lnTo>
                        <a:lnTo>
                          <a:pt x="3352" y="76771"/>
                        </a:lnTo>
                        <a:lnTo>
                          <a:pt x="4660" y="76415"/>
                        </a:lnTo>
                        <a:lnTo>
                          <a:pt x="5410" y="75069"/>
                        </a:lnTo>
                        <a:close/>
                      </a:path>
                      <a:path w="41275" h="308609">
                        <a:moveTo>
                          <a:pt x="5410" y="61239"/>
                        </a:moveTo>
                        <a:lnTo>
                          <a:pt x="5054" y="59931"/>
                        </a:lnTo>
                        <a:lnTo>
                          <a:pt x="4699" y="58635"/>
                        </a:lnTo>
                        <a:lnTo>
                          <a:pt x="3340" y="57886"/>
                        </a:lnTo>
                        <a:lnTo>
                          <a:pt x="749" y="58610"/>
                        </a:lnTo>
                        <a:lnTo>
                          <a:pt x="0" y="59944"/>
                        </a:lnTo>
                        <a:lnTo>
                          <a:pt x="723" y="62534"/>
                        </a:lnTo>
                        <a:lnTo>
                          <a:pt x="2070" y="63296"/>
                        </a:lnTo>
                        <a:lnTo>
                          <a:pt x="3352" y="62928"/>
                        </a:lnTo>
                        <a:lnTo>
                          <a:pt x="4660" y="62572"/>
                        </a:lnTo>
                        <a:lnTo>
                          <a:pt x="5410" y="61239"/>
                        </a:lnTo>
                        <a:close/>
                      </a:path>
                      <a:path w="41275" h="308609">
                        <a:moveTo>
                          <a:pt x="5410" y="47396"/>
                        </a:moveTo>
                        <a:lnTo>
                          <a:pt x="5054" y="46101"/>
                        </a:lnTo>
                        <a:lnTo>
                          <a:pt x="4699" y="44792"/>
                        </a:lnTo>
                        <a:lnTo>
                          <a:pt x="3340" y="44043"/>
                        </a:lnTo>
                        <a:lnTo>
                          <a:pt x="749" y="44767"/>
                        </a:lnTo>
                        <a:lnTo>
                          <a:pt x="0" y="46113"/>
                        </a:lnTo>
                        <a:lnTo>
                          <a:pt x="368" y="47409"/>
                        </a:lnTo>
                        <a:lnTo>
                          <a:pt x="723" y="48704"/>
                        </a:lnTo>
                        <a:lnTo>
                          <a:pt x="2070" y="49466"/>
                        </a:lnTo>
                        <a:lnTo>
                          <a:pt x="3352" y="49085"/>
                        </a:lnTo>
                        <a:lnTo>
                          <a:pt x="4660" y="48729"/>
                        </a:lnTo>
                        <a:lnTo>
                          <a:pt x="5410" y="47396"/>
                        </a:lnTo>
                        <a:close/>
                      </a:path>
                      <a:path w="41275" h="308609">
                        <a:moveTo>
                          <a:pt x="5410" y="33553"/>
                        </a:moveTo>
                        <a:lnTo>
                          <a:pt x="5054" y="32258"/>
                        </a:lnTo>
                        <a:lnTo>
                          <a:pt x="4699" y="30949"/>
                        </a:lnTo>
                        <a:lnTo>
                          <a:pt x="3340" y="30200"/>
                        </a:lnTo>
                        <a:lnTo>
                          <a:pt x="749" y="30937"/>
                        </a:lnTo>
                        <a:lnTo>
                          <a:pt x="0" y="32270"/>
                        </a:lnTo>
                        <a:lnTo>
                          <a:pt x="368" y="33566"/>
                        </a:lnTo>
                        <a:lnTo>
                          <a:pt x="723" y="34861"/>
                        </a:lnTo>
                        <a:lnTo>
                          <a:pt x="2070" y="35623"/>
                        </a:lnTo>
                        <a:lnTo>
                          <a:pt x="3352" y="35255"/>
                        </a:lnTo>
                        <a:lnTo>
                          <a:pt x="4660" y="34899"/>
                        </a:lnTo>
                        <a:lnTo>
                          <a:pt x="5410" y="33553"/>
                        </a:lnTo>
                        <a:close/>
                      </a:path>
                      <a:path w="41275" h="308609">
                        <a:moveTo>
                          <a:pt x="5410" y="19735"/>
                        </a:moveTo>
                        <a:lnTo>
                          <a:pt x="5054" y="18427"/>
                        </a:lnTo>
                        <a:lnTo>
                          <a:pt x="4699" y="17132"/>
                        </a:lnTo>
                        <a:lnTo>
                          <a:pt x="3340" y="16383"/>
                        </a:lnTo>
                        <a:lnTo>
                          <a:pt x="749" y="17106"/>
                        </a:lnTo>
                        <a:lnTo>
                          <a:pt x="0" y="18440"/>
                        </a:lnTo>
                        <a:lnTo>
                          <a:pt x="723" y="21031"/>
                        </a:lnTo>
                        <a:lnTo>
                          <a:pt x="2070" y="21793"/>
                        </a:lnTo>
                        <a:lnTo>
                          <a:pt x="3352" y="21424"/>
                        </a:lnTo>
                        <a:lnTo>
                          <a:pt x="4660" y="21069"/>
                        </a:lnTo>
                        <a:lnTo>
                          <a:pt x="5410" y="19735"/>
                        </a:lnTo>
                        <a:close/>
                      </a:path>
                      <a:path w="41275" h="308609">
                        <a:moveTo>
                          <a:pt x="5410" y="5892"/>
                        </a:moveTo>
                        <a:lnTo>
                          <a:pt x="4699" y="3289"/>
                        </a:lnTo>
                        <a:lnTo>
                          <a:pt x="3340" y="2540"/>
                        </a:lnTo>
                        <a:lnTo>
                          <a:pt x="2717" y="2705"/>
                        </a:lnTo>
                        <a:lnTo>
                          <a:pt x="50" y="4508"/>
                        </a:lnTo>
                        <a:lnTo>
                          <a:pt x="723" y="7200"/>
                        </a:lnTo>
                        <a:lnTo>
                          <a:pt x="2070" y="7962"/>
                        </a:lnTo>
                        <a:lnTo>
                          <a:pt x="3352" y="7581"/>
                        </a:lnTo>
                        <a:lnTo>
                          <a:pt x="4660" y="7226"/>
                        </a:lnTo>
                        <a:lnTo>
                          <a:pt x="5410" y="5892"/>
                        </a:lnTo>
                        <a:close/>
                      </a:path>
                      <a:path w="41275" h="308609">
                        <a:moveTo>
                          <a:pt x="12433" y="100774"/>
                        </a:moveTo>
                        <a:lnTo>
                          <a:pt x="12077" y="99479"/>
                        </a:lnTo>
                        <a:lnTo>
                          <a:pt x="11722" y="98183"/>
                        </a:lnTo>
                        <a:lnTo>
                          <a:pt x="10363" y="97421"/>
                        </a:lnTo>
                        <a:lnTo>
                          <a:pt x="7785" y="98158"/>
                        </a:lnTo>
                        <a:lnTo>
                          <a:pt x="7035" y="99491"/>
                        </a:lnTo>
                        <a:lnTo>
                          <a:pt x="7747" y="102082"/>
                        </a:lnTo>
                        <a:lnTo>
                          <a:pt x="9093" y="102844"/>
                        </a:lnTo>
                        <a:lnTo>
                          <a:pt x="10388" y="102476"/>
                        </a:lnTo>
                        <a:lnTo>
                          <a:pt x="11684" y="102120"/>
                        </a:lnTo>
                        <a:lnTo>
                          <a:pt x="12433" y="100774"/>
                        </a:lnTo>
                        <a:close/>
                      </a:path>
                      <a:path w="41275" h="308609">
                        <a:moveTo>
                          <a:pt x="12433" y="86956"/>
                        </a:moveTo>
                        <a:lnTo>
                          <a:pt x="12077" y="85648"/>
                        </a:lnTo>
                        <a:lnTo>
                          <a:pt x="11722" y="84353"/>
                        </a:lnTo>
                        <a:lnTo>
                          <a:pt x="10363" y="83604"/>
                        </a:lnTo>
                        <a:lnTo>
                          <a:pt x="7785" y="84328"/>
                        </a:lnTo>
                        <a:lnTo>
                          <a:pt x="7035" y="85661"/>
                        </a:lnTo>
                        <a:lnTo>
                          <a:pt x="7747" y="88252"/>
                        </a:lnTo>
                        <a:lnTo>
                          <a:pt x="9093" y="89014"/>
                        </a:lnTo>
                        <a:lnTo>
                          <a:pt x="10388" y="88646"/>
                        </a:lnTo>
                        <a:lnTo>
                          <a:pt x="11684" y="88290"/>
                        </a:lnTo>
                        <a:lnTo>
                          <a:pt x="12433" y="86956"/>
                        </a:lnTo>
                        <a:close/>
                      </a:path>
                      <a:path w="41275" h="308609">
                        <a:moveTo>
                          <a:pt x="12433" y="73113"/>
                        </a:moveTo>
                        <a:lnTo>
                          <a:pt x="12077" y="71818"/>
                        </a:lnTo>
                        <a:lnTo>
                          <a:pt x="11722" y="70510"/>
                        </a:lnTo>
                        <a:lnTo>
                          <a:pt x="10363" y="69761"/>
                        </a:lnTo>
                        <a:lnTo>
                          <a:pt x="7785" y="70485"/>
                        </a:lnTo>
                        <a:lnTo>
                          <a:pt x="7035" y="71831"/>
                        </a:lnTo>
                        <a:lnTo>
                          <a:pt x="7747" y="74422"/>
                        </a:lnTo>
                        <a:lnTo>
                          <a:pt x="9093" y="75184"/>
                        </a:lnTo>
                        <a:lnTo>
                          <a:pt x="10388" y="74803"/>
                        </a:lnTo>
                        <a:lnTo>
                          <a:pt x="11684" y="74447"/>
                        </a:lnTo>
                        <a:lnTo>
                          <a:pt x="12433" y="73113"/>
                        </a:lnTo>
                        <a:close/>
                      </a:path>
                      <a:path w="41275" h="308609">
                        <a:moveTo>
                          <a:pt x="12433" y="59270"/>
                        </a:moveTo>
                        <a:lnTo>
                          <a:pt x="12077" y="57975"/>
                        </a:lnTo>
                        <a:lnTo>
                          <a:pt x="11722" y="56680"/>
                        </a:lnTo>
                        <a:lnTo>
                          <a:pt x="10363" y="55918"/>
                        </a:lnTo>
                        <a:lnTo>
                          <a:pt x="7785" y="56654"/>
                        </a:lnTo>
                        <a:lnTo>
                          <a:pt x="7035" y="57988"/>
                        </a:lnTo>
                        <a:lnTo>
                          <a:pt x="7747" y="60579"/>
                        </a:lnTo>
                        <a:lnTo>
                          <a:pt x="9093" y="61341"/>
                        </a:lnTo>
                        <a:lnTo>
                          <a:pt x="10388" y="60972"/>
                        </a:lnTo>
                        <a:lnTo>
                          <a:pt x="11684" y="60617"/>
                        </a:lnTo>
                        <a:lnTo>
                          <a:pt x="12433" y="59270"/>
                        </a:lnTo>
                        <a:close/>
                      </a:path>
                      <a:path w="41275" h="308609">
                        <a:moveTo>
                          <a:pt x="12433" y="45440"/>
                        </a:moveTo>
                        <a:lnTo>
                          <a:pt x="12077" y="44132"/>
                        </a:lnTo>
                        <a:lnTo>
                          <a:pt x="11722" y="42837"/>
                        </a:lnTo>
                        <a:lnTo>
                          <a:pt x="10363" y="42087"/>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63" y="28244"/>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63"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63" y="571"/>
                        </a:lnTo>
                        <a:lnTo>
                          <a:pt x="7785" y="1295"/>
                        </a:lnTo>
                        <a:lnTo>
                          <a:pt x="7035" y="2628"/>
                        </a:lnTo>
                        <a:lnTo>
                          <a:pt x="7747" y="5219"/>
                        </a:lnTo>
                        <a:lnTo>
                          <a:pt x="9093" y="5981"/>
                        </a:lnTo>
                        <a:lnTo>
                          <a:pt x="10388" y="5613"/>
                        </a:lnTo>
                        <a:lnTo>
                          <a:pt x="11684" y="5257"/>
                        </a:lnTo>
                        <a:lnTo>
                          <a:pt x="12433" y="3924"/>
                        </a:lnTo>
                        <a:close/>
                      </a:path>
                      <a:path w="41275" h="308609">
                        <a:moveTo>
                          <a:pt x="19469" y="98818"/>
                        </a:moveTo>
                        <a:lnTo>
                          <a:pt x="19113" y="97523"/>
                        </a:lnTo>
                        <a:lnTo>
                          <a:pt x="18757" y="96215"/>
                        </a:lnTo>
                        <a:lnTo>
                          <a:pt x="17411" y="95465"/>
                        </a:lnTo>
                        <a:lnTo>
                          <a:pt x="16116" y="95821"/>
                        </a:lnTo>
                        <a:lnTo>
                          <a:pt x="14820" y="96189"/>
                        </a:lnTo>
                        <a:lnTo>
                          <a:pt x="14071" y="97536"/>
                        </a:lnTo>
                        <a:lnTo>
                          <a:pt x="14782" y="100126"/>
                        </a:lnTo>
                        <a:lnTo>
                          <a:pt x="16129" y="100888"/>
                        </a:lnTo>
                        <a:lnTo>
                          <a:pt x="17424" y="100507"/>
                        </a:lnTo>
                        <a:lnTo>
                          <a:pt x="18719" y="100152"/>
                        </a:lnTo>
                        <a:lnTo>
                          <a:pt x="19469" y="98818"/>
                        </a:lnTo>
                        <a:close/>
                      </a:path>
                      <a:path w="41275" h="308609">
                        <a:moveTo>
                          <a:pt x="19469" y="84975"/>
                        </a:moveTo>
                        <a:lnTo>
                          <a:pt x="19113" y="83680"/>
                        </a:lnTo>
                        <a:lnTo>
                          <a:pt x="18757" y="82384"/>
                        </a:lnTo>
                        <a:lnTo>
                          <a:pt x="17411" y="81635"/>
                        </a:lnTo>
                        <a:lnTo>
                          <a:pt x="16116" y="81991"/>
                        </a:lnTo>
                        <a:lnTo>
                          <a:pt x="14820" y="82359"/>
                        </a:lnTo>
                        <a:lnTo>
                          <a:pt x="14071" y="83693"/>
                        </a:lnTo>
                        <a:lnTo>
                          <a:pt x="14782" y="86283"/>
                        </a:lnTo>
                        <a:lnTo>
                          <a:pt x="16129" y="87045"/>
                        </a:lnTo>
                        <a:lnTo>
                          <a:pt x="17424" y="86677"/>
                        </a:lnTo>
                        <a:lnTo>
                          <a:pt x="18719" y="86321"/>
                        </a:lnTo>
                        <a:lnTo>
                          <a:pt x="19469" y="84975"/>
                        </a:lnTo>
                        <a:close/>
                      </a:path>
                      <a:path w="41275" h="308609">
                        <a:moveTo>
                          <a:pt x="19469" y="71145"/>
                        </a:moveTo>
                        <a:lnTo>
                          <a:pt x="19113" y="69837"/>
                        </a:lnTo>
                        <a:lnTo>
                          <a:pt x="18757" y="68541"/>
                        </a:lnTo>
                        <a:lnTo>
                          <a:pt x="17411" y="67792"/>
                        </a:lnTo>
                        <a:lnTo>
                          <a:pt x="16116" y="68148"/>
                        </a:lnTo>
                        <a:lnTo>
                          <a:pt x="14820" y="68516"/>
                        </a:lnTo>
                        <a:lnTo>
                          <a:pt x="14071" y="69850"/>
                        </a:lnTo>
                        <a:lnTo>
                          <a:pt x="14782" y="72440"/>
                        </a:lnTo>
                        <a:lnTo>
                          <a:pt x="16129" y="73202"/>
                        </a:lnTo>
                        <a:lnTo>
                          <a:pt x="17424" y="72834"/>
                        </a:lnTo>
                        <a:lnTo>
                          <a:pt x="18719" y="72478"/>
                        </a:lnTo>
                        <a:lnTo>
                          <a:pt x="19469" y="71145"/>
                        </a:lnTo>
                        <a:close/>
                      </a:path>
                      <a:path w="41275" h="308609">
                        <a:moveTo>
                          <a:pt x="19469" y="57315"/>
                        </a:moveTo>
                        <a:lnTo>
                          <a:pt x="19113" y="56019"/>
                        </a:lnTo>
                        <a:lnTo>
                          <a:pt x="18757" y="54711"/>
                        </a:lnTo>
                        <a:lnTo>
                          <a:pt x="17411" y="53962"/>
                        </a:lnTo>
                        <a:lnTo>
                          <a:pt x="16116" y="54317"/>
                        </a:lnTo>
                        <a:lnTo>
                          <a:pt x="14820" y="54686"/>
                        </a:lnTo>
                        <a:lnTo>
                          <a:pt x="14071" y="56032"/>
                        </a:lnTo>
                        <a:lnTo>
                          <a:pt x="14782" y="58623"/>
                        </a:lnTo>
                        <a:lnTo>
                          <a:pt x="16129" y="59385"/>
                        </a:lnTo>
                        <a:lnTo>
                          <a:pt x="17424" y="59004"/>
                        </a:lnTo>
                        <a:lnTo>
                          <a:pt x="18719" y="58648"/>
                        </a:lnTo>
                        <a:lnTo>
                          <a:pt x="19469" y="57315"/>
                        </a:lnTo>
                        <a:close/>
                      </a:path>
                      <a:path w="41275" h="308609">
                        <a:moveTo>
                          <a:pt x="19469" y="43472"/>
                        </a:moveTo>
                        <a:lnTo>
                          <a:pt x="19113" y="42176"/>
                        </a:lnTo>
                        <a:lnTo>
                          <a:pt x="18757" y="40881"/>
                        </a:lnTo>
                        <a:lnTo>
                          <a:pt x="17411" y="40132"/>
                        </a:lnTo>
                        <a:lnTo>
                          <a:pt x="16116" y="40487"/>
                        </a:lnTo>
                        <a:lnTo>
                          <a:pt x="14820" y="40855"/>
                        </a:lnTo>
                        <a:lnTo>
                          <a:pt x="14071" y="42189"/>
                        </a:lnTo>
                        <a:lnTo>
                          <a:pt x="14782" y="44780"/>
                        </a:lnTo>
                        <a:lnTo>
                          <a:pt x="16129" y="45542"/>
                        </a:lnTo>
                        <a:lnTo>
                          <a:pt x="17424" y="45173"/>
                        </a:lnTo>
                        <a:lnTo>
                          <a:pt x="18719" y="44818"/>
                        </a:lnTo>
                        <a:lnTo>
                          <a:pt x="19469" y="43472"/>
                        </a:lnTo>
                        <a:close/>
                      </a:path>
                      <a:path w="41275" h="308609">
                        <a:moveTo>
                          <a:pt x="19469" y="29641"/>
                        </a:moveTo>
                        <a:lnTo>
                          <a:pt x="19113" y="28333"/>
                        </a:lnTo>
                        <a:lnTo>
                          <a:pt x="18757" y="27038"/>
                        </a:lnTo>
                        <a:lnTo>
                          <a:pt x="17411" y="26289"/>
                        </a:lnTo>
                        <a:lnTo>
                          <a:pt x="16116" y="26644"/>
                        </a:lnTo>
                        <a:lnTo>
                          <a:pt x="14820" y="27012"/>
                        </a:lnTo>
                        <a:lnTo>
                          <a:pt x="14071" y="28346"/>
                        </a:lnTo>
                        <a:lnTo>
                          <a:pt x="14782" y="30937"/>
                        </a:lnTo>
                        <a:lnTo>
                          <a:pt x="16129" y="31699"/>
                        </a:lnTo>
                        <a:lnTo>
                          <a:pt x="17424" y="31330"/>
                        </a:lnTo>
                        <a:lnTo>
                          <a:pt x="18719" y="30975"/>
                        </a:lnTo>
                        <a:lnTo>
                          <a:pt x="19469" y="29641"/>
                        </a:lnTo>
                        <a:close/>
                      </a:path>
                      <a:path w="41275" h="308609">
                        <a:moveTo>
                          <a:pt x="19469" y="15798"/>
                        </a:moveTo>
                        <a:lnTo>
                          <a:pt x="19113" y="14503"/>
                        </a:lnTo>
                        <a:lnTo>
                          <a:pt x="18757" y="13195"/>
                        </a:lnTo>
                        <a:lnTo>
                          <a:pt x="17411" y="12446"/>
                        </a:lnTo>
                        <a:lnTo>
                          <a:pt x="16116" y="12801"/>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96"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96"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96"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96"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96"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96"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96"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96"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96"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96"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96"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96"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96"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96" y="118656"/>
                        </a:lnTo>
                        <a:lnTo>
                          <a:pt x="24879" y="118287"/>
                        </a:lnTo>
                        <a:lnTo>
                          <a:pt x="26174" y="117932"/>
                        </a:lnTo>
                        <a:lnTo>
                          <a:pt x="26924" y="116586"/>
                        </a:lnTo>
                        <a:close/>
                      </a:path>
                      <a:path w="41275" h="308609">
                        <a:moveTo>
                          <a:pt x="33972" y="308330"/>
                        </a:moveTo>
                        <a:lnTo>
                          <a:pt x="33248" y="305727"/>
                        </a:lnTo>
                        <a:lnTo>
                          <a:pt x="31902" y="304977"/>
                        </a:lnTo>
                        <a:lnTo>
                          <a:pt x="29298" y="305727"/>
                        </a:lnTo>
                        <a:lnTo>
                          <a:pt x="28562" y="307047"/>
                        </a:lnTo>
                        <a:lnTo>
                          <a:pt x="28956" y="308495"/>
                        </a:lnTo>
                        <a:lnTo>
                          <a:pt x="33870" y="308495"/>
                        </a:lnTo>
                        <a:lnTo>
                          <a:pt x="33972" y="308330"/>
                        </a:lnTo>
                        <a:close/>
                      </a:path>
                      <a:path w="41275" h="308609">
                        <a:moveTo>
                          <a:pt x="33972" y="294500"/>
                        </a:moveTo>
                        <a:lnTo>
                          <a:pt x="33604" y="293192"/>
                        </a:lnTo>
                        <a:lnTo>
                          <a:pt x="33248" y="291896"/>
                        </a:lnTo>
                        <a:lnTo>
                          <a:pt x="31902" y="291147"/>
                        </a:lnTo>
                        <a:lnTo>
                          <a:pt x="30607" y="291503"/>
                        </a:lnTo>
                        <a:lnTo>
                          <a:pt x="29311" y="291871"/>
                        </a:lnTo>
                        <a:lnTo>
                          <a:pt x="28562" y="293204"/>
                        </a:lnTo>
                        <a:lnTo>
                          <a:pt x="29273" y="295795"/>
                        </a:lnTo>
                        <a:lnTo>
                          <a:pt x="30632" y="296557"/>
                        </a:lnTo>
                        <a:lnTo>
                          <a:pt x="31915" y="296189"/>
                        </a:lnTo>
                        <a:lnTo>
                          <a:pt x="33210" y="295833"/>
                        </a:lnTo>
                        <a:lnTo>
                          <a:pt x="33972" y="294500"/>
                        </a:lnTo>
                        <a:close/>
                      </a:path>
                      <a:path w="41275" h="308609">
                        <a:moveTo>
                          <a:pt x="33972" y="280657"/>
                        </a:moveTo>
                        <a:lnTo>
                          <a:pt x="33604" y="279349"/>
                        </a:lnTo>
                        <a:lnTo>
                          <a:pt x="33248" y="278053"/>
                        </a:lnTo>
                        <a:lnTo>
                          <a:pt x="31902" y="277304"/>
                        </a:lnTo>
                        <a:lnTo>
                          <a:pt x="30607" y="277660"/>
                        </a:lnTo>
                        <a:lnTo>
                          <a:pt x="29311" y="278028"/>
                        </a:lnTo>
                        <a:lnTo>
                          <a:pt x="28562" y="279374"/>
                        </a:lnTo>
                        <a:lnTo>
                          <a:pt x="29273" y="281952"/>
                        </a:lnTo>
                        <a:lnTo>
                          <a:pt x="30632" y="282714"/>
                        </a:lnTo>
                        <a:lnTo>
                          <a:pt x="31915" y="282346"/>
                        </a:lnTo>
                        <a:lnTo>
                          <a:pt x="33210" y="281990"/>
                        </a:lnTo>
                        <a:lnTo>
                          <a:pt x="33972" y="280657"/>
                        </a:lnTo>
                        <a:close/>
                      </a:path>
                      <a:path w="41275" h="308609">
                        <a:moveTo>
                          <a:pt x="33972" y="266827"/>
                        </a:moveTo>
                        <a:lnTo>
                          <a:pt x="33604" y="265531"/>
                        </a:lnTo>
                        <a:lnTo>
                          <a:pt x="33248" y="264223"/>
                        </a:lnTo>
                        <a:lnTo>
                          <a:pt x="31902" y="263474"/>
                        </a:lnTo>
                        <a:lnTo>
                          <a:pt x="29311" y="264210"/>
                        </a:lnTo>
                        <a:lnTo>
                          <a:pt x="28562" y="265544"/>
                        </a:lnTo>
                        <a:lnTo>
                          <a:pt x="29273" y="268135"/>
                        </a:lnTo>
                        <a:lnTo>
                          <a:pt x="30632" y="268897"/>
                        </a:lnTo>
                        <a:lnTo>
                          <a:pt x="33210" y="268160"/>
                        </a:lnTo>
                        <a:lnTo>
                          <a:pt x="33972" y="266827"/>
                        </a:lnTo>
                        <a:close/>
                      </a:path>
                      <a:path w="41275" h="308609">
                        <a:moveTo>
                          <a:pt x="33972" y="252996"/>
                        </a:moveTo>
                        <a:lnTo>
                          <a:pt x="33604" y="251688"/>
                        </a:lnTo>
                        <a:lnTo>
                          <a:pt x="33248" y="250393"/>
                        </a:lnTo>
                        <a:lnTo>
                          <a:pt x="31902" y="249643"/>
                        </a:lnTo>
                        <a:lnTo>
                          <a:pt x="30607" y="249999"/>
                        </a:lnTo>
                        <a:lnTo>
                          <a:pt x="29311" y="250367"/>
                        </a:lnTo>
                        <a:lnTo>
                          <a:pt x="28562" y="251701"/>
                        </a:lnTo>
                        <a:lnTo>
                          <a:pt x="29273" y="254292"/>
                        </a:lnTo>
                        <a:lnTo>
                          <a:pt x="30632" y="255054"/>
                        </a:lnTo>
                        <a:lnTo>
                          <a:pt x="31915" y="254685"/>
                        </a:lnTo>
                        <a:lnTo>
                          <a:pt x="33210" y="254330"/>
                        </a:lnTo>
                        <a:lnTo>
                          <a:pt x="33972" y="252996"/>
                        </a:lnTo>
                        <a:close/>
                      </a:path>
                      <a:path w="41275" h="308609">
                        <a:moveTo>
                          <a:pt x="33972" y="239153"/>
                        </a:moveTo>
                        <a:lnTo>
                          <a:pt x="33604" y="237858"/>
                        </a:lnTo>
                        <a:lnTo>
                          <a:pt x="33248" y="236550"/>
                        </a:lnTo>
                        <a:lnTo>
                          <a:pt x="31902" y="235800"/>
                        </a:lnTo>
                        <a:lnTo>
                          <a:pt x="30607" y="236156"/>
                        </a:lnTo>
                        <a:lnTo>
                          <a:pt x="29311" y="236524"/>
                        </a:lnTo>
                        <a:lnTo>
                          <a:pt x="28562" y="237871"/>
                        </a:lnTo>
                        <a:lnTo>
                          <a:pt x="29273" y="240461"/>
                        </a:lnTo>
                        <a:lnTo>
                          <a:pt x="30632" y="241223"/>
                        </a:lnTo>
                        <a:lnTo>
                          <a:pt x="31915" y="240842"/>
                        </a:lnTo>
                        <a:lnTo>
                          <a:pt x="33210" y="240487"/>
                        </a:lnTo>
                        <a:lnTo>
                          <a:pt x="33972" y="239153"/>
                        </a:lnTo>
                        <a:close/>
                      </a:path>
                      <a:path w="41275" h="308609">
                        <a:moveTo>
                          <a:pt x="33972" y="225310"/>
                        </a:moveTo>
                        <a:lnTo>
                          <a:pt x="33604" y="224015"/>
                        </a:lnTo>
                        <a:lnTo>
                          <a:pt x="33248" y="222707"/>
                        </a:lnTo>
                        <a:lnTo>
                          <a:pt x="31902" y="221957"/>
                        </a:lnTo>
                        <a:lnTo>
                          <a:pt x="29311" y="222694"/>
                        </a:lnTo>
                        <a:lnTo>
                          <a:pt x="28562" y="224028"/>
                        </a:lnTo>
                        <a:lnTo>
                          <a:pt x="29273" y="226618"/>
                        </a:lnTo>
                        <a:lnTo>
                          <a:pt x="30632" y="227380"/>
                        </a:lnTo>
                        <a:lnTo>
                          <a:pt x="33210" y="226644"/>
                        </a:lnTo>
                        <a:lnTo>
                          <a:pt x="33972" y="225310"/>
                        </a:lnTo>
                        <a:close/>
                      </a:path>
                      <a:path w="41275" h="308609">
                        <a:moveTo>
                          <a:pt x="33972" y="211480"/>
                        </a:moveTo>
                        <a:lnTo>
                          <a:pt x="33604" y="210172"/>
                        </a:lnTo>
                        <a:lnTo>
                          <a:pt x="33248" y="208876"/>
                        </a:lnTo>
                        <a:lnTo>
                          <a:pt x="31902" y="208127"/>
                        </a:lnTo>
                        <a:lnTo>
                          <a:pt x="30607" y="208483"/>
                        </a:lnTo>
                        <a:lnTo>
                          <a:pt x="29311" y="208851"/>
                        </a:lnTo>
                        <a:lnTo>
                          <a:pt x="28562" y="210185"/>
                        </a:lnTo>
                        <a:lnTo>
                          <a:pt x="29273" y="212775"/>
                        </a:lnTo>
                        <a:lnTo>
                          <a:pt x="30632" y="213537"/>
                        </a:lnTo>
                        <a:lnTo>
                          <a:pt x="31915" y="213169"/>
                        </a:lnTo>
                        <a:lnTo>
                          <a:pt x="33210" y="212813"/>
                        </a:lnTo>
                        <a:lnTo>
                          <a:pt x="33972" y="211480"/>
                        </a:lnTo>
                        <a:close/>
                      </a:path>
                      <a:path w="41275" h="308609">
                        <a:moveTo>
                          <a:pt x="33972" y="197637"/>
                        </a:moveTo>
                        <a:lnTo>
                          <a:pt x="33604" y="196342"/>
                        </a:lnTo>
                        <a:lnTo>
                          <a:pt x="33248" y="195033"/>
                        </a:lnTo>
                        <a:lnTo>
                          <a:pt x="31902" y="194284"/>
                        </a:lnTo>
                        <a:lnTo>
                          <a:pt x="30607" y="194640"/>
                        </a:lnTo>
                        <a:lnTo>
                          <a:pt x="29311" y="195021"/>
                        </a:lnTo>
                        <a:lnTo>
                          <a:pt x="28562" y="196354"/>
                        </a:lnTo>
                        <a:lnTo>
                          <a:pt x="29273" y="198945"/>
                        </a:lnTo>
                        <a:lnTo>
                          <a:pt x="30632" y="199707"/>
                        </a:lnTo>
                        <a:lnTo>
                          <a:pt x="31915" y="199326"/>
                        </a:lnTo>
                        <a:lnTo>
                          <a:pt x="33210" y="198970"/>
                        </a:lnTo>
                        <a:lnTo>
                          <a:pt x="33972" y="197637"/>
                        </a:lnTo>
                        <a:close/>
                      </a:path>
                      <a:path w="41275" h="308609">
                        <a:moveTo>
                          <a:pt x="33972" y="183794"/>
                        </a:moveTo>
                        <a:lnTo>
                          <a:pt x="33604" y="182499"/>
                        </a:lnTo>
                        <a:lnTo>
                          <a:pt x="33248" y="181190"/>
                        </a:lnTo>
                        <a:lnTo>
                          <a:pt x="31902" y="180441"/>
                        </a:lnTo>
                        <a:lnTo>
                          <a:pt x="29311" y="181178"/>
                        </a:lnTo>
                        <a:lnTo>
                          <a:pt x="28562" y="182511"/>
                        </a:lnTo>
                        <a:lnTo>
                          <a:pt x="29273" y="185102"/>
                        </a:lnTo>
                        <a:lnTo>
                          <a:pt x="30632" y="185864"/>
                        </a:lnTo>
                        <a:lnTo>
                          <a:pt x="33210" y="185127"/>
                        </a:lnTo>
                        <a:lnTo>
                          <a:pt x="33972" y="183794"/>
                        </a:lnTo>
                        <a:close/>
                      </a:path>
                      <a:path w="41275" h="308609">
                        <a:moveTo>
                          <a:pt x="33972" y="169976"/>
                        </a:moveTo>
                        <a:lnTo>
                          <a:pt x="33604" y="168668"/>
                        </a:lnTo>
                        <a:lnTo>
                          <a:pt x="33248" y="167373"/>
                        </a:lnTo>
                        <a:lnTo>
                          <a:pt x="31902" y="166624"/>
                        </a:lnTo>
                        <a:lnTo>
                          <a:pt x="30607" y="166979"/>
                        </a:lnTo>
                        <a:lnTo>
                          <a:pt x="29311" y="167347"/>
                        </a:lnTo>
                        <a:lnTo>
                          <a:pt x="28562" y="168681"/>
                        </a:lnTo>
                        <a:lnTo>
                          <a:pt x="29273" y="171272"/>
                        </a:lnTo>
                        <a:lnTo>
                          <a:pt x="30632" y="172034"/>
                        </a:lnTo>
                        <a:lnTo>
                          <a:pt x="31915" y="171665"/>
                        </a:lnTo>
                        <a:lnTo>
                          <a:pt x="33210" y="171310"/>
                        </a:lnTo>
                        <a:lnTo>
                          <a:pt x="33972" y="169976"/>
                        </a:lnTo>
                        <a:close/>
                      </a:path>
                      <a:path w="41275" h="308609">
                        <a:moveTo>
                          <a:pt x="33972" y="156133"/>
                        </a:moveTo>
                        <a:lnTo>
                          <a:pt x="33604" y="154838"/>
                        </a:lnTo>
                        <a:lnTo>
                          <a:pt x="33248" y="153530"/>
                        </a:lnTo>
                        <a:lnTo>
                          <a:pt x="31902" y="152781"/>
                        </a:lnTo>
                        <a:lnTo>
                          <a:pt x="30607" y="153136"/>
                        </a:lnTo>
                        <a:lnTo>
                          <a:pt x="29311" y="153504"/>
                        </a:lnTo>
                        <a:lnTo>
                          <a:pt x="28562" y="154851"/>
                        </a:lnTo>
                        <a:lnTo>
                          <a:pt x="29273" y="157441"/>
                        </a:lnTo>
                        <a:lnTo>
                          <a:pt x="30632" y="158203"/>
                        </a:lnTo>
                        <a:lnTo>
                          <a:pt x="31915" y="157822"/>
                        </a:lnTo>
                        <a:lnTo>
                          <a:pt x="33210" y="157467"/>
                        </a:lnTo>
                        <a:lnTo>
                          <a:pt x="33972" y="156133"/>
                        </a:lnTo>
                        <a:close/>
                      </a:path>
                      <a:path w="41275" h="308609">
                        <a:moveTo>
                          <a:pt x="33972" y="142290"/>
                        </a:moveTo>
                        <a:lnTo>
                          <a:pt x="33604" y="140995"/>
                        </a:lnTo>
                        <a:lnTo>
                          <a:pt x="33248" y="139700"/>
                        </a:lnTo>
                        <a:lnTo>
                          <a:pt x="31902" y="138938"/>
                        </a:lnTo>
                        <a:lnTo>
                          <a:pt x="29311" y="139674"/>
                        </a:lnTo>
                        <a:lnTo>
                          <a:pt x="28562" y="141008"/>
                        </a:lnTo>
                        <a:lnTo>
                          <a:pt x="29273" y="143598"/>
                        </a:lnTo>
                        <a:lnTo>
                          <a:pt x="30632" y="144360"/>
                        </a:lnTo>
                        <a:lnTo>
                          <a:pt x="31915" y="143992"/>
                        </a:lnTo>
                        <a:lnTo>
                          <a:pt x="33210" y="143637"/>
                        </a:lnTo>
                        <a:lnTo>
                          <a:pt x="33972" y="142290"/>
                        </a:lnTo>
                        <a:close/>
                      </a:path>
                      <a:path w="41275" h="308609">
                        <a:moveTo>
                          <a:pt x="33972" y="128460"/>
                        </a:moveTo>
                        <a:lnTo>
                          <a:pt x="33604" y="127152"/>
                        </a:lnTo>
                        <a:lnTo>
                          <a:pt x="33248" y="125857"/>
                        </a:lnTo>
                        <a:lnTo>
                          <a:pt x="31902" y="125107"/>
                        </a:lnTo>
                        <a:lnTo>
                          <a:pt x="30607" y="125463"/>
                        </a:lnTo>
                        <a:lnTo>
                          <a:pt x="29311" y="125831"/>
                        </a:lnTo>
                        <a:lnTo>
                          <a:pt x="28562" y="127165"/>
                        </a:lnTo>
                        <a:lnTo>
                          <a:pt x="29273" y="129755"/>
                        </a:lnTo>
                        <a:lnTo>
                          <a:pt x="30632" y="130517"/>
                        </a:lnTo>
                        <a:lnTo>
                          <a:pt x="31915" y="130149"/>
                        </a:lnTo>
                        <a:lnTo>
                          <a:pt x="33210" y="129794"/>
                        </a:lnTo>
                        <a:lnTo>
                          <a:pt x="33972" y="128460"/>
                        </a:lnTo>
                        <a:close/>
                      </a:path>
                      <a:path w="41275" h="308609">
                        <a:moveTo>
                          <a:pt x="33972" y="114617"/>
                        </a:moveTo>
                        <a:lnTo>
                          <a:pt x="33604" y="113322"/>
                        </a:lnTo>
                        <a:lnTo>
                          <a:pt x="33248" y="112014"/>
                        </a:lnTo>
                        <a:lnTo>
                          <a:pt x="31902" y="111264"/>
                        </a:lnTo>
                        <a:lnTo>
                          <a:pt x="30607" y="111620"/>
                        </a:lnTo>
                        <a:lnTo>
                          <a:pt x="29311" y="111988"/>
                        </a:lnTo>
                        <a:lnTo>
                          <a:pt x="28562" y="113334"/>
                        </a:lnTo>
                        <a:lnTo>
                          <a:pt x="29273" y="115925"/>
                        </a:lnTo>
                        <a:lnTo>
                          <a:pt x="30632" y="116687"/>
                        </a:lnTo>
                        <a:lnTo>
                          <a:pt x="31915" y="116306"/>
                        </a:lnTo>
                        <a:lnTo>
                          <a:pt x="33210" y="115951"/>
                        </a:lnTo>
                        <a:lnTo>
                          <a:pt x="33972" y="114617"/>
                        </a:lnTo>
                        <a:close/>
                      </a:path>
                      <a:path w="41275" h="308609">
                        <a:moveTo>
                          <a:pt x="33972" y="100774"/>
                        </a:moveTo>
                        <a:lnTo>
                          <a:pt x="33604" y="99479"/>
                        </a:lnTo>
                        <a:lnTo>
                          <a:pt x="33248" y="98183"/>
                        </a:lnTo>
                        <a:lnTo>
                          <a:pt x="31902" y="97421"/>
                        </a:lnTo>
                        <a:lnTo>
                          <a:pt x="29311" y="98158"/>
                        </a:lnTo>
                        <a:lnTo>
                          <a:pt x="28562" y="99491"/>
                        </a:lnTo>
                        <a:lnTo>
                          <a:pt x="29273" y="102082"/>
                        </a:lnTo>
                        <a:lnTo>
                          <a:pt x="30632" y="102844"/>
                        </a:lnTo>
                        <a:lnTo>
                          <a:pt x="31915" y="102476"/>
                        </a:lnTo>
                        <a:lnTo>
                          <a:pt x="33210" y="102120"/>
                        </a:lnTo>
                        <a:lnTo>
                          <a:pt x="33972" y="100774"/>
                        </a:lnTo>
                        <a:close/>
                      </a:path>
                      <a:path w="41275" h="308609">
                        <a:moveTo>
                          <a:pt x="41008" y="306374"/>
                        </a:moveTo>
                        <a:lnTo>
                          <a:pt x="40640" y="305066"/>
                        </a:lnTo>
                        <a:lnTo>
                          <a:pt x="40284" y="303771"/>
                        </a:lnTo>
                        <a:lnTo>
                          <a:pt x="38938" y="303022"/>
                        </a:lnTo>
                        <a:lnTo>
                          <a:pt x="36347" y="303745"/>
                        </a:lnTo>
                        <a:lnTo>
                          <a:pt x="35598" y="305092"/>
                        </a:lnTo>
                        <a:lnTo>
                          <a:pt x="35953" y="306387"/>
                        </a:lnTo>
                        <a:lnTo>
                          <a:pt x="36322" y="307670"/>
                        </a:lnTo>
                        <a:lnTo>
                          <a:pt x="37668" y="308432"/>
                        </a:lnTo>
                        <a:lnTo>
                          <a:pt x="38950" y="308063"/>
                        </a:lnTo>
                        <a:lnTo>
                          <a:pt x="40259" y="307708"/>
                        </a:lnTo>
                        <a:lnTo>
                          <a:pt x="41008" y="306374"/>
                        </a:lnTo>
                        <a:close/>
                      </a:path>
                      <a:path w="41275" h="308609">
                        <a:moveTo>
                          <a:pt x="41008" y="292531"/>
                        </a:moveTo>
                        <a:lnTo>
                          <a:pt x="40640" y="291236"/>
                        </a:lnTo>
                        <a:lnTo>
                          <a:pt x="40284" y="289941"/>
                        </a:lnTo>
                        <a:lnTo>
                          <a:pt x="38938" y="289191"/>
                        </a:lnTo>
                        <a:lnTo>
                          <a:pt x="36347" y="289915"/>
                        </a:lnTo>
                        <a:lnTo>
                          <a:pt x="35598" y="291249"/>
                        </a:lnTo>
                        <a:lnTo>
                          <a:pt x="35953" y="292544"/>
                        </a:lnTo>
                        <a:lnTo>
                          <a:pt x="36322" y="293839"/>
                        </a:lnTo>
                        <a:lnTo>
                          <a:pt x="37668" y="294601"/>
                        </a:lnTo>
                        <a:lnTo>
                          <a:pt x="38950" y="294233"/>
                        </a:lnTo>
                        <a:lnTo>
                          <a:pt x="40259" y="293878"/>
                        </a:lnTo>
                        <a:lnTo>
                          <a:pt x="41008" y="292531"/>
                        </a:lnTo>
                        <a:close/>
                      </a:path>
                      <a:path w="41275" h="308609">
                        <a:moveTo>
                          <a:pt x="41008" y="278701"/>
                        </a:moveTo>
                        <a:lnTo>
                          <a:pt x="40640" y="277393"/>
                        </a:lnTo>
                        <a:lnTo>
                          <a:pt x="40284" y="276098"/>
                        </a:lnTo>
                        <a:lnTo>
                          <a:pt x="38938" y="275348"/>
                        </a:lnTo>
                        <a:lnTo>
                          <a:pt x="36347" y="276072"/>
                        </a:lnTo>
                        <a:lnTo>
                          <a:pt x="35598" y="277406"/>
                        </a:lnTo>
                        <a:lnTo>
                          <a:pt x="35953" y="278714"/>
                        </a:lnTo>
                        <a:lnTo>
                          <a:pt x="36322" y="279996"/>
                        </a:lnTo>
                        <a:lnTo>
                          <a:pt x="37668" y="280758"/>
                        </a:lnTo>
                        <a:lnTo>
                          <a:pt x="38950" y="280390"/>
                        </a:lnTo>
                        <a:lnTo>
                          <a:pt x="40259" y="280035"/>
                        </a:lnTo>
                        <a:lnTo>
                          <a:pt x="41008" y="278701"/>
                        </a:lnTo>
                        <a:close/>
                      </a:path>
                      <a:path w="41275" h="308609">
                        <a:moveTo>
                          <a:pt x="41008" y="264858"/>
                        </a:moveTo>
                        <a:lnTo>
                          <a:pt x="40640" y="263550"/>
                        </a:lnTo>
                        <a:lnTo>
                          <a:pt x="40284" y="262255"/>
                        </a:lnTo>
                        <a:lnTo>
                          <a:pt x="38938" y="261505"/>
                        </a:lnTo>
                        <a:lnTo>
                          <a:pt x="36347" y="262229"/>
                        </a:lnTo>
                        <a:lnTo>
                          <a:pt x="35598" y="263575"/>
                        </a:lnTo>
                        <a:lnTo>
                          <a:pt x="35953" y="264871"/>
                        </a:lnTo>
                        <a:lnTo>
                          <a:pt x="36322" y="266153"/>
                        </a:lnTo>
                        <a:lnTo>
                          <a:pt x="37668" y="266928"/>
                        </a:lnTo>
                        <a:lnTo>
                          <a:pt x="38950" y="266547"/>
                        </a:lnTo>
                        <a:lnTo>
                          <a:pt x="40259" y="266192"/>
                        </a:lnTo>
                        <a:lnTo>
                          <a:pt x="41008" y="264858"/>
                        </a:lnTo>
                        <a:close/>
                      </a:path>
                      <a:path w="41275" h="308609">
                        <a:moveTo>
                          <a:pt x="41008" y="251015"/>
                        </a:moveTo>
                        <a:lnTo>
                          <a:pt x="40640" y="249720"/>
                        </a:lnTo>
                        <a:lnTo>
                          <a:pt x="40284" y="248424"/>
                        </a:lnTo>
                        <a:lnTo>
                          <a:pt x="38938" y="247675"/>
                        </a:lnTo>
                        <a:lnTo>
                          <a:pt x="36347" y="248399"/>
                        </a:lnTo>
                        <a:lnTo>
                          <a:pt x="35598" y="249732"/>
                        </a:lnTo>
                        <a:lnTo>
                          <a:pt x="35953" y="251028"/>
                        </a:lnTo>
                        <a:lnTo>
                          <a:pt x="36322" y="252323"/>
                        </a:lnTo>
                        <a:lnTo>
                          <a:pt x="37668" y="253085"/>
                        </a:lnTo>
                        <a:lnTo>
                          <a:pt x="38950" y="252717"/>
                        </a:lnTo>
                        <a:lnTo>
                          <a:pt x="40259" y="252361"/>
                        </a:lnTo>
                        <a:lnTo>
                          <a:pt x="41008" y="251015"/>
                        </a:lnTo>
                        <a:close/>
                      </a:path>
                      <a:path w="41275" h="308609">
                        <a:moveTo>
                          <a:pt x="41008" y="237197"/>
                        </a:moveTo>
                        <a:lnTo>
                          <a:pt x="40640" y="235889"/>
                        </a:lnTo>
                        <a:lnTo>
                          <a:pt x="40284" y="234594"/>
                        </a:lnTo>
                        <a:lnTo>
                          <a:pt x="38938" y="233845"/>
                        </a:lnTo>
                        <a:lnTo>
                          <a:pt x="36347" y="234569"/>
                        </a:lnTo>
                        <a:lnTo>
                          <a:pt x="35598" y="235902"/>
                        </a:lnTo>
                        <a:lnTo>
                          <a:pt x="35953" y="237210"/>
                        </a:lnTo>
                        <a:lnTo>
                          <a:pt x="36322" y="238493"/>
                        </a:lnTo>
                        <a:lnTo>
                          <a:pt x="37668" y="239255"/>
                        </a:lnTo>
                        <a:lnTo>
                          <a:pt x="38950" y="238887"/>
                        </a:lnTo>
                        <a:lnTo>
                          <a:pt x="40259" y="238531"/>
                        </a:lnTo>
                        <a:lnTo>
                          <a:pt x="41008" y="237197"/>
                        </a:lnTo>
                        <a:close/>
                      </a:path>
                      <a:path w="41275" h="308609">
                        <a:moveTo>
                          <a:pt x="41008" y="223354"/>
                        </a:moveTo>
                        <a:lnTo>
                          <a:pt x="40640" y="222059"/>
                        </a:lnTo>
                        <a:lnTo>
                          <a:pt x="40284" y="220751"/>
                        </a:lnTo>
                        <a:lnTo>
                          <a:pt x="38938" y="220002"/>
                        </a:lnTo>
                        <a:lnTo>
                          <a:pt x="36347" y="220726"/>
                        </a:lnTo>
                        <a:lnTo>
                          <a:pt x="35598" y="222072"/>
                        </a:lnTo>
                        <a:lnTo>
                          <a:pt x="35953" y="223367"/>
                        </a:lnTo>
                        <a:lnTo>
                          <a:pt x="36322" y="224663"/>
                        </a:lnTo>
                        <a:lnTo>
                          <a:pt x="37668" y="225425"/>
                        </a:lnTo>
                        <a:lnTo>
                          <a:pt x="38950" y="225044"/>
                        </a:lnTo>
                        <a:lnTo>
                          <a:pt x="40259" y="224688"/>
                        </a:lnTo>
                        <a:lnTo>
                          <a:pt x="41008" y="223354"/>
                        </a:lnTo>
                        <a:close/>
                      </a:path>
                      <a:path w="41275" h="308609">
                        <a:moveTo>
                          <a:pt x="41008" y="209511"/>
                        </a:moveTo>
                        <a:lnTo>
                          <a:pt x="40640" y="208216"/>
                        </a:lnTo>
                        <a:lnTo>
                          <a:pt x="40284" y="206921"/>
                        </a:lnTo>
                        <a:lnTo>
                          <a:pt x="38938" y="206171"/>
                        </a:lnTo>
                        <a:lnTo>
                          <a:pt x="36347" y="206895"/>
                        </a:lnTo>
                        <a:lnTo>
                          <a:pt x="35598" y="208229"/>
                        </a:lnTo>
                        <a:lnTo>
                          <a:pt x="35953" y="209524"/>
                        </a:lnTo>
                        <a:lnTo>
                          <a:pt x="36322" y="210820"/>
                        </a:lnTo>
                        <a:lnTo>
                          <a:pt x="37668" y="211582"/>
                        </a:lnTo>
                        <a:lnTo>
                          <a:pt x="38950" y="211213"/>
                        </a:lnTo>
                        <a:lnTo>
                          <a:pt x="40259" y="210858"/>
                        </a:lnTo>
                        <a:lnTo>
                          <a:pt x="41008" y="209511"/>
                        </a:lnTo>
                        <a:close/>
                      </a:path>
                      <a:path w="41275" h="308609">
                        <a:moveTo>
                          <a:pt x="41008" y="195681"/>
                        </a:moveTo>
                        <a:lnTo>
                          <a:pt x="40640" y="194373"/>
                        </a:lnTo>
                        <a:lnTo>
                          <a:pt x="40284" y="193078"/>
                        </a:lnTo>
                        <a:lnTo>
                          <a:pt x="38938" y="192328"/>
                        </a:lnTo>
                        <a:lnTo>
                          <a:pt x="36347" y="193052"/>
                        </a:lnTo>
                        <a:lnTo>
                          <a:pt x="35598" y="194386"/>
                        </a:lnTo>
                        <a:lnTo>
                          <a:pt x="35953" y="195694"/>
                        </a:lnTo>
                        <a:lnTo>
                          <a:pt x="36322" y="196977"/>
                        </a:lnTo>
                        <a:lnTo>
                          <a:pt x="37668" y="197739"/>
                        </a:lnTo>
                        <a:lnTo>
                          <a:pt x="38950" y="197370"/>
                        </a:lnTo>
                        <a:lnTo>
                          <a:pt x="40259" y="197015"/>
                        </a:lnTo>
                        <a:lnTo>
                          <a:pt x="41008" y="195681"/>
                        </a:lnTo>
                        <a:close/>
                      </a:path>
                      <a:path w="41275" h="308609">
                        <a:moveTo>
                          <a:pt x="41008" y="181838"/>
                        </a:moveTo>
                        <a:lnTo>
                          <a:pt x="40640" y="180543"/>
                        </a:lnTo>
                        <a:lnTo>
                          <a:pt x="40284" y="179235"/>
                        </a:lnTo>
                        <a:lnTo>
                          <a:pt x="38938" y="178485"/>
                        </a:lnTo>
                        <a:lnTo>
                          <a:pt x="36347" y="179209"/>
                        </a:lnTo>
                        <a:lnTo>
                          <a:pt x="35598" y="180555"/>
                        </a:lnTo>
                        <a:lnTo>
                          <a:pt x="35953" y="181851"/>
                        </a:lnTo>
                        <a:lnTo>
                          <a:pt x="36322" y="183146"/>
                        </a:lnTo>
                        <a:lnTo>
                          <a:pt x="37668" y="183908"/>
                        </a:lnTo>
                        <a:lnTo>
                          <a:pt x="38950" y="183527"/>
                        </a:lnTo>
                        <a:lnTo>
                          <a:pt x="40259" y="183172"/>
                        </a:lnTo>
                        <a:lnTo>
                          <a:pt x="41008" y="181838"/>
                        </a:lnTo>
                        <a:close/>
                      </a:path>
                      <a:path w="41275" h="308609">
                        <a:moveTo>
                          <a:pt x="41008" y="167995"/>
                        </a:moveTo>
                        <a:lnTo>
                          <a:pt x="40640" y="166700"/>
                        </a:lnTo>
                        <a:lnTo>
                          <a:pt x="40284" y="165404"/>
                        </a:lnTo>
                        <a:lnTo>
                          <a:pt x="38938" y="164655"/>
                        </a:lnTo>
                        <a:lnTo>
                          <a:pt x="36347" y="165379"/>
                        </a:lnTo>
                        <a:lnTo>
                          <a:pt x="35598" y="166712"/>
                        </a:lnTo>
                        <a:lnTo>
                          <a:pt x="35953" y="168008"/>
                        </a:lnTo>
                        <a:lnTo>
                          <a:pt x="36322" y="169303"/>
                        </a:lnTo>
                        <a:lnTo>
                          <a:pt x="37668" y="170065"/>
                        </a:lnTo>
                        <a:lnTo>
                          <a:pt x="38950" y="169697"/>
                        </a:lnTo>
                        <a:lnTo>
                          <a:pt x="40259" y="169341"/>
                        </a:lnTo>
                        <a:lnTo>
                          <a:pt x="41008" y="167995"/>
                        </a:lnTo>
                        <a:close/>
                      </a:path>
                      <a:path w="41275" h="308609">
                        <a:moveTo>
                          <a:pt x="41008" y="154165"/>
                        </a:moveTo>
                        <a:lnTo>
                          <a:pt x="40640" y="152857"/>
                        </a:lnTo>
                        <a:lnTo>
                          <a:pt x="40284" y="151561"/>
                        </a:lnTo>
                        <a:lnTo>
                          <a:pt x="38938" y="150812"/>
                        </a:lnTo>
                        <a:lnTo>
                          <a:pt x="36347" y="151536"/>
                        </a:lnTo>
                        <a:lnTo>
                          <a:pt x="35598" y="152869"/>
                        </a:lnTo>
                        <a:lnTo>
                          <a:pt x="35953" y="154178"/>
                        </a:lnTo>
                        <a:lnTo>
                          <a:pt x="36322" y="155460"/>
                        </a:lnTo>
                        <a:lnTo>
                          <a:pt x="37668" y="156222"/>
                        </a:lnTo>
                        <a:lnTo>
                          <a:pt x="38950" y="155854"/>
                        </a:lnTo>
                        <a:lnTo>
                          <a:pt x="40259" y="155498"/>
                        </a:lnTo>
                        <a:lnTo>
                          <a:pt x="41008" y="154165"/>
                        </a:lnTo>
                        <a:close/>
                      </a:path>
                      <a:path w="41275" h="308609">
                        <a:moveTo>
                          <a:pt x="41008" y="140335"/>
                        </a:moveTo>
                        <a:lnTo>
                          <a:pt x="40640" y="139039"/>
                        </a:lnTo>
                        <a:lnTo>
                          <a:pt x="40284" y="137731"/>
                        </a:lnTo>
                        <a:lnTo>
                          <a:pt x="38938" y="136982"/>
                        </a:lnTo>
                        <a:lnTo>
                          <a:pt x="36347" y="137706"/>
                        </a:lnTo>
                        <a:lnTo>
                          <a:pt x="35598" y="139052"/>
                        </a:lnTo>
                        <a:lnTo>
                          <a:pt x="35953" y="140347"/>
                        </a:lnTo>
                        <a:lnTo>
                          <a:pt x="36322" y="141643"/>
                        </a:lnTo>
                        <a:lnTo>
                          <a:pt x="37668" y="142405"/>
                        </a:lnTo>
                        <a:lnTo>
                          <a:pt x="38950" y="142024"/>
                        </a:lnTo>
                        <a:lnTo>
                          <a:pt x="40259" y="141668"/>
                        </a:lnTo>
                        <a:lnTo>
                          <a:pt x="41008" y="140335"/>
                        </a:lnTo>
                        <a:close/>
                      </a:path>
                      <a:path w="41275" h="308609">
                        <a:moveTo>
                          <a:pt x="41008" y="126492"/>
                        </a:moveTo>
                        <a:lnTo>
                          <a:pt x="40640" y="125196"/>
                        </a:lnTo>
                        <a:lnTo>
                          <a:pt x="40284" y="123901"/>
                        </a:lnTo>
                        <a:lnTo>
                          <a:pt x="38938" y="123139"/>
                        </a:lnTo>
                        <a:lnTo>
                          <a:pt x="36347" y="123875"/>
                        </a:lnTo>
                        <a:lnTo>
                          <a:pt x="35598" y="125209"/>
                        </a:lnTo>
                        <a:lnTo>
                          <a:pt x="35953" y="126504"/>
                        </a:lnTo>
                        <a:lnTo>
                          <a:pt x="36322" y="127800"/>
                        </a:lnTo>
                        <a:lnTo>
                          <a:pt x="37668" y="128562"/>
                        </a:lnTo>
                        <a:lnTo>
                          <a:pt x="38950" y="128193"/>
                        </a:lnTo>
                        <a:lnTo>
                          <a:pt x="40259" y="127838"/>
                        </a:lnTo>
                        <a:lnTo>
                          <a:pt x="41008" y="126492"/>
                        </a:lnTo>
                        <a:close/>
                      </a:path>
                      <a:path w="41275" h="308609">
                        <a:moveTo>
                          <a:pt x="41008" y="112661"/>
                        </a:moveTo>
                        <a:lnTo>
                          <a:pt x="40640" y="111353"/>
                        </a:lnTo>
                        <a:lnTo>
                          <a:pt x="40284" y="110058"/>
                        </a:lnTo>
                        <a:lnTo>
                          <a:pt x="38938" y="109308"/>
                        </a:lnTo>
                        <a:lnTo>
                          <a:pt x="36347" y="110032"/>
                        </a:lnTo>
                        <a:lnTo>
                          <a:pt x="35598" y="111366"/>
                        </a:lnTo>
                        <a:lnTo>
                          <a:pt x="35953" y="112674"/>
                        </a:lnTo>
                        <a:lnTo>
                          <a:pt x="36322" y="113957"/>
                        </a:lnTo>
                        <a:lnTo>
                          <a:pt x="37668" y="114719"/>
                        </a:lnTo>
                        <a:lnTo>
                          <a:pt x="38950" y="114350"/>
                        </a:lnTo>
                        <a:lnTo>
                          <a:pt x="40259" y="113995"/>
                        </a:lnTo>
                        <a:lnTo>
                          <a:pt x="41008" y="112661"/>
                        </a:lnTo>
                        <a:close/>
                      </a:path>
                      <a:path w="41275" h="308609">
                        <a:moveTo>
                          <a:pt x="41008" y="98818"/>
                        </a:moveTo>
                        <a:lnTo>
                          <a:pt x="40640" y="97523"/>
                        </a:lnTo>
                        <a:lnTo>
                          <a:pt x="40284" y="96215"/>
                        </a:lnTo>
                        <a:lnTo>
                          <a:pt x="38938" y="95465"/>
                        </a:lnTo>
                        <a:lnTo>
                          <a:pt x="36347" y="96189"/>
                        </a:lnTo>
                        <a:lnTo>
                          <a:pt x="35598" y="97536"/>
                        </a:lnTo>
                        <a:lnTo>
                          <a:pt x="35953" y="98831"/>
                        </a:lnTo>
                        <a:lnTo>
                          <a:pt x="36322" y="100126"/>
                        </a:lnTo>
                        <a:lnTo>
                          <a:pt x="37668" y="100888"/>
                        </a:lnTo>
                        <a:lnTo>
                          <a:pt x="38950" y="100507"/>
                        </a:lnTo>
                        <a:lnTo>
                          <a:pt x="40259" y="100152"/>
                        </a:lnTo>
                        <a:lnTo>
                          <a:pt x="41008" y="98818"/>
                        </a:lnTo>
                        <a:close/>
                      </a:path>
                    </a:pathLst>
                  </a:custGeom>
                  <a:solidFill>
                    <a:srgbClr val="FFFFFF"/>
                  </a:solidFill>
                </p:spPr>
                <p:txBody>
                  <a:bodyPr wrap="square" lIns="0" tIns="0" rIns="0" bIns="0" rtlCol="0"/>
                  <a:lstStyle/>
                  <a:p>
                    <a:endParaRPr/>
                  </a:p>
                </p:txBody>
              </p:sp>
              <p:sp>
                <p:nvSpPr>
                  <p:cNvPr id="719" name="object 95"/>
                  <p:cNvSpPr/>
                  <p:nvPr/>
                </p:nvSpPr>
                <p:spPr>
                  <a:xfrm>
                    <a:off x="6166015" y="8280641"/>
                    <a:ext cx="27305" cy="296545"/>
                  </a:xfrm>
                  <a:custGeom>
                    <a:avLst/>
                    <a:gdLst/>
                    <a:ahLst/>
                    <a:cxnLst/>
                    <a:rect l="l" t="t" r="r" b="b"/>
                    <a:pathLst>
                      <a:path w="27304" h="296545">
                        <a:moveTo>
                          <a:pt x="5372" y="280085"/>
                        </a:moveTo>
                        <a:lnTo>
                          <a:pt x="4648" y="277495"/>
                        </a:lnTo>
                        <a:lnTo>
                          <a:pt x="3302" y="276745"/>
                        </a:lnTo>
                        <a:lnTo>
                          <a:pt x="711" y="277469"/>
                        </a:lnTo>
                        <a:lnTo>
                          <a:pt x="317" y="278168"/>
                        </a:lnTo>
                        <a:lnTo>
                          <a:pt x="1003" y="281571"/>
                        </a:lnTo>
                        <a:lnTo>
                          <a:pt x="2032" y="282155"/>
                        </a:lnTo>
                        <a:lnTo>
                          <a:pt x="4622" y="281432"/>
                        </a:lnTo>
                        <a:lnTo>
                          <a:pt x="5372" y="280085"/>
                        </a:lnTo>
                        <a:close/>
                      </a:path>
                      <a:path w="27304" h="296545">
                        <a:moveTo>
                          <a:pt x="5372" y="266255"/>
                        </a:moveTo>
                        <a:lnTo>
                          <a:pt x="4648" y="263652"/>
                        </a:lnTo>
                        <a:lnTo>
                          <a:pt x="3302" y="262902"/>
                        </a:lnTo>
                        <a:lnTo>
                          <a:pt x="711" y="263626"/>
                        </a:lnTo>
                        <a:lnTo>
                          <a:pt x="0" y="264896"/>
                        </a:lnTo>
                        <a:lnTo>
                          <a:pt x="0" y="265087"/>
                        </a:lnTo>
                        <a:lnTo>
                          <a:pt x="685" y="267550"/>
                        </a:lnTo>
                        <a:lnTo>
                          <a:pt x="2032" y="268312"/>
                        </a:lnTo>
                        <a:lnTo>
                          <a:pt x="4622" y="267589"/>
                        </a:lnTo>
                        <a:lnTo>
                          <a:pt x="5372" y="266255"/>
                        </a:lnTo>
                        <a:close/>
                      </a:path>
                      <a:path w="27304" h="296545">
                        <a:moveTo>
                          <a:pt x="5372" y="252412"/>
                        </a:moveTo>
                        <a:lnTo>
                          <a:pt x="4648" y="249809"/>
                        </a:lnTo>
                        <a:lnTo>
                          <a:pt x="3302" y="249059"/>
                        </a:lnTo>
                        <a:lnTo>
                          <a:pt x="711" y="249783"/>
                        </a:lnTo>
                        <a:lnTo>
                          <a:pt x="0" y="251079"/>
                        </a:lnTo>
                        <a:lnTo>
                          <a:pt x="0" y="251256"/>
                        </a:lnTo>
                        <a:lnTo>
                          <a:pt x="685" y="253707"/>
                        </a:lnTo>
                        <a:lnTo>
                          <a:pt x="2032" y="254482"/>
                        </a:lnTo>
                        <a:lnTo>
                          <a:pt x="3314" y="254101"/>
                        </a:lnTo>
                        <a:lnTo>
                          <a:pt x="4622" y="253746"/>
                        </a:lnTo>
                        <a:lnTo>
                          <a:pt x="5372" y="252412"/>
                        </a:lnTo>
                        <a:close/>
                      </a:path>
                      <a:path w="27304" h="296545">
                        <a:moveTo>
                          <a:pt x="5372" y="238569"/>
                        </a:moveTo>
                        <a:lnTo>
                          <a:pt x="4648" y="235978"/>
                        </a:lnTo>
                        <a:lnTo>
                          <a:pt x="3302" y="235229"/>
                        </a:lnTo>
                        <a:lnTo>
                          <a:pt x="711" y="235953"/>
                        </a:lnTo>
                        <a:lnTo>
                          <a:pt x="0" y="237236"/>
                        </a:lnTo>
                        <a:lnTo>
                          <a:pt x="0" y="237413"/>
                        </a:lnTo>
                        <a:lnTo>
                          <a:pt x="685" y="239877"/>
                        </a:lnTo>
                        <a:lnTo>
                          <a:pt x="2032" y="240639"/>
                        </a:lnTo>
                        <a:lnTo>
                          <a:pt x="4622" y="239915"/>
                        </a:lnTo>
                        <a:lnTo>
                          <a:pt x="5372" y="238569"/>
                        </a:lnTo>
                        <a:close/>
                      </a:path>
                      <a:path w="27304" h="296545">
                        <a:moveTo>
                          <a:pt x="5372" y="224751"/>
                        </a:moveTo>
                        <a:lnTo>
                          <a:pt x="4648" y="222148"/>
                        </a:lnTo>
                        <a:lnTo>
                          <a:pt x="3302" y="221399"/>
                        </a:lnTo>
                        <a:lnTo>
                          <a:pt x="711" y="222123"/>
                        </a:lnTo>
                        <a:lnTo>
                          <a:pt x="0" y="223393"/>
                        </a:lnTo>
                        <a:lnTo>
                          <a:pt x="0" y="223583"/>
                        </a:lnTo>
                        <a:lnTo>
                          <a:pt x="685" y="226047"/>
                        </a:lnTo>
                        <a:lnTo>
                          <a:pt x="2032" y="226809"/>
                        </a:lnTo>
                        <a:lnTo>
                          <a:pt x="4622" y="226085"/>
                        </a:lnTo>
                        <a:lnTo>
                          <a:pt x="5372" y="224751"/>
                        </a:lnTo>
                        <a:close/>
                      </a:path>
                      <a:path w="27304" h="296545">
                        <a:moveTo>
                          <a:pt x="5372" y="210908"/>
                        </a:moveTo>
                        <a:lnTo>
                          <a:pt x="4648" y="208305"/>
                        </a:lnTo>
                        <a:lnTo>
                          <a:pt x="3302" y="207556"/>
                        </a:lnTo>
                        <a:lnTo>
                          <a:pt x="711" y="208280"/>
                        </a:lnTo>
                        <a:lnTo>
                          <a:pt x="0" y="209562"/>
                        </a:lnTo>
                        <a:lnTo>
                          <a:pt x="0" y="209753"/>
                        </a:lnTo>
                        <a:lnTo>
                          <a:pt x="685" y="212217"/>
                        </a:lnTo>
                        <a:lnTo>
                          <a:pt x="2032" y="212979"/>
                        </a:lnTo>
                        <a:lnTo>
                          <a:pt x="3314" y="212598"/>
                        </a:lnTo>
                        <a:lnTo>
                          <a:pt x="4622" y="212242"/>
                        </a:lnTo>
                        <a:lnTo>
                          <a:pt x="5372" y="210908"/>
                        </a:lnTo>
                        <a:close/>
                      </a:path>
                      <a:path w="27304" h="296545">
                        <a:moveTo>
                          <a:pt x="5372" y="197065"/>
                        </a:moveTo>
                        <a:lnTo>
                          <a:pt x="4648" y="194475"/>
                        </a:lnTo>
                        <a:lnTo>
                          <a:pt x="3302" y="193725"/>
                        </a:lnTo>
                        <a:lnTo>
                          <a:pt x="711" y="194449"/>
                        </a:lnTo>
                        <a:lnTo>
                          <a:pt x="0" y="195719"/>
                        </a:lnTo>
                        <a:lnTo>
                          <a:pt x="0" y="195910"/>
                        </a:lnTo>
                        <a:lnTo>
                          <a:pt x="685" y="198374"/>
                        </a:lnTo>
                        <a:lnTo>
                          <a:pt x="2032" y="199136"/>
                        </a:lnTo>
                        <a:lnTo>
                          <a:pt x="4622" y="198412"/>
                        </a:lnTo>
                        <a:lnTo>
                          <a:pt x="5372" y="197065"/>
                        </a:lnTo>
                        <a:close/>
                      </a:path>
                      <a:path w="27304" h="296545">
                        <a:moveTo>
                          <a:pt x="5372" y="183235"/>
                        </a:moveTo>
                        <a:lnTo>
                          <a:pt x="4648" y="180632"/>
                        </a:lnTo>
                        <a:lnTo>
                          <a:pt x="3302" y="179882"/>
                        </a:lnTo>
                        <a:lnTo>
                          <a:pt x="711" y="180606"/>
                        </a:lnTo>
                        <a:lnTo>
                          <a:pt x="0" y="181876"/>
                        </a:lnTo>
                        <a:lnTo>
                          <a:pt x="0" y="182067"/>
                        </a:lnTo>
                        <a:lnTo>
                          <a:pt x="685" y="184531"/>
                        </a:lnTo>
                        <a:lnTo>
                          <a:pt x="2032" y="185293"/>
                        </a:lnTo>
                        <a:lnTo>
                          <a:pt x="4622" y="184569"/>
                        </a:lnTo>
                        <a:lnTo>
                          <a:pt x="5372" y="183235"/>
                        </a:lnTo>
                        <a:close/>
                      </a:path>
                      <a:path w="27304" h="296545">
                        <a:moveTo>
                          <a:pt x="5372" y="169392"/>
                        </a:moveTo>
                        <a:lnTo>
                          <a:pt x="4648" y="166789"/>
                        </a:lnTo>
                        <a:lnTo>
                          <a:pt x="3302" y="166039"/>
                        </a:lnTo>
                        <a:lnTo>
                          <a:pt x="711" y="166763"/>
                        </a:lnTo>
                        <a:lnTo>
                          <a:pt x="0" y="168046"/>
                        </a:lnTo>
                        <a:lnTo>
                          <a:pt x="0" y="168236"/>
                        </a:lnTo>
                        <a:lnTo>
                          <a:pt x="685" y="170700"/>
                        </a:lnTo>
                        <a:lnTo>
                          <a:pt x="2032" y="171462"/>
                        </a:lnTo>
                        <a:lnTo>
                          <a:pt x="3314" y="171081"/>
                        </a:lnTo>
                        <a:lnTo>
                          <a:pt x="4622" y="170726"/>
                        </a:lnTo>
                        <a:lnTo>
                          <a:pt x="5372" y="169392"/>
                        </a:lnTo>
                        <a:close/>
                      </a:path>
                      <a:path w="27304" h="296545">
                        <a:moveTo>
                          <a:pt x="5372" y="155549"/>
                        </a:moveTo>
                        <a:lnTo>
                          <a:pt x="4648" y="152958"/>
                        </a:lnTo>
                        <a:lnTo>
                          <a:pt x="3302" y="152209"/>
                        </a:lnTo>
                        <a:lnTo>
                          <a:pt x="711" y="152933"/>
                        </a:lnTo>
                        <a:lnTo>
                          <a:pt x="0" y="154216"/>
                        </a:lnTo>
                        <a:lnTo>
                          <a:pt x="0" y="154393"/>
                        </a:lnTo>
                        <a:lnTo>
                          <a:pt x="685" y="156857"/>
                        </a:lnTo>
                        <a:lnTo>
                          <a:pt x="2032" y="157619"/>
                        </a:lnTo>
                        <a:lnTo>
                          <a:pt x="4622" y="156895"/>
                        </a:lnTo>
                        <a:lnTo>
                          <a:pt x="5372" y="155549"/>
                        </a:lnTo>
                        <a:close/>
                      </a:path>
                      <a:path w="27304" h="296545">
                        <a:moveTo>
                          <a:pt x="5372" y="141719"/>
                        </a:moveTo>
                        <a:lnTo>
                          <a:pt x="4648" y="139115"/>
                        </a:lnTo>
                        <a:lnTo>
                          <a:pt x="3302" y="138366"/>
                        </a:lnTo>
                        <a:lnTo>
                          <a:pt x="711" y="139090"/>
                        </a:lnTo>
                        <a:lnTo>
                          <a:pt x="0" y="140373"/>
                        </a:lnTo>
                        <a:lnTo>
                          <a:pt x="0" y="140550"/>
                        </a:lnTo>
                        <a:lnTo>
                          <a:pt x="685" y="143014"/>
                        </a:lnTo>
                        <a:lnTo>
                          <a:pt x="2032" y="143776"/>
                        </a:lnTo>
                        <a:lnTo>
                          <a:pt x="4622" y="143052"/>
                        </a:lnTo>
                        <a:lnTo>
                          <a:pt x="5372" y="141719"/>
                        </a:lnTo>
                        <a:close/>
                      </a:path>
                      <a:path w="27304" h="296545">
                        <a:moveTo>
                          <a:pt x="5372" y="127889"/>
                        </a:moveTo>
                        <a:lnTo>
                          <a:pt x="4648" y="125285"/>
                        </a:lnTo>
                        <a:lnTo>
                          <a:pt x="3302" y="124536"/>
                        </a:lnTo>
                        <a:lnTo>
                          <a:pt x="711" y="125260"/>
                        </a:lnTo>
                        <a:lnTo>
                          <a:pt x="0" y="126542"/>
                        </a:lnTo>
                        <a:lnTo>
                          <a:pt x="0" y="126733"/>
                        </a:lnTo>
                        <a:lnTo>
                          <a:pt x="685" y="129197"/>
                        </a:lnTo>
                        <a:lnTo>
                          <a:pt x="2032" y="129959"/>
                        </a:lnTo>
                        <a:lnTo>
                          <a:pt x="3314" y="129578"/>
                        </a:lnTo>
                        <a:lnTo>
                          <a:pt x="4622" y="129222"/>
                        </a:lnTo>
                        <a:lnTo>
                          <a:pt x="5372" y="127889"/>
                        </a:lnTo>
                        <a:close/>
                      </a:path>
                      <a:path w="27304" h="296545">
                        <a:moveTo>
                          <a:pt x="5372" y="114046"/>
                        </a:moveTo>
                        <a:lnTo>
                          <a:pt x="4648" y="111455"/>
                        </a:lnTo>
                        <a:lnTo>
                          <a:pt x="3302" y="110693"/>
                        </a:lnTo>
                        <a:lnTo>
                          <a:pt x="711" y="111429"/>
                        </a:lnTo>
                        <a:lnTo>
                          <a:pt x="0" y="112699"/>
                        </a:lnTo>
                        <a:lnTo>
                          <a:pt x="0" y="112890"/>
                        </a:lnTo>
                        <a:lnTo>
                          <a:pt x="685" y="115354"/>
                        </a:lnTo>
                        <a:lnTo>
                          <a:pt x="2032" y="116116"/>
                        </a:lnTo>
                        <a:lnTo>
                          <a:pt x="4622" y="115392"/>
                        </a:lnTo>
                        <a:lnTo>
                          <a:pt x="5372" y="114046"/>
                        </a:lnTo>
                        <a:close/>
                      </a:path>
                      <a:path w="27304" h="296545">
                        <a:moveTo>
                          <a:pt x="5372" y="100215"/>
                        </a:moveTo>
                        <a:lnTo>
                          <a:pt x="4648" y="97612"/>
                        </a:lnTo>
                        <a:lnTo>
                          <a:pt x="3302" y="96862"/>
                        </a:lnTo>
                        <a:lnTo>
                          <a:pt x="711" y="97586"/>
                        </a:lnTo>
                        <a:lnTo>
                          <a:pt x="0" y="98856"/>
                        </a:lnTo>
                        <a:lnTo>
                          <a:pt x="0" y="99047"/>
                        </a:lnTo>
                        <a:lnTo>
                          <a:pt x="685" y="101511"/>
                        </a:lnTo>
                        <a:lnTo>
                          <a:pt x="2032" y="102273"/>
                        </a:lnTo>
                        <a:lnTo>
                          <a:pt x="4622" y="101549"/>
                        </a:lnTo>
                        <a:lnTo>
                          <a:pt x="5372" y="100215"/>
                        </a:lnTo>
                        <a:close/>
                      </a:path>
                      <a:path w="27304" h="296545">
                        <a:moveTo>
                          <a:pt x="5372" y="86372"/>
                        </a:moveTo>
                        <a:lnTo>
                          <a:pt x="4648" y="83769"/>
                        </a:lnTo>
                        <a:lnTo>
                          <a:pt x="3302" y="83019"/>
                        </a:lnTo>
                        <a:lnTo>
                          <a:pt x="711" y="83743"/>
                        </a:lnTo>
                        <a:lnTo>
                          <a:pt x="0" y="85026"/>
                        </a:lnTo>
                        <a:lnTo>
                          <a:pt x="0" y="85217"/>
                        </a:lnTo>
                        <a:lnTo>
                          <a:pt x="685" y="87680"/>
                        </a:lnTo>
                        <a:lnTo>
                          <a:pt x="2032" y="88442"/>
                        </a:lnTo>
                        <a:lnTo>
                          <a:pt x="3314" y="88061"/>
                        </a:lnTo>
                        <a:lnTo>
                          <a:pt x="4622" y="87706"/>
                        </a:lnTo>
                        <a:lnTo>
                          <a:pt x="5372" y="86372"/>
                        </a:lnTo>
                        <a:close/>
                      </a:path>
                      <a:path w="27304" h="296545">
                        <a:moveTo>
                          <a:pt x="5372" y="72529"/>
                        </a:moveTo>
                        <a:lnTo>
                          <a:pt x="4648" y="69938"/>
                        </a:lnTo>
                        <a:lnTo>
                          <a:pt x="3302" y="69189"/>
                        </a:lnTo>
                        <a:lnTo>
                          <a:pt x="711" y="69913"/>
                        </a:lnTo>
                        <a:lnTo>
                          <a:pt x="0" y="71183"/>
                        </a:lnTo>
                        <a:lnTo>
                          <a:pt x="0" y="71374"/>
                        </a:lnTo>
                        <a:lnTo>
                          <a:pt x="685" y="73837"/>
                        </a:lnTo>
                        <a:lnTo>
                          <a:pt x="2032" y="74599"/>
                        </a:lnTo>
                        <a:lnTo>
                          <a:pt x="4622" y="73875"/>
                        </a:lnTo>
                        <a:lnTo>
                          <a:pt x="5372" y="72529"/>
                        </a:lnTo>
                        <a:close/>
                      </a:path>
                      <a:path w="27304" h="296545">
                        <a:moveTo>
                          <a:pt x="5372" y="58699"/>
                        </a:moveTo>
                        <a:lnTo>
                          <a:pt x="4648" y="56095"/>
                        </a:lnTo>
                        <a:lnTo>
                          <a:pt x="3302" y="55346"/>
                        </a:lnTo>
                        <a:lnTo>
                          <a:pt x="711" y="56070"/>
                        </a:lnTo>
                        <a:lnTo>
                          <a:pt x="0" y="57353"/>
                        </a:lnTo>
                        <a:lnTo>
                          <a:pt x="0" y="57531"/>
                        </a:lnTo>
                        <a:lnTo>
                          <a:pt x="685" y="59994"/>
                        </a:lnTo>
                        <a:lnTo>
                          <a:pt x="2032" y="60756"/>
                        </a:lnTo>
                        <a:lnTo>
                          <a:pt x="4622" y="60032"/>
                        </a:lnTo>
                        <a:lnTo>
                          <a:pt x="5372" y="58699"/>
                        </a:lnTo>
                        <a:close/>
                      </a:path>
                      <a:path w="27304" h="296545">
                        <a:moveTo>
                          <a:pt x="5372" y="44869"/>
                        </a:moveTo>
                        <a:lnTo>
                          <a:pt x="4648" y="42265"/>
                        </a:lnTo>
                        <a:lnTo>
                          <a:pt x="3302" y="41516"/>
                        </a:lnTo>
                        <a:lnTo>
                          <a:pt x="711" y="42240"/>
                        </a:lnTo>
                        <a:lnTo>
                          <a:pt x="0" y="43522"/>
                        </a:lnTo>
                        <a:lnTo>
                          <a:pt x="0" y="43700"/>
                        </a:lnTo>
                        <a:lnTo>
                          <a:pt x="685" y="46177"/>
                        </a:lnTo>
                        <a:lnTo>
                          <a:pt x="2032" y="46939"/>
                        </a:lnTo>
                        <a:lnTo>
                          <a:pt x="3314" y="46558"/>
                        </a:lnTo>
                        <a:lnTo>
                          <a:pt x="4622" y="46202"/>
                        </a:lnTo>
                        <a:lnTo>
                          <a:pt x="5372" y="44869"/>
                        </a:lnTo>
                        <a:close/>
                      </a:path>
                      <a:path w="27304" h="296545">
                        <a:moveTo>
                          <a:pt x="5372" y="31026"/>
                        </a:moveTo>
                        <a:lnTo>
                          <a:pt x="4648" y="28435"/>
                        </a:lnTo>
                        <a:lnTo>
                          <a:pt x="3302" y="27686"/>
                        </a:lnTo>
                        <a:lnTo>
                          <a:pt x="711" y="28409"/>
                        </a:lnTo>
                        <a:lnTo>
                          <a:pt x="0" y="29679"/>
                        </a:lnTo>
                        <a:lnTo>
                          <a:pt x="0" y="29870"/>
                        </a:lnTo>
                        <a:lnTo>
                          <a:pt x="685" y="32334"/>
                        </a:lnTo>
                        <a:lnTo>
                          <a:pt x="2032" y="33096"/>
                        </a:lnTo>
                        <a:lnTo>
                          <a:pt x="4622" y="32372"/>
                        </a:lnTo>
                        <a:lnTo>
                          <a:pt x="5372" y="31026"/>
                        </a:lnTo>
                        <a:close/>
                      </a:path>
                      <a:path w="27304" h="296545">
                        <a:moveTo>
                          <a:pt x="5372" y="17195"/>
                        </a:moveTo>
                        <a:lnTo>
                          <a:pt x="4648" y="14592"/>
                        </a:lnTo>
                        <a:lnTo>
                          <a:pt x="3302" y="13843"/>
                        </a:lnTo>
                        <a:lnTo>
                          <a:pt x="711" y="14566"/>
                        </a:lnTo>
                        <a:lnTo>
                          <a:pt x="0" y="15836"/>
                        </a:lnTo>
                        <a:lnTo>
                          <a:pt x="0" y="16027"/>
                        </a:lnTo>
                        <a:lnTo>
                          <a:pt x="685" y="18491"/>
                        </a:lnTo>
                        <a:lnTo>
                          <a:pt x="2032" y="19253"/>
                        </a:lnTo>
                        <a:lnTo>
                          <a:pt x="4622" y="18529"/>
                        </a:lnTo>
                        <a:lnTo>
                          <a:pt x="5372" y="17195"/>
                        </a:lnTo>
                        <a:close/>
                      </a:path>
                      <a:path w="27304" h="296545">
                        <a:moveTo>
                          <a:pt x="5372" y="3352"/>
                        </a:moveTo>
                        <a:lnTo>
                          <a:pt x="4648" y="749"/>
                        </a:lnTo>
                        <a:lnTo>
                          <a:pt x="3302" y="0"/>
                        </a:lnTo>
                        <a:lnTo>
                          <a:pt x="1295" y="558"/>
                        </a:lnTo>
                        <a:lnTo>
                          <a:pt x="736" y="3352"/>
                        </a:lnTo>
                        <a:lnTo>
                          <a:pt x="685" y="4660"/>
                        </a:lnTo>
                        <a:lnTo>
                          <a:pt x="2032" y="5422"/>
                        </a:lnTo>
                        <a:lnTo>
                          <a:pt x="3314" y="5041"/>
                        </a:lnTo>
                        <a:lnTo>
                          <a:pt x="4622" y="4686"/>
                        </a:lnTo>
                        <a:lnTo>
                          <a:pt x="5372" y="3352"/>
                        </a:lnTo>
                        <a:close/>
                      </a:path>
                      <a:path w="27304" h="296545">
                        <a:moveTo>
                          <a:pt x="12827" y="284022"/>
                        </a:moveTo>
                        <a:lnTo>
                          <a:pt x="12471" y="282727"/>
                        </a:lnTo>
                        <a:lnTo>
                          <a:pt x="12115" y="281419"/>
                        </a:lnTo>
                        <a:lnTo>
                          <a:pt x="10756" y="280670"/>
                        </a:lnTo>
                        <a:lnTo>
                          <a:pt x="8166" y="281393"/>
                        </a:lnTo>
                        <a:lnTo>
                          <a:pt x="7416" y="282740"/>
                        </a:lnTo>
                        <a:lnTo>
                          <a:pt x="8140" y="285318"/>
                        </a:lnTo>
                        <a:lnTo>
                          <a:pt x="9486" y="286080"/>
                        </a:lnTo>
                        <a:lnTo>
                          <a:pt x="10769" y="285711"/>
                        </a:lnTo>
                        <a:lnTo>
                          <a:pt x="12077" y="285356"/>
                        </a:lnTo>
                        <a:lnTo>
                          <a:pt x="12827" y="284022"/>
                        </a:lnTo>
                        <a:close/>
                      </a:path>
                      <a:path w="27304" h="296545">
                        <a:moveTo>
                          <a:pt x="12827" y="270179"/>
                        </a:moveTo>
                        <a:lnTo>
                          <a:pt x="12471" y="268884"/>
                        </a:lnTo>
                        <a:lnTo>
                          <a:pt x="12115" y="267576"/>
                        </a:lnTo>
                        <a:lnTo>
                          <a:pt x="10756" y="266827"/>
                        </a:lnTo>
                        <a:lnTo>
                          <a:pt x="8166" y="267563"/>
                        </a:lnTo>
                        <a:lnTo>
                          <a:pt x="7416" y="268897"/>
                        </a:lnTo>
                        <a:lnTo>
                          <a:pt x="7785" y="270192"/>
                        </a:lnTo>
                        <a:lnTo>
                          <a:pt x="8140" y="271487"/>
                        </a:lnTo>
                        <a:lnTo>
                          <a:pt x="9486" y="272249"/>
                        </a:lnTo>
                        <a:lnTo>
                          <a:pt x="10769" y="271881"/>
                        </a:lnTo>
                        <a:lnTo>
                          <a:pt x="12077" y="271526"/>
                        </a:lnTo>
                        <a:lnTo>
                          <a:pt x="12827" y="270179"/>
                        </a:lnTo>
                        <a:close/>
                      </a:path>
                      <a:path w="27304" h="296545">
                        <a:moveTo>
                          <a:pt x="12827" y="256336"/>
                        </a:moveTo>
                        <a:lnTo>
                          <a:pt x="12471" y="255041"/>
                        </a:lnTo>
                        <a:lnTo>
                          <a:pt x="12115" y="253746"/>
                        </a:lnTo>
                        <a:lnTo>
                          <a:pt x="10756" y="252996"/>
                        </a:lnTo>
                        <a:lnTo>
                          <a:pt x="8166" y="253720"/>
                        </a:lnTo>
                        <a:lnTo>
                          <a:pt x="7416" y="255054"/>
                        </a:lnTo>
                        <a:lnTo>
                          <a:pt x="8140" y="257644"/>
                        </a:lnTo>
                        <a:lnTo>
                          <a:pt x="9486" y="258406"/>
                        </a:lnTo>
                        <a:lnTo>
                          <a:pt x="10769" y="258038"/>
                        </a:lnTo>
                        <a:lnTo>
                          <a:pt x="12077" y="257683"/>
                        </a:lnTo>
                        <a:lnTo>
                          <a:pt x="12827" y="256336"/>
                        </a:lnTo>
                        <a:close/>
                      </a:path>
                      <a:path w="27304" h="296545">
                        <a:moveTo>
                          <a:pt x="12827" y="242506"/>
                        </a:moveTo>
                        <a:lnTo>
                          <a:pt x="12471" y="241198"/>
                        </a:lnTo>
                        <a:lnTo>
                          <a:pt x="12115" y="239903"/>
                        </a:lnTo>
                        <a:lnTo>
                          <a:pt x="10756" y="239153"/>
                        </a:lnTo>
                        <a:lnTo>
                          <a:pt x="8166" y="239877"/>
                        </a:lnTo>
                        <a:lnTo>
                          <a:pt x="7416" y="241223"/>
                        </a:lnTo>
                        <a:lnTo>
                          <a:pt x="8140" y="243801"/>
                        </a:lnTo>
                        <a:lnTo>
                          <a:pt x="9486" y="244563"/>
                        </a:lnTo>
                        <a:lnTo>
                          <a:pt x="10769" y="244195"/>
                        </a:lnTo>
                        <a:lnTo>
                          <a:pt x="12077" y="243840"/>
                        </a:lnTo>
                        <a:lnTo>
                          <a:pt x="12827" y="242506"/>
                        </a:lnTo>
                        <a:close/>
                      </a:path>
                      <a:path w="27304" h="296545">
                        <a:moveTo>
                          <a:pt x="12827" y="228663"/>
                        </a:moveTo>
                        <a:lnTo>
                          <a:pt x="12471" y="227368"/>
                        </a:lnTo>
                        <a:lnTo>
                          <a:pt x="12115" y="226060"/>
                        </a:lnTo>
                        <a:lnTo>
                          <a:pt x="10756" y="225310"/>
                        </a:lnTo>
                        <a:lnTo>
                          <a:pt x="8166" y="226047"/>
                        </a:lnTo>
                        <a:lnTo>
                          <a:pt x="7416" y="227380"/>
                        </a:lnTo>
                        <a:lnTo>
                          <a:pt x="7785" y="228676"/>
                        </a:lnTo>
                        <a:lnTo>
                          <a:pt x="8140" y="229971"/>
                        </a:lnTo>
                        <a:lnTo>
                          <a:pt x="9486" y="230733"/>
                        </a:lnTo>
                        <a:lnTo>
                          <a:pt x="10769" y="230365"/>
                        </a:lnTo>
                        <a:lnTo>
                          <a:pt x="12077" y="230009"/>
                        </a:lnTo>
                        <a:lnTo>
                          <a:pt x="12827" y="228663"/>
                        </a:lnTo>
                        <a:close/>
                      </a:path>
                      <a:path w="27304" h="296545">
                        <a:moveTo>
                          <a:pt x="12827" y="214820"/>
                        </a:moveTo>
                        <a:lnTo>
                          <a:pt x="12471" y="213525"/>
                        </a:lnTo>
                        <a:lnTo>
                          <a:pt x="12115" y="212229"/>
                        </a:lnTo>
                        <a:lnTo>
                          <a:pt x="10756" y="211480"/>
                        </a:lnTo>
                        <a:lnTo>
                          <a:pt x="8166" y="212204"/>
                        </a:lnTo>
                        <a:lnTo>
                          <a:pt x="7416" y="213537"/>
                        </a:lnTo>
                        <a:lnTo>
                          <a:pt x="8140" y="216128"/>
                        </a:lnTo>
                        <a:lnTo>
                          <a:pt x="9486" y="216890"/>
                        </a:lnTo>
                        <a:lnTo>
                          <a:pt x="10769" y="216522"/>
                        </a:lnTo>
                        <a:lnTo>
                          <a:pt x="12077" y="216166"/>
                        </a:lnTo>
                        <a:lnTo>
                          <a:pt x="12827" y="214820"/>
                        </a:lnTo>
                        <a:close/>
                      </a:path>
                      <a:path w="27304" h="296545">
                        <a:moveTo>
                          <a:pt x="12827" y="200990"/>
                        </a:moveTo>
                        <a:lnTo>
                          <a:pt x="12471" y="199694"/>
                        </a:lnTo>
                        <a:lnTo>
                          <a:pt x="12115" y="198386"/>
                        </a:lnTo>
                        <a:lnTo>
                          <a:pt x="10756" y="197637"/>
                        </a:lnTo>
                        <a:lnTo>
                          <a:pt x="8166" y="198361"/>
                        </a:lnTo>
                        <a:lnTo>
                          <a:pt x="7416" y="199707"/>
                        </a:lnTo>
                        <a:lnTo>
                          <a:pt x="8140" y="202285"/>
                        </a:lnTo>
                        <a:lnTo>
                          <a:pt x="9486" y="203047"/>
                        </a:lnTo>
                        <a:lnTo>
                          <a:pt x="10769" y="202679"/>
                        </a:lnTo>
                        <a:lnTo>
                          <a:pt x="12077" y="202323"/>
                        </a:lnTo>
                        <a:lnTo>
                          <a:pt x="12827" y="200990"/>
                        </a:lnTo>
                        <a:close/>
                      </a:path>
                      <a:path w="27304" h="296545">
                        <a:moveTo>
                          <a:pt x="12827" y="187159"/>
                        </a:moveTo>
                        <a:lnTo>
                          <a:pt x="12471" y="185864"/>
                        </a:lnTo>
                        <a:lnTo>
                          <a:pt x="12115" y="184556"/>
                        </a:lnTo>
                        <a:lnTo>
                          <a:pt x="10756" y="183807"/>
                        </a:lnTo>
                        <a:lnTo>
                          <a:pt x="8166" y="184543"/>
                        </a:lnTo>
                        <a:lnTo>
                          <a:pt x="7416" y="185877"/>
                        </a:lnTo>
                        <a:lnTo>
                          <a:pt x="7785" y="187172"/>
                        </a:lnTo>
                        <a:lnTo>
                          <a:pt x="8140" y="188468"/>
                        </a:lnTo>
                        <a:lnTo>
                          <a:pt x="9486" y="189230"/>
                        </a:lnTo>
                        <a:lnTo>
                          <a:pt x="10769" y="188861"/>
                        </a:lnTo>
                        <a:lnTo>
                          <a:pt x="12077" y="188506"/>
                        </a:lnTo>
                        <a:lnTo>
                          <a:pt x="12827" y="187159"/>
                        </a:lnTo>
                        <a:close/>
                      </a:path>
                      <a:path w="27304" h="296545">
                        <a:moveTo>
                          <a:pt x="12827" y="173316"/>
                        </a:moveTo>
                        <a:lnTo>
                          <a:pt x="12471" y="172021"/>
                        </a:lnTo>
                        <a:lnTo>
                          <a:pt x="12115" y="170726"/>
                        </a:lnTo>
                        <a:lnTo>
                          <a:pt x="10756" y="169976"/>
                        </a:lnTo>
                        <a:lnTo>
                          <a:pt x="8166" y="170700"/>
                        </a:lnTo>
                        <a:lnTo>
                          <a:pt x="7416" y="172034"/>
                        </a:lnTo>
                        <a:lnTo>
                          <a:pt x="8140" y="174625"/>
                        </a:lnTo>
                        <a:lnTo>
                          <a:pt x="9486" y="175387"/>
                        </a:lnTo>
                        <a:lnTo>
                          <a:pt x="10769" y="175018"/>
                        </a:lnTo>
                        <a:lnTo>
                          <a:pt x="12077" y="174663"/>
                        </a:lnTo>
                        <a:lnTo>
                          <a:pt x="12827" y="173316"/>
                        </a:lnTo>
                        <a:close/>
                      </a:path>
                      <a:path w="27304" h="296545">
                        <a:moveTo>
                          <a:pt x="12827" y="159486"/>
                        </a:moveTo>
                        <a:lnTo>
                          <a:pt x="12471" y="158191"/>
                        </a:lnTo>
                        <a:lnTo>
                          <a:pt x="12115" y="156883"/>
                        </a:lnTo>
                        <a:lnTo>
                          <a:pt x="10756" y="156133"/>
                        </a:lnTo>
                        <a:lnTo>
                          <a:pt x="8166" y="156857"/>
                        </a:lnTo>
                        <a:lnTo>
                          <a:pt x="7416" y="158203"/>
                        </a:lnTo>
                        <a:lnTo>
                          <a:pt x="8140" y="160782"/>
                        </a:lnTo>
                        <a:lnTo>
                          <a:pt x="9486" y="161544"/>
                        </a:lnTo>
                        <a:lnTo>
                          <a:pt x="10769" y="161175"/>
                        </a:lnTo>
                        <a:lnTo>
                          <a:pt x="12077" y="160820"/>
                        </a:lnTo>
                        <a:lnTo>
                          <a:pt x="12827" y="159486"/>
                        </a:lnTo>
                        <a:close/>
                      </a:path>
                      <a:path w="27304" h="296545">
                        <a:moveTo>
                          <a:pt x="12827" y="145643"/>
                        </a:moveTo>
                        <a:lnTo>
                          <a:pt x="12471" y="144348"/>
                        </a:lnTo>
                        <a:lnTo>
                          <a:pt x="12115" y="143040"/>
                        </a:lnTo>
                        <a:lnTo>
                          <a:pt x="10756" y="142290"/>
                        </a:lnTo>
                        <a:lnTo>
                          <a:pt x="8166" y="143027"/>
                        </a:lnTo>
                        <a:lnTo>
                          <a:pt x="7416" y="144360"/>
                        </a:lnTo>
                        <a:lnTo>
                          <a:pt x="7785" y="145656"/>
                        </a:lnTo>
                        <a:lnTo>
                          <a:pt x="8140" y="146951"/>
                        </a:lnTo>
                        <a:lnTo>
                          <a:pt x="9486" y="147713"/>
                        </a:lnTo>
                        <a:lnTo>
                          <a:pt x="10769" y="147345"/>
                        </a:lnTo>
                        <a:lnTo>
                          <a:pt x="12077" y="146989"/>
                        </a:lnTo>
                        <a:lnTo>
                          <a:pt x="12827" y="145643"/>
                        </a:lnTo>
                        <a:close/>
                      </a:path>
                      <a:path w="27304" h="296545">
                        <a:moveTo>
                          <a:pt x="12827" y="131813"/>
                        </a:moveTo>
                        <a:lnTo>
                          <a:pt x="12471" y="130505"/>
                        </a:lnTo>
                        <a:lnTo>
                          <a:pt x="12115" y="129209"/>
                        </a:lnTo>
                        <a:lnTo>
                          <a:pt x="10756" y="128460"/>
                        </a:lnTo>
                        <a:lnTo>
                          <a:pt x="8166" y="129184"/>
                        </a:lnTo>
                        <a:lnTo>
                          <a:pt x="7416" y="130517"/>
                        </a:lnTo>
                        <a:lnTo>
                          <a:pt x="8140" y="133108"/>
                        </a:lnTo>
                        <a:lnTo>
                          <a:pt x="9486" y="133870"/>
                        </a:lnTo>
                        <a:lnTo>
                          <a:pt x="10769" y="133502"/>
                        </a:lnTo>
                        <a:lnTo>
                          <a:pt x="12077" y="133146"/>
                        </a:lnTo>
                        <a:lnTo>
                          <a:pt x="12827" y="131813"/>
                        </a:lnTo>
                        <a:close/>
                      </a:path>
                      <a:path w="27304" h="296545">
                        <a:moveTo>
                          <a:pt x="12827" y="117970"/>
                        </a:moveTo>
                        <a:lnTo>
                          <a:pt x="12471" y="116674"/>
                        </a:lnTo>
                        <a:lnTo>
                          <a:pt x="12115" y="115366"/>
                        </a:lnTo>
                        <a:lnTo>
                          <a:pt x="10756" y="114617"/>
                        </a:lnTo>
                        <a:lnTo>
                          <a:pt x="8166" y="115341"/>
                        </a:lnTo>
                        <a:lnTo>
                          <a:pt x="7416" y="116687"/>
                        </a:lnTo>
                        <a:lnTo>
                          <a:pt x="8140" y="119265"/>
                        </a:lnTo>
                        <a:lnTo>
                          <a:pt x="9486" y="120027"/>
                        </a:lnTo>
                        <a:lnTo>
                          <a:pt x="10769" y="119659"/>
                        </a:lnTo>
                        <a:lnTo>
                          <a:pt x="12077" y="119303"/>
                        </a:lnTo>
                        <a:lnTo>
                          <a:pt x="12827" y="117970"/>
                        </a:lnTo>
                        <a:close/>
                      </a:path>
                      <a:path w="27304" h="296545">
                        <a:moveTo>
                          <a:pt x="12827" y="104140"/>
                        </a:moveTo>
                        <a:lnTo>
                          <a:pt x="12471" y="102844"/>
                        </a:lnTo>
                        <a:lnTo>
                          <a:pt x="12115" y="101536"/>
                        </a:lnTo>
                        <a:lnTo>
                          <a:pt x="10756" y="100787"/>
                        </a:lnTo>
                        <a:lnTo>
                          <a:pt x="8166" y="101523"/>
                        </a:lnTo>
                        <a:lnTo>
                          <a:pt x="7416" y="102857"/>
                        </a:lnTo>
                        <a:lnTo>
                          <a:pt x="7785" y="104152"/>
                        </a:lnTo>
                        <a:lnTo>
                          <a:pt x="8140" y="105448"/>
                        </a:lnTo>
                        <a:lnTo>
                          <a:pt x="9486" y="106210"/>
                        </a:lnTo>
                        <a:lnTo>
                          <a:pt x="10769" y="105841"/>
                        </a:lnTo>
                        <a:lnTo>
                          <a:pt x="12077" y="105486"/>
                        </a:lnTo>
                        <a:lnTo>
                          <a:pt x="12827" y="104140"/>
                        </a:lnTo>
                        <a:close/>
                      </a:path>
                      <a:path w="27304" h="296545">
                        <a:moveTo>
                          <a:pt x="19850" y="295884"/>
                        </a:moveTo>
                        <a:lnTo>
                          <a:pt x="19138" y="293281"/>
                        </a:lnTo>
                        <a:lnTo>
                          <a:pt x="17780" y="292531"/>
                        </a:lnTo>
                        <a:lnTo>
                          <a:pt x="15201" y="293281"/>
                        </a:lnTo>
                        <a:lnTo>
                          <a:pt x="14452" y="294601"/>
                        </a:lnTo>
                        <a:lnTo>
                          <a:pt x="14579" y="295071"/>
                        </a:lnTo>
                        <a:lnTo>
                          <a:pt x="19469" y="296049"/>
                        </a:lnTo>
                        <a:lnTo>
                          <a:pt x="19761" y="296049"/>
                        </a:lnTo>
                        <a:lnTo>
                          <a:pt x="19850" y="295884"/>
                        </a:lnTo>
                        <a:close/>
                      </a:path>
                      <a:path w="27304" h="296545">
                        <a:moveTo>
                          <a:pt x="19850" y="282054"/>
                        </a:moveTo>
                        <a:lnTo>
                          <a:pt x="19494" y="280746"/>
                        </a:lnTo>
                        <a:lnTo>
                          <a:pt x="19138" y="279450"/>
                        </a:lnTo>
                        <a:lnTo>
                          <a:pt x="17780" y="278701"/>
                        </a:lnTo>
                        <a:lnTo>
                          <a:pt x="15201" y="279425"/>
                        </a:lnTo>
                        <a:lnTo>
                          <a:pt x="14452" y="280758"/>
                        </a:lnTo>
                        <a:lnTo>
                          <a:pt x="15163" y="283349"/>
                        </a:lnTo>
                        <a:lnTo>
                          <a:pt x="16510" y="284111"/>
                        </a:lnTo>
                        <a:lnTo>
                          <a:pt x="17805" y="283743"/>
                        </a:lnTo>
                        <a:lnTo>
                          <a:pt x="19100" y="283387"/>
                        </a:lnTo>
                        <a:lnTo>
                          <a:pt x="19850" y="282054"/>
                        </a:lnTo>
                        <a:close/>
                      </a:path>
                      <a:path w="27304" h="296545">
                        <a:moveTo>
                          <a:pt x="19850" y="268211"/>
                        </a:moveTo>
                        <a:lnTo>
                          <a:pt x="19494" y="266903"/>
                        </a:lnTo>
                        <a:lnTo>
                          <a:pt x="19138" y="265607"/>
                        </a:lnTo>
                        <a:lnTo>
                          <a:pt x="17780" y="264858"/>
                        </a:lnTo>
                        <a:lnTo>
                          <a:pt x="15201" y="265582"/>
                        </a:lnTo>
                        <a:lnTo>
                          <a:pt x="14452" y="266928"/>
                        </a:lnTo>
                        <a:lnTo>
                          <a:pt x="15163" y="269506"/>
                        </a:lnTo>
                        <a:lnTo>
                          <a:pt x="16510" y="270268"/>
                        </a:lnTo>
                        <a:lnTo>
                          <a:pt x="17805" y="269900"/>
                        </a:lnTo>
                        <a:lnTo>
                          <a:pt x="19100" y="269544"/>
                        </a:lnTo>
                        <a:lnTo>
                          <a:pt x="19850" y="268211"/>
                        </a:lnTo>
                        <a:close/>
                      </a:path>
                      <a:path w="27304" h="296545">
                        <a:moveTo>
                          <a:pt x="19850" y="254381"/>
                        </a:moveTo>
                        <a:lnTo>
                          <a:pt x="19494" y="253085"/>
                        </a:lnTo>
                        <a:lnTo>
                          <a:pt x="19138" y="251777"/>
                        </a:lnTo>
                        <a:lnTo>
                          <a:pt x="17780" y="251028"/>
                        </a:lnTo>
                        <a:lnTo>
                          <a:pt x="15201" y="251764"/>
                        </a:lnTo>
                        <a:lnTo>
                          <a:pt x="14452" y="253098"/>
                        </a:lnTo>
                        <a:lnTo>
                          <a:pt x="15163" y="255689"/>
                        </a:lnTo>
                        <a:lnTo>
                          <a:pt x="16510" y="256451"/>
                        </a:lnTo>
                        <a:lnTo>
                          <a:pt x="19100" y="255714"/>
                        </a:lnTo>
                        <a:lnTo>
                          <a:pt x="19850" y="254381"/>
                        </a:lnTo>
                        <a:close/>
                      </a:path>
                      <a:path w="27304" h="296545">
                        <a:moveTo>
                          <a:pt x="19850" y="240550"/>
                        </a:moveTo>
                        <a:lnTo>
                          <a:pt x="19494" y="239242"/>
                        </a:lnTo>
                        <a:lnTo>
                          <a:pt x="19138" y="237947"/>
                        </a:lnTo>
                        <a:lnTo>
                          <a:pt x="17780" y="237197"/>
                        </a:lnTo>
                        <a:lnTo>
                          <a:pt x="15201" y="237921"/>
                        </a:lnTo>
                        <a:lnTo>
                          <a:pt x="14452" y="239255"/>
                        </a:lnTo>
                        <a:lnTo>
                          <a:pt x="15163" y="241846"/>
                        </a:lnTo>
                        <a:lnTo>
                          <a:pt x="16510" y="242608"/>
                        </a:lnTo>
                        <a:lnTo>
                          <a:pt x="17805" y="242239"/>
                        </a:lnTo>
                        <a:lnTo>
                          <a:pt x="19100" y="241884"/>
                        </a:lnTo>
                        <a:lnTo>
                          <a:pt x="19850" y="240550"/>
                        </a:lnTo>
                        <a:close/>
                      </a:path>
                      <a:path w="27304" h="296545">
                        <a:moveTo>
                          <a:pt x="19850" y="226707"/>
                        </a:moveTo>
                        <a:lnTo>
                          <a:pt x="19494" y="225412"/>
                        </a:lnTo>
                        <a:lnTo>
                          <a:pt x="19138" y="224104"/>
                        </a:lnTo>
                        <a:lnTo>
                          <a:pt x="17780" y="223354"/>
                        </a:lnTo>
                        <a:lnTo>
                          <a:pt x="15201" y="224078"/>
                        </a:lnTo>
                        <a:lnTo>
                          <a:pt x="14452" y="225425"/>
                        </a:lnTo>
                        <a:lnTo>
                          <a:pt x="15163" y="228015"/>
                        </a:lnTo>
                        <a:lnTo>
                          <a:pt x="16510" y="228777"/>
                        </a:lnTo>
                        <a:lnTo>
                          <a:pt x="17805" y="228396"/>
                        </a:lnTo>
                        <a:lnTo>
                          <a:pt x="19100" y="228041"/>
                        </a:lnTo>
                        <a:lnTo>
                          <a:pt x="19850" y="226707"/>
                        </a:lnTo>
                        <a:close/>
                      </a:path>
                      <a:path w="27304" h="296545">
                        <a:moveTo>
                          <a:pt x="19850" y="212864"/>
                        </a:moveTo>
                        <a:lnTo>
                          <a:pt x="19494" y="211569"/>
                        </a:lnTo>
                        <a:lnTo>
                          <a:pt x="19138" y="210261"/>
                        </a:lnTo>
                        <a:lnTo>
                          <a:pt x="17780" y="209511"/>
                        </a:lnTo>
                        <a:lnTo>
                          <a:pt x="15201" y="210248"/>
                        </a:lnTo>
                        <a:lnTo>
                          <a:pt x="14452" y="211582"/>
                        </a:lnTo>
                        <a:lnTo>
                          <a:pt x="15163" y="214172"/>
                        </a:lnTo>
                        <a:lnTo>
                          <a:pt x="16510" y="214934"/>
                        </a:lnTo>
                        <a:lnTo>
                          <a:pt x="19100" y="214198"/>
                        </a:lnTo>
                        <a:lnTo>
                          <a:pt x="19850" y="212864"/>
                        </a:lnTo>
                        <a:close/>
                      </a:path>
                      <a:path w="27304" h="296545">
                        <a:moveTo>
                          <a:pt x="19850" y="199034"/>
                        </a:moveTo>
                        <a:lnTo>
                          <a:pt x="19494" y="197726"/>
                        </a:lnTo>
                        <a:lnTo>
                          <a:pt x="19138" y="196430"/>
                        </a:lnTo>
                        <a:lnTo>
                          <a:pt x="17780" y="195681"/>
                        </a:lnTo>
                        <a:lnTo>
                          <a:pt x="15201" y="196405"/>
                        </a:lnTo>
                        <a:lnTo>
                          <a:pt x="14452" y="197739"/>
                        </a:lnTo>
                        <a:lnTo>
                          <a:pt x="15163" y="200329"/>
                        </a:lnTo>
                        <a:lnTo>
                          <a:pt x="16510" y="201091"/>
                        </a:lnTo>
                        <a:lnTo>
                          <a:pt x="17805" y="200723"/>
                        </a:lnTo>
                        <a:lnTo>
                          <a:pt x="19100" y="200367"/>
                        </a:lnTo>
                        <a:lnTo>
                          <a:pt x="19850" y="199034"/>
                        </a:lnTo>
                        <a:close/>
                      </a:path>
                      <a:path w="27304" h="296545">
                        <a:moveTo>
                          <a:pt x="19850" y="185191"/>
                        </a:moveTo>
                        <a:lnTo>
                          <a:pt x="19494" y="183896"/>
                        </a:lnTo>
                        <a:lnTo>
                          <a:pt x="19138" y="182587"/>
                        </a:lnTo>
                        <a:lnTo>
                          <a:pt x="17780" y="181838"/>
                        </a:lnTo>
                        <a:lnTo>
                          <a:pt x="16497" y="182194"/>
                        </a:lnTo>
                        <a:lnTo>
                          <a:pt x="15201" y="182575"/>
                        </a:lnTo>
                        <a:lnTo>
                          <a:pt x="14452" y="183908"/>
                        </a:lnTo>
                        <a:lnTo>
                          <a:pt x="15163" y="186499"/>
                        </a:lnTo>
                        <a:lnTo>
                          <a:pt x="16510" y="187261"/>
                        </a:lnTo>
                        <a:lnTo>
                          <a:pt x="17805" y="186880"/>
                        </a:lnTo>
                        <a:lnTo>
                          <a:pt x="19100" y="186524"/>
                        </a:lnTo>
                        <a:lnTo>
                          <a:pt x="19850" y="185191"/>
                        </a:lnTo>
                        <a:close/>
                      </a:path>
                      <a:path w="27304" h="296545">
                        <a:moveTo>
                          <a:pt x="19850" y="171348"/>
                        </a:moveTo>
                        <a:lnTo>
                          <a:pt x="19494" y="170053"/>
                        </a:lnTo>
                        <a:lnTo>
                          <a:pt x="19138" y="168744"/>
                        </a:lnTo>
                        <a:lnTo>
                          <a:pt x="17780" y="167995"/>
                        </a:lnTo>
                        <a:lnTo>
                          <a:pt x="15201" y="168732"/>
                        </a:lnTo>
                        <a:lnTo>
                          <a:pt x="14452" y="170065"/>
                        </a:lnTo>
                        <a:lnTo>
                          <a:pt x="15163" y="172656"/>
                        </a:lnTo>
                        <a:lnTo>
                          <a:pt x="16510" y="173418"/>
                        </a:lnTo>
                        <a:lnTo>
                          <a:pt x="19100" y="172681"/>
                        </a:lnTo>
                        <a:lnTo>
                          <a:pt x="19850" y="171348"/>
                        </a:lnTo>
                        <a:close/>
                      </a:path>
                      <a:path w="27304" h="296545">
                        <a:moveTo>
                          <a:pt x="19850" y="157530"/>
                        </a:moveTo>
                        <a:lnTo>
                          <a:pt x="19494" y="156222"/>
                        </a:lnTo>
                        <a:lnTo>
                          <a:pt x="19138" y="154927"/>
                        </a:lnTo>
                        <a:lnTo>
                          <a:pt x="17780" y="154178"/>
                        </a:lnTo>
                        <a:lnTo>
                          <a:pt x="15201" y="154901"/>
                        </a:lnTo>
                        <a:lnTo>
                          <a:pt x="14452" y="156235"/>
                        </a:lnTo>
                        <a:lnTo>
                          <a:pt x="15163" y="158826"/>
                        </a:lnTo>
                        <a:lnTo>
                          <a:pt x="16510" y="159588"/>
                        </a:lnTo>
                        <a:lnTo>
                          <a:pt x="17805" y="159219"/>
                        </a:lnTo>
                        <a:lnTo>
                          <a:pt x="19100" y="158864"/>
                        </a:lnTo>
                        <a:lnTo>
                          <a:pt x="19850" y="157530"/>
                        </a:lnTo>
                        <a:close/>
                      </a:path>
                      <a:path w="27304" h="296545">
                        <a:moveTo>
                          <a:pt x="19850" y="143687"/>
                        </a:moveTo>
                        <a:lnTo>
                          <a:pt x="19494" y="142392"/>
                        </a:lnTo>
                        <a:lnTo>
                          <a:pt x="19138" y="141084"/>
                        </a:lnTo>
                        <a:lnTo>
                          <a:pt x="17780" y="140335"/>
                        </a:lnTo>
                        <a:lnTo>
                          <a:pt x="15201" y="141058"/>
                        </a:lnTo>
                        <a:lnTo>
                          <a:pt x="14452" y="142405"/>
                        </a:lnTo>
                        <a:lnTo>
                          <a:pt x="15163" y="144995"/>
                        </a:lnTo>
                        <a:lnTo>
                          <a:pt x="16510" y="145757"/>
                        </a:lnTo>
                        <a:lnTo>
                          <a:pt x="17805" y="145376"/>
                        </a:lnTo>
                        <a:lnTo>
                          <a:pt x="19100" y="145021"/>
                        </a:lnTo>
                        <a:lnTo>
                          <a:pt x="19850" y="143687"/>
                        </a:lnTo>
                        <a:close/>
                      </a:path>
                      <a:path w="27304" h="296545">
                        <a:moveTo>
                          <a:pt x="19850" y="129844"/>
                        </a:moveTo>
                        <a:lnTo>
                          <a:pt x="19494" y="128549"/>
                        </a:lnTo>
                        <a:lnTo>
                          <a:pt x="19138" y="127254"/>
                        </a:lnTo>
                        <a:lnTo>
                          <a:pt x="17780" y="126492"/>
                        </a:lnTo>
                        <a:lnTo>
                          <a:pt x="15201" y="127228"/>
                        </a:lnTo>
                        <a:lnTo>
                          <a:pt x="14452" y="128562"/>
                        </a:lnTo>
                        <a:lnTo>
                          <a:pt x="15163" y="131152"/>
                        </a:lnTo>
                        <a:lnTo>
                          <a:pt x="16510" y="131914"/>
                        </a:lnTo>
                        <a:lnTo>
                          <a:pt x="17805" y="131546"/>
                        </a:lnTo>
                        <a:lnTo>
                          <a:pt x="19100" y="131191"/>
                        </a:lnTo>
                        <a:lnTo>
                          <a:pt x="19850" y="129844"/>
                        </a:lnTo>
                        <a:close/>
                      </a:path>
                      <a:path w="27304" h="296545">
                        <a:moveTo>
                          <a:pt x="19850" y="116014"/>
                        </a:moveTo>
                        <a:lnTo>
                          <a:pt x="19494" y="114706"/>
                        </a:lnTo>
                        <a:lnTo>
                          <a:pt x="19138" y="113411"/>
                        </a:lnTo>
                        <a:lnTo>
                          <a:pt x="17780" y="112661"/>
                        </a:lnTo>
                        <a:lnTo>
                          <a:pt x="15201" y="113385"/>
                        </a:lnTo>
                        <a:lnTo>
                          <a:pt x="14452" y="114719"/>
                        </a:lnTo>
                        <a:lnTo>
                          <a:pt x="15163" y="117309"/>
                        </a:lnTo>
                        <a:lnTo>
                          <a:pt x="16510" y="118071"/>
                        </a:lnTo>
                        <a:lnTo>
                          <a:pt x="17805" y="117703"/>
                        </a:lnTo>
                        <a:lnTo>
                          <a:pt x="19100" y="117348"/>
                        </a:lnTo>
                        <a:lnTo>
                          <a:pt x="19850" y="116014"/>
                        </a:lnTo>
                        <a:close/>
                      </a:path>
                      <a:path w="27304" h="296545">
                        <a:moveTo>
                          <a:pt x="19850" y="102171"/>
                        </a:moveTo>
                        <a:lnTo>
                          <a:pt x="19494" y="100876"/>
                        </a:lnTo>
                        <a:lnTo>
                          <a:pt x="19138" y="99568"/>
                        </a:lnTo>
                        <a:lnTo>
                          <a:pt x="17780" y="98818"/>
                        </a:lnTo>
                        <a:lnTo>
                          <a:pt x="15201" y="99542"/>
                        </a:lnTo>
                        <a:lnTo>
                          <a:pt x="14452" y="100888"/>
                        </a:lnTo>
                        <a:lnTo>
                          <a:pt x="15163" y="103479"/>
                        </a:lnTo>
                        <a:lnTo>
                          <a:pt x="16510" y="104241"/>
                        </a:lnTo>
                        <a:lnTo>
                          <a:pt x="17805" y="103860"/>
                        </a:lnTo>
                        <a:lnTo>
                          <a:pt x="19100" y="103505"/>
                        </a:lnTo>
                        <a:lnTo>
                          <a:pt x="19850" y="102171"/>
                        </a:lnTo>
                        <a:close/>
                      </a:path>
                      <a:path w="27304" h="296545">
                        <a:moveTo>
                          <a:pt x="26885" y="293928"/>
                        </a:moveTo>
                        <a:lnTo>
                          <a:pt x="26530" y="292620"/>
                        </a:lnTo>
                        <a:lnTo>
                          <a:pt x="26174" y="291325"/>
                        </a:lnTo>
                        <a:lnTo>
                          <a:pt x="24828" y="290576"/>
                        </a:lnTo>
                        <a:lnTo>
                          <a:pt x="23533" y="290931"/>
                        </a:lnTo>
                        <a:lnTo>
                          <a:pt x="22237" y="291299"/>
                        </a:lnTo>
                        <a:lnTo>
                          <a:pt x="21488" y="292646"/>
                        </a:lnTo>
                        <a:lnTo>
                          <a:pt x="22199" y="295224"/>
                        </a:lnTo>
                        <a:lnTo>
                          <a:pt x="23545" y="295986"/>
                        </a:lnTo>
                        <a:lnTo>
                          <a:pt x="24841" y="295617"/>
                        </a:lnTo>
                        <a:lnTo>
                          <a:pt x="26136" y="295262"/>
                        </a:lnTo>
                        <a:lnTo>
                          <a:pt x="26885" y="293928"/>
                        </a:lnTo>
                        <a:close/>
                      </a:path>
                      <a:path w="27304" h="296545">
                        <a:moveTo>
                          <a:pt x="26885" y="280085"/>
                        </a:moveTo>
                        <a:lnTo>
                          <a:pt x="26530" y="278790"/>
                        </a:lnTo>
                        <a:lnTo>
                          <a:pt x="26174" y="277495"/>
                        </a:lnTo>
                        <a:lnTo>
                          <a:pt x="24828" y="276745"/>
                        </a:lnTo>
                        <a:lnTo>
                          <a:pt x="23533" y="277101"/>
                        </a:lnTo>
                        <a:lnTo>
                          <a:pt x="22237" y="277469"/>
                        </a:lnTo>
                        <a:lnTo>
                          <a:pt x="21488" y="278803"/>
                        </a:lnTo>
                        <a:lnTo>
                          <a:pt x="22199" y="281393"/>
                        </a:lnTo>
                        <a:lnTo>
                          <a:pt x="23545" y="282155"/>
                        </a:lnTo>
                        <a:lnTo>
                          <a:pt x="24841" y="281787"/>
                        </a:lnTo>
                        <a:lnTo>
                          <a:pt x="26136" y="281432"/>
                        </a:lnTo>
                        <a:lnTo>
                          <a:pt x="26885" y="280085"/>
                        </a:lnTo>
                        <a:close/>
                      </a:path>
                      <a:path w="27304" h="296545">
                        <a:moveTo>
                          <a:pt x="26885" y="266255"/>
                        </a:moveTo>
                        <a:lnTo>
                          <a:pt x="26530" y="264947"/>
                        </a:lnTo>
                        <a:lnTo>
                          <a:pt x="26174" y="263652"/>
                        </a:lnTo>
                        <a:lnTo>
                          <a:pt x="24828" y="262902"/>
                        </a:lnTo>
                        <a:lnTo>
                          <a:pt x="23533" y="263258"/>
                        </a:lnTo>
                        <a:lnTo>
                          <a:pt x="22237" y="263626"/>
                        </a:lnTo>
                        <a:lnTo>
                          <a:pt x="21488" y="264960"/>
                        </a:lnTo>
                        <a:lnTo>
                          <a:pt x="22199" y="267550"/>
                        </a:lnTo>
                        <a:lnTo>
                          <a:pt x="23545" y="268312"/>
                        </a:lnTo>
                        <a:lnTo>
                          <a:pt x="24841" y="267944"/>
                        </a:lnTo>
                        <a:lnTo>
                          <a:pt x="26136" y="267589"/>
                        </a:lnTo>
                        <a:lnTo>
                          <a:pt x="26885" y="266255"/>
                        </a:lnTo>
                        <a:close/>
                      </a:path>
                      <a:path w="27304" h="296545">
                        <a:moveTo>
                          <a:pt x="26885" y="252412"/>
                        </a:moveTo>
                        <a:lnTo>
                          <a:pt x="26530" y="251104"/>
                        </a:lnTo>
                        <a:lnTo>
                          <a:pt x="26174" y="249809"/>
                        </a:lnTo>
                        <a:lnTo>
                          <a:pt x="24828" y="249059"/>
                        </a:lnTo>
                        <a:lnTo>
                          <a:pt x="23533" y="249415"/>
                        </a:lnTo>
                        <a:lnTo>
                          <a:pt x="22237" y="249783"/>
                        </a:lnTo>
                        <a:lnTo>
                          <a:pt x="21488" y="251129"/>
                        </a:lnTo>
                        <a:lnTo>
                          <a:pt x="22199" y="253707"/>
                        </a:lnTo>
                        <a:lnTo>
                          <a:pt x="23545" y="254482"/>
                        </a:lnTo>
                        <a:lnTo>
                          <a:pt x="24841" y="254101"/>
                        </a:lnTo>
                        <a:lnTo>
                          <a:pt x="26136" y="253746"/>
                        </a:lnTo>
                        <a:lnTo>
                          <a:pt x="26885" y="252412"/>
                        </a:lnTo>
                        <a:close/>
                      </a:path>
                      <a:path w="27304" h="296545">
                        <a:moveTo>
                          <a:pt x="26885" y="238569"/>
                        </a:moveTo>
                        <a:lnTo>
                          <a:pt x="26530" y="237274"/>
                        </a:lnTo>
                        <a:lnTo>
                          <a:pt x="26174" y="235978"/>
                        </a:lnTo>
                        <a:lnTo>
                          <a:pt x="24828" y="235229"/>
                        </a:lnTo>
                        <a:lnTo>
                          <a:pt x="23533" y="235585"/>
                        </a:lnTo>
                        <a:lnTo>
                          <a:pt x="22237" y="235953"/>
                        </a:lnTo>
                        <a:lnTo>
                          <a:pt x="21488" y="237286"/>
                        </a:lnTo>
                        <a:lnTo>
                          <a:pt x="22199" y="239877"/>
                        </a:lnTo>
                        <a:lnTo>
                          <a:pt x="23545" y="240639"/>
                        </a:lnTo>
                        <a:lnTo>
                          <a:pt x="24841" y="240271"/>
                        </a:lnTo>
                        <a:lnTo>
                          <a:pt x="26136" y="239915"/>
                        </a:lnTo>
                        <a:lnTo>
                          <a:pt x="26885" y="238569"/>
                        </a:lnTo>
                        <a:close/>
                      </a:path>
                      <a:path w="27304" h="296545">
                        <a:moveTo>
                          <a:pt x="26885" y="224751"/>
                        </a:moveTo>
                        <a:lnTo>
                          <a:pt x="26530" y="223443"/>
                        </a:lnTo>
                        <a:lnTo>
                          <a:pt x="26174" y="222148"/>
                        </a:lnTo>
                        <a:lnTo>
                          <a:pt x="24828" y="221399"/>
                        </a:lnTo>
                        <a:lnTo>
                          <a:pt x="23533" y="221754"/>
                        </a:lnTo>
                        <a:lnTo>
                          <a:pt x="22237" y="222123"/>
                        </a:lnTo>
                        <a:lnTo>
                          <a:pt x="21488" y="223456"/>
                        </a:lnTo>
                        <a:lnTo>
                          <a:pt x="22199" y="226047"/>
                        </a:lnTo>
                        <a:lnTo>
                          <a:pt x="23545" y="226809"/>
                        </a:lnTo>
                        <a:lnTo>
                          <a:pt x="24841" y="226441"/>
                        </a:lnTo>
                        <a:lnTo>
                          <a:pt x="26136" y="226085"/>
                        </a:lnTo>
                        <a:lnTo>
                          <a:pt x="26885" y="224751"/>
                        </a:lnTo>
                        <a:close/>
                      </a:path>
                      <a:path w="27304" h="296545">
                        <a:moveTo>
                          <a:pt x="26885" y="210908"/>
                        </a:moveTo>
                        <a:lnTo>
                          <a:pt x="26530" y="209613"/>
                        </a:lnTo>
                        <a:lnTo>
                          <a:pt x="26174" y="208305"/>
                        </a:lnTo>
                        <a:lnTo>
                          <a:pt x="24828" y="207556"/>
                        </a:lnTo>
                        <a:lnTo>
                          <a:pt x="23533" y="207911"/>
                        </a:lnTo>
                        <a:lnTo>
                          <a:pt x="22237" y="208280"/>
                        </a:lnTo>
                        <a:lnTo>
                          <a:pt x="21488" y="209626"/>
                        </a:lnTo>
                        <a:lnTo>
                          <a:pt x="22199" y="212217"/>
                        </a:lnTo>
                        <a:lnTo>
                          <a:pt x="23545" y="212979"/>
                        </a:lnTo>
                        <a:lnTo>
                          <a:pt x="24841" y="212598"/>
                        </a:lnTo>
                        <a:lnTo>
                          <a:pt x="26136" y="212242"/>
                        </a:lnTo>
                        <a:lnTo>
                          <a:pt x="26885" y="210908"/>
                        </a:lnTo>
                        <a:close/>
                      </a:path>
                      <a:path w="27304" h="296545">
                        <a:moveTo>
                          <a:pt x="26885" y="197065"/>
                        </a:moveTo>
                        <a:lnTo>
                          <a:pt x="26530" y="195770"/>
                        </a:lnTo>
                        <a:lnTo>
                          <a:pt x="26174" y="194475"/>
                        </a:lnTo>
                        <a:lnTo>
                          <a:pt x="24828" y="193725"/>
                        </a:lnTo>
                        <a:lnTo>
                          <a:pt x="23533" y="194081"/>
                        </a:lnTo>
                        <a:lnTo>
                          <a:pt x="22237" y="194449"/>
                        </a:lnTo>
                        <a:lnTo>
                          <a:pt x="21488" y="195783"/>
                        </a:lnTo>
                        <a:lnTo>
                          <a:pt x="22199" y="198374"/>
                        </a:lnTo>
                        <a:lnTo>
                          <a:pt x="23545" y="199136"/>
                        </a:lnTo>
                        <a:lnTo>
                          <a:pt x="24841" y="198767"/>
                        </a:lnTo>
                        <a:lnTo>
                          <a:pt x="26136" y="198412"/>
                        </a:lnTo>
                        <a:lnTo>
                          <a:pt x="26885" y="197065"/>
                        </a:lnTo>
                        <a:close/>
                      </a:path>
                      <a:path w="27304" h="296545">
                        <a:moveTo>
                          <a:pt x="26885" y="183235"/>
                        </a:moveTo>
                        <a:lnTo>
                          <a:pt x="26530" y="181927"/>
                        </a:lnTo>
                        <a:lnTo>
                          <a:pt x="26174" y="180632"/>
                        </a:lnTo>
                        <a:lnTo>
                          <a:pt x="24828" y="179882"/>
                        </a:lnTo>
                        <a:lnTo>
                          <a:pt x="23533" y="180238"/>
                        </a:lnTo>
                        <a:lnTo>
                          <a:pt x="22237" y="180606"/>
                        </a:lnTo>
                        <a:lnTo>
                          <a:pt x="21488" y="181940"/>
                        </a:lnTo>
                        <a:lnTo>
                          <a:pt x="22199" y="184531"/>
                        </a:lnTo>
                        <a:lnTo>
                          <a:pt x="23545" y="185293"/>
                        </a:lnTo>
                        <a:lnTo>
                          <a:pt x="24841" y="184924"/>
                        </a:lnTo>
                        <a:lnTo>
                          <a:pt x="26136" y="184569"/>
                        </a:lnTo>
                        <a:lnTo>
                          <a:pt x="26885" y="183235"/>
                        </a:lnTo>
                        <a:close/>
                      </a:path>
                      <a:path w="27304" h="296545">
                        <a:moveTo>
                          <a:pt x="26885" y="169392"/>
                        </a:moveTo>
                        <a:lnTo>
                          <a:pt x="26530" y="168097"/>
                        </a:lnTo>
                        <a:lnTo>
                          <a:pt x="26174" y="166789"/>
                        </a:lnTo>
                        <a:lnTo>
                          <a:pt x="24828" y="166039"/>
                        </a:lnTo>
                        <a:lnTo>
                          <a:pt x="23533" y="166395"/>
                        </a:lnTo>
                        <a:lnTo>
                          <a:pt x="22237" y="166763"/>
                        </a:lnTo>
                        <a:lnTo>
                          <a:pt x="21488" y="168109"/>
                        </a:lnTo>
                        <a:lnTo>
                          <a:pt x="22199" y="170700"/>
                        </a:lnTo>
                        <a:lnTo>
                          <a:pt x="23545" y="171462"/>
                        </a:lnTo>
                        <a:lnTo>
                          <a:pt x="24841" y="171081"/>
                        </a:lnTo>
                        <a:lnTo>
                          <a:pt x="26136" y="170726"/>
                        </a:lnTo>
                        <a:lnTo>
                          <a:pt x="26885" y="169392"/>
                        </a:lnTo>
                        <a:close/>
                      </a:path>
                      <a:path w="27304" h="296545">
                        <a:moveTo>
                          <a:pt x="26885" y="155549"/>
                        </a:moveTo>
                        <a:lnTo>
                          <a:pt x="26530" y="154254"/>
                        </a:lnTo>
                        <a:lnTo>
                          <a:pt x="26174" y="152958"/>
                        </a:lnTo>
                        <a:lnTo>
                          <a:pt x="24828" y="152209"/>
                        </a:lnTo>
                        <a:lnTo>
                          <a:pt x="23533" y="152565"/>
                        </a:lnTo>
                        <a:lnTo>
                          <a:pt x="22237" y="152933"/>
                        </a:lnTo>
                        <a:lnTo>
                          <a:pt x="21488" y="154266"/>
                        </a:lnTo>
                        <a:lnTo>
                          <a:pt x="22199" y="156857"/>
                        </a:lnTo>
                        <a:lnTo>
                          <a:pt x="23545" y="157619"/>
                        </a:lnTo>
                        <a:lnTo>
                          <a:pt x="24841" y="157251"/>
                        </a:lnTo>
                        <a:lnTo>
                          <a:pt x="26136" y="156895"/>
                        </a:lnTo>
                        <a:lnTo>
                          <a:pt x="26885" y="155549"/>
                        </a:lnTo>
                        <a:close/>
                      </a:path>
                      <a:path w="27304" h="296545">
                        <a:moveTo>
                          <a:pt x="26885" y="141719"/>
                        </a:moveTo>
                        <a:lnTo>
                          <a:pt x="26530" y="140411"/>
                        </a:lnTo>
                        <a:lnTo>
                          <a:pt x="26174" y="139115"/>
                        </a:lnTo>
                        <a:lnTo>
                          <a:pt x="24828" y="138366"/>
                        </a:lnTo>
                        <a:lnTo>
                          <a:pt x="23533" y="138722"/>
                        </a:lnTo>
                        <a:lnTo>
                          <a:pt x="22237" y="139090"/>
                        </a:lnTo>
                        <a:lnTo>
                          <a:pt x="21488" y="140423"/>
                        </a:lnTo>
                        <a:lnTo>
                          <a:pt x="22199" y="143014"/>
                        </a:lnTo>
                        <a:lnTo>
                          <a:pt x="23545" y="143776"/>
                        </a:lnTo>
                        <a:lnTo>
                          <a:pt x="24841" y="143408"/>
                        </a:lnTo>
                        <a:lnTo>
                          <a:pt x="26136" y="143052"/>
                        </a:lnTo>
                        <a:lnTo>
                          <a:pt x="26885" y="141719"/>
                        </a:lnTo>
                        <a:close/>
                      </a:path>
                      <a:path w="27304" h="296545">
                        <a:moveTo>
                          <a:pt x="26885" y="127889"/>
                        </a:moveTo>
                        <a:lnTo>
                          <a:pt x="26530" y="126593"/>
                        </a:lnTo>
                        <a:lnTo>
                          <a:pt x="26174" y="125285"/>
                        </a:lnTo>
                        <a:lnTo>
                          <a:pt x="24828" y="124536"/>
                        </a:lnTo>
                        <a:lnTo>
                          <a:pt x="23533" y="124891"/>
                        </a:lnTo>
                        <a:lnTo>
                          <a:pt x="22237" y="125260"/>
                        </a:lnTo>
                        <a:lnTo>
                          <a:pt x="21488" y="126606"/>
                        </a:lnTo>
                        <a:lnTo>
                          <a:pt x="22199" y="129197"/>
                        </a:lnTo>
                        <a:lnTo>
                          <a:pt x="23545" y="129959"/>
                        </a:lnTo>
                        <a:lnTo>
                          <a:pt x="24841" y="129578"/>
                        </a:lnTo>
                        <a:lnTo>
                          <a:pt x="26136" y="129222"/>
                        </a:lnTo>
                        <a:lnTo>
                          <a:pt x="26885" y="127889"/>
                        </a:lnTo>
                        <a:close/>
                      </a:path>
                      <a:path w="27304" h="296545">
                        <a:moveTo>
                          <a:pt x="26885" y="114046"/>
                        </a:moveTo>
                        <a:lnTo>
                          <a:pt x="26530" y="112750"/>
                        </a:lnTo>
                        <a:lnTo>
                          <a:pt x="26174" y="111455"/>
                        </a:lnTo>
                        <a:lnTo>
                          <a:pt x="24828" y="110693"/>
                        </a:lnTo>
                        <a:lnTo>
                          <a:pt x="22237" y="111429"/>
                        </a:lnTo>
                        <a:lnTo>
                          <a:pt x="21488" y="112763"/>
                        </a:lnTo>
                        <a:lnTo>
                          <a:pt x="22199" y="115354"/>
                        </a:lnTo>
                        <a:lnTo>
                          <a:pt x="23545" y="116116"/>
                        </a:lnTo>
                        <a:lnTo>
                          <a:pt x="24841" y="115747"/>
                        </a:lnTo>
                        <a:lnTo>
                          <a:pt x="26136" y="115392"/>
                        </a:lnTo>
                        <a:lnTo>
                          <a:pt x="26885" y="114046"/>
                        </a:lnTo>
                        <a:close/>
                      </a:path>
                      <a:path w="27304" h="296545">
                        <a:moveTo>
                          <a:pt x="26885" y="100215"/>
                        </a:moveTo>
                        <a:lnTo>
                          <a:pt x="26530" y="98907"/>
                        </a:lnTo>
                        <a:lnTo>
                          <a:pt x="26174" y="97612"/>
                        </a:lnTo>
                        <a:lnTo>
                          <a:pt x="24828" y="96862"/>
                        </a:lnTo>
                        <a:lnTo>
                          <a:pt x="23533" y="97218"/>
                        </a:lnTo>
                        <a:lnTo>
                          <a:pt x="22237" y="97586"/>
                        </a:lnTo>
                        <a:lnTo>
                          <a:pt x="21488" y="98920"/>
                        </a:lnTo>
                        <a:lnTo>
                          <a:pt x="22199" y="101511"/>
                        </a:lnTo>
                        <a:lnTo>
                          <a:pt x="23545" y="102273"/>
                        </a:lnTo>
                        <a:lnTo>
                          <a:pt x="24841" y="101904"/>
                        </a:lnTo>
                        <a:lnTo>
                          <a:pt x="26136" y="101549"/>
                        </a:lnTo>
                        <a:lnTo>
                          <a:pt x="26885" y="100215"/>
                        </a:lnTo>
                        <a:close/>
                      </a:path>
                      <a:path w="27304" h="296545">
                        <a:moveTo>
                          <a:pt x="26885" y="86372"/>
                        </a:moveTo>
                        <a:lnTo>
                          <a:pt x="26530" y="85077"/>
                        </a:lnTo>
                        <a:lnTo>
                          <a:pt x="26174" y="83769"/>
                        </a:lnTo>
                        <a:lnTo>
                          <a:pt x="24828" y="83019"/>
                        </a:lnTo>
                        <a:lnTo>
                          <a:pt x="23533" y="83375"/>
                        </a:lnTo>
                        <a:lnTo>
                          <a:pt x="22237" y="83743"/>
                        </a:lnTo>
                        <a:lnTo>
                          <a:pt x="21488" y="85090"/>
                        </a:lnTo>
                        <a:lnTo>
                          <a:pt x="22199" y="87680"/>
                        </a:lnTo>
                        <a:lnTo>
                          <a:pt x="23545" y="88442"/>
                        </a:lnTo>
                        <a:lnTo>
                          <a:pt x="24841" y="88061"/>
                        </a:lnTo>
                        <a:lnTo>
                          <a:pt x="26136" y="87706"/>
                        </a:lnTo>
                        <a:lnTo>
                          <a:pt x="26885" y="86372"/>
                        </a:lnTo>
                        <a:close/>
                      </a:path>
                    </a:pathLst>
                  </a:custGeom>
                  <a:solidFill>
                    <a:srgbClr val="FFFFFF"/>
                  </a:solidFill>
                </p:spPr>
                <p:txBody>
                  <a:bodyPr wrap="square" lIns="0" tIns="0" rIns="0" bIns="0" rtlCol="0"/>
                  <a:lstStyle/>
                  <a:p>
                    <a:endParaRPr/>
                  </a:p>
                </p:txBody>
              </p:sp>
              <p:sp>
                <p:nvSpPr>
                  <p:cNvPr id="720" name="object 96"/>
                  <p:cNvSpPr/>
                  <p:nvPr/>
                </p:nvSpPr>
                <p:spPr>
                  <a:xfrm>
                    <a:off x="6164988" y="8267152"/>
                    <a:ext cx="483234" cy="311150"/>
                  </a:xfrm>
                  <a:custGeom>
                    <a:avLst/>
                    <a:gdLst/>
                    <a:ahLst/>
                    <a:cxnLst/>
                    <a:rect l="l" t="t" r="r" b="b"/>
                    <a:pathLst>
                      <a:path w="483234" h="311150">
                        <a:moveTo>
                          <a:pt x="462241" y="0"/>
                        </a:moveTo>
                        <a:lnTo>
                          <a:pt x="20497" y="0"/>
                        </a:lnTo>
                        <a:lnTo>
                          <a:pt x="12537" y="1618"/>
                        </a:lnTo>
                        <a:lnTo>
                          <a:pt x="6019" y="6024"/>
                        </a:lnTo>
                        <a:lnTo>
                          <a:pt x="1616" y="12542"/>
                        </a:lnTo>
                        <a:lnTo>
                          <a:pt x="0" y="20497"/>
                        </a:lnTo>
                        <a:lnTo>
                          <a:pt x="0" y="290067"/>
                        </a:lnTo>
                        <a:lnTo>
                          <a:pt x="1616" y="298028"/>
                        </a:lnTo>
                        <a:lnTo>
                          <a:pt x="6019" y="304545"/>
                        </a:lnTo>
                        <a:lnTo>
                          <a:pt x="12537" y="308948"/>
                        </a:lnTo>
                        <a:lnTo>
                          <a:pt x="20497" y="310565"/>
                        </a:lnTo>
                        <a:lnTo>
                          <a:pt x="462241" y="310565"/>
                        </a:lnTo>
                        <a:lnTo>
                          <a:pt x="470202" y="308948"/>
                        </a:lnTo>
                        <a:lnTo>
                          <a:pt x="470854" y="308508"/>
                        </a:lnTo>
                        <a:lnTo>
                          <a:pt x="20497" y="308508"/>
                        </a:lnTo>
                        <a:lnTo>
                          <a:pt x="13317" y="307057"/>
                        </a:lnTo>
                        <a:lnTo>
                          <a:pt x="7451" y="303102"/>
                        </a:lnTo>
                        <a:lnTo>
                          <a:pt x="3495" y="297240"/>
                        </a:lnTo>
                        <a:lnTo>
                          <a:pt x="2044" y="290067"/>
                        </a:lnTo>
                        <a:lnTo>
                          <a:pt x="2044" y="20497"/>
                        </a:lnTo>
                        <a:lnTo>
                          <a:pt x="3495" y="13324"/>
                        </a:lnTo>
                        <a:lnTo>
                          <a:pt x="7451" y="7462"/>
                        </a:lnTo>
                        <a:lnTo>
                          <a:pt x="13317" y="3508"/>
                        </a:lnTo>
                        <a:lnTo>
                          <a:pt x="20497" y="2057"/>
                        </a:lnTo>
                        <a:lnTo>
                          <a:pt x="470851" y="2057"/>
                        </a:lnTo>
                        <a:lnTo>
                          <a:pt x="470202" y="1618"/>
                        </a:lnTo>
                        <a:lnTo>
                          <a:pt x="462241" y="0"/>
                        </a:lnTo>
                        <a:close/>
                      </a:path>
                      <a:path w="483234" h="311150">
                        <a:moveTo>
                          <a:pt x="470851" y="2057"/>
                        </a:moveTo>
                        <a:lnTo>
                          <a:pt x="462241" y="2057"/>
                        </a:lnTo>
                        <a:lnTo>
                          <a:pt x="469422" y="3508"/>
                        </a:lnTo>
                        <a:lnTo>
                          <a:pt x="475287" y="7462"/>
                        </a:lnTo>
                        <a:lnTo>
                          <a:pt x="479244" y="13324"/>
                        </a:lnTo>
                        <a:lnTo>
                          <a:pt x="480694" y="20497"/>
                        </a:lnTo>
                        <a:lnTo>
                          <a:pt x="480694" y="290067"/>
                        </a:lnTo>
                        <a:lnTo>
                          <a:pt x="479244" y="297240"/>
                        </a:lnTo>
                        <a:lnTo>
                          <a:pt x="475287" y="303102"/>
                        </a:lnTo>
                        <a:lnTo>
                          <a:pt x="469422" y="307057"/>
                        </a:lnTo>
                        <a:lnTo>
                          <a:pt x="462241" y="308508"/>
                        </a:lnTo>
                        <a:lnTo>
                          <a:pt x="470854" y="308508"/>
                        </a:lnTo>
                        <a:lnTo>
                          <a:pt x="476719" y="304545"/>
                        </a:lnTo>
                        <a:lnTo>
                          <a:pt x="481122" y="298028"/>
                        </a:lnTo>
                        <a:lnTo>
                          <a:pt x="482739" y="290067"/>
                        </a:lnTo>
                        <a:lnTo>
                          <a:pt x="482739" y="20497"/>
                        </a:lnTo>
                        <a:lnTo>
                          <a:pt x="481122" y="12542"/>
                        </a:lnTo>
                        <a:lnTo>
                          <a:pt x="476719" y="6024"/>
                        </a:lnTo>
                        <a:lnTo>
                          <a:pt x="470851" y="2057"/>
                        </a:lnTo>
                        <a:close/>
                      </a:path>
                    </a:pathLst>
                  </a:custGeom>
                  <a:solidFill>
                    <a:srgbClr val="DCC4D7"/>
                  </a:solidFill>
                </p:spPr>
                <p:txBody>
                  <a:bodyPr wrap="square" lIns="0" tIns="0" rIns="0" bIns="0" rtlCol="0"/>
                  <a:lstStyle/>
                  <a:p>
                    <a:endParaRPr/>
                  </a:p>
                </p:txBody>
              </p:sp>
              <p:sp>
                <p:nvSpPr>
                  <p:cNvPr id="721" name="object 97"/>
                  <p:cNvSpPr/>
                  <p:nvPr/>
                </p:nvSpPr>
                <p:spPr>
                  <a:xfrm>
                    <a:off x="6191275" y="8294042"/>
                    <a:ext cx="184405" cy="63974"/>
                  </a:xfrm>
                  <a:prstGeom prst="rect">
                    <a:avLst/>
                  </a:prstGeom>
                  <a:blipFill>
                    <a:blip r:embed="rId8" cstate="print"/>
                    <a:stretch>
                      <a:fillRect/>
                    </a:stretch>
                  </a:blipFill>
                </p:spPr>
                <p:txBody>
                  <a:bodyPr wrap="square" lIns="0" tIns="0" rIns="0" bIns="0" rtlCol="0"/>
                  <a:lstStyle/>
                  <a:p>
                    <a:endParaRPr/>
                  </a:p>
                </p:txBody>
              </p:sp>
              <p:sp>
                <p:nvSpPr>
                  <p:cNvPr id="722" name="object 98"/>
                  <p:cNvSpPr/>
                  <p:nvPr/>
                </p:nvSpPr>
                <p:spPr>
                  <a:xfrm>
                    <a:off x="6190983" y="8383321"/>
                    <a:ext cx="226060" cy="40640"/>
                  </a:xfrm>
                  <a:custGeom>
                    <a:avLst/>
                    <a:gdLst/>
                    <a:ahLst/>
                    <a:cxnLst/>
                    <a:rect l="l" t="t" r="r" b="b"/>
                    <a:pathLst>
                      <a:path w="226060" h="40640">
                        <a:moveTo>
                          <a:pt x="6667" y="30683"/>
                        </a:moveTo>
                        <a:lnTo>
                          <a:pt x="6629" y="30111"/>
                        </a:lnTo>
                        <a:lnTo>
                          <a:pt x="6400" y="29819"/>
                        </a:lnTo>
                        <a:lnTo>
                          <a:pt x="5969" y="29794"/>
                        </a:lnTo>
                        <a:lnTo>
                          <a:pt x="5638" y="30111"/>
                        </a:lnTo>
                        <a:lnTo>
                          <a:pt x="4635" y="31826"/>
                        </a:lnTo>
                        <a:lnTo>
                          <a:pt x="4445" y="31851"/>
                        </a:lnTo>
                        <a:lnTo>
                          <a:pt x="4178" y="31508"/>
                        </a:lnTo>
                        <a:lnTo>
                          <a:pt x="4254" y="30937"/>
                        </a:lnTo>
                        <a:lnTo>
                          <a:pt x="4762" y="30111"/>
                        </a:lnTo>
                        <a:lnTo>
                          <a:pt x="5359" y="28829"/>
                        </a:lnTo>
                        <a:lnTo>
                          <a:pt x="5778" y="27622"/>
                        </a:lnTo>
                        <a:lnTo>
                          <a:pt x="5880" y="26974"/>
                        </a:lnTo>
                        <a:lnTo>
                          <a:pt x="5943" y="26149"/>
                        </a:lnTo>
                        <a:lnTo>
                          <a:pt x="5803" y="25781"/>
                        </a:lnTo>
                        <a:lnTo>
                          <a:pt x="5346" y="25552"/>
                        </a:lnTo>
                        <a:lnTo>
                          <a:pt x="3911" y="25552"/>
                        </a:lnTo>
                        <a:lnTo>
                          <a:pt x="3759" y="23152"/>
                        </a:lnTo>
                        <a:lnTo>
                          <a:pt x="3568" y="22606"/>
                        </a:lnTo>
                        <a:lnTo>
                          <a:pt x="3060" y="22377"/>
                        </a:lnTo>
                        <a:lnTo>
                          <a:pt x="2565" y="22606"/>
                        </a:lnTo>
                        <a:lnTo>
                          <a:pt x="2387" y="23152"/>
                        </a:lnTo>
                        <a:lnTo>
                          <a:pt x="2260" y="25501"/>
                        </a:lnTo>
                        <a:lnTo>
                          <a:pt x="914" y="25552"/>
                        </a:lnTo>
                        <a:lnTo>
                          <a:pt x="444" y="25781"/>
                        </a:lnTo>
                        <a:lnTo>
                          <a:pt x="266" y="26276"/>
                        </a:lnTo>
                        <a:lnTo>
                          <a:pt x="444" y="26771"/>
                        </a:lnTo>
                        <a:lnTo>
                          <a:pt x="914" y="26974"/>
                        </a:lnTo>
                        <a:lnTo>
                          <a:pt x="4406" y="26974"/>
                        </a:lnTo>
                        <a:lnTo>
                          <a:pt x="4483" y="27203"/>
                        </a:lnTo>
                        <a:lnTo>
                          <a:pt x="3619" y="29654"/>
                        </a:lnTo>
                        <a:lnTo>
                          <a:pt x="2247" y="31737"/>
                        </a:lnTo>
                        <a:lnTo>
                          <a:pt x="381" y="33362"/>
                        </a:lnTo>
                        <a:lnTo>
                          <a:pt x="0" y="34658"/>
                        </a:lnTo>
                        <a:lnTo>
                          <a:pt x="355" y="35039"/>
                        </a:lnTo>
                        <a:lnTo>
                          <a:pt x="838" y="34950"/>
                        </a:lnTo>
                        <a:lnTo>
                          <a:pt x="2273" y="33578"/>
                        </a:lnTo>
                        <a:lnTo>
                          <a:pt x="2438" y="39903"/>
                        </a:lnTo>
                        <a:lnTo>
                          <a:pt x="2565" y="40284"/>
                        </a:lnTo>
                        <a:lnTo>
                          <a:pt x="3060" y="40513"/>
                        </a:lnTo>
                        <a:lnTo>
                          <a:pt x="3568" y="40284"/>
                        </a:lnTo>
                        <a:lnTo>
                          <a:pt x="3670" y="39979"/>
                        </a:lnTo>
                        <a:lnTo>
                          <a:pt x="3759" y="33578"/>
                        </a:lnTo>
                        <a:lnTo>
                          <a:pt x="3797" y="33197"/>
                        </a:lnTo>
                        <a:lnTo>
                          <a:pt x="5029" y="34798"/>
                        </a:lnTo>
                        <a:lnTo>
                          <a:pt x="5422" y="35039"/>
                        </a:lnTo>
                        <a:lnTo>
                          <a:pt x="5867" y="34874"/>
                        </a:lnTo>
                        <a:lnTo>
                          <a:pt x="5969" y="34658"/>
                        </a:lnTo>
                        <a:lnTo>
                          <a:pt x="5943" y="33858"/>
                        </a:lnTo>
                        <a:lnTo>
                          <a:pt x="5473" y="33197"/>
                        </a:lnTo>
                        <a:lnTo>
                          <a:pt x="5410" y="32842"/>
                        </a:lnTo>
                        <a:lnTo>
                          <a:pt x="5981" y="31851"/>
                        </a:lnTo>
                        <a:lnTo>
                          <a:pt x="6667" y="30683"/>
                        </a:lnTo>
                        <a:close/>
                      </a:path>
                      <a:path w="226060" h="40640">
                        <a:moveTo>
                          <a:pt x="6896" y="9779"/>
                        </a:moveTo>
                        <a:lnTo>
                          <a:pt x="6743" y="9309"/>
                        </a:lnTo>
                        <a:lnTo>
                          <a:pt x="6311" y="9131"/>
                        </a:lnTo>
                        <a:lnTo>
                          <a:pt x="1778" y="9131"/>
                        </a:lnTo>
                        <a:lnTo>
                          <a:pt x="1358" y="9309"/>
                        </a:lnTo>
                        <a:lnTo>
                          <a:pt x="1181" y="9779"/>
                        </a:lnTo>
                        <a:lnTo>
                          <a:pt x="1358" y="10236"/>
                        </a:lnTo>
                        <a:lnTo>
                          <a:pt x="1778" y="10426"/>
                        </a:lnTo>
                        <a:lnTo>
                          <a:pt x="6311" y="10426"/>
                        </a:lnTo>
                        <a:lnTo>
                          <a:pt x="6743" y="10236"/>
                        </a:lnTo>
                        <a:lnTo>
                          <a:pt x="6896" y="9779"/>
                        </a:lnTo>
                        <a:close/>
                      </a:path>
                      <a:path w="226060" h="40640">
                        <a:moveTo>
                          <a:pt x="6896" y="6896"/>
                        </a:moveTo>
                        <a:lnTo>
                          <a:pt x="6743" y="6451"/>
                        </a:lnTo>
                        <a:lnTo>
                          <a:pt x="6311" y="6261"/>
                        </a:lnTo>
                        <a:lnTo>
                          <a:pt x="1778" y="6261"/>
                        </a:lnTo>
                        <a:lnTo>
                          <a:pt x="1358" y="6451"/>
                        </a:lnTo>
                        <a:lnTo>
                          <a:pt x="1181" y="6896"/>
                        </a:lnTo>
                        <a:lnTo>
                          <a:pt x="1358" y="7353"/>
                        </a:lnTo>
                        <a:lnTo>
                          <a:pt x="1778" y="7543"/>
                        </a:lnTo>
                        <a:lnTo>
                          <a:pt x="6311" y="7543"/>
                        </a:lnTo>
                        <a:lnTo>
                          <a:pt x="6743" y="7353"/>
                        </a:lnTo>
                        <a:lnTo>
                          <a:pt x="6896" y="6896"/>
                        </a:lnTo>
                        <a:close/>
                      </a:path>
                      <a:path w="226060" h="40640">
                        <a:moveTo>
                          <a:pt x="6959" y="1155"/>
                        </a:moveTo>
                        <a:lnTo>
                          <a:pt x="6794" y="673"/>
                        </a:lnTo>
                        <a:lnTo>
                          <a:pt x="6350" y="482"/>
                        </a:lnTo>
                        <a:lnTo>
                          <a:pt x="1663" y="482"/>
                        </a:lnTo>
                        <a:lnTo>
                          <a:pt x="1231" y="673"/>
                        </a:lnTo>
                        <a:lnTo>
                          <a:pt x="1054" y="1155"/>
                        </a:lnTo>
                        <a:lnTo>
                          <a:pt x="1231" y="1612"/>
                        </a:lnTo>
                        <a:lnTo>
                          <a:pt x="1663" y="1803"/>
                        </a:lnTo>
                        <a:lnTo>
                          <a:pt x="6350" y="1803"/>
                        </a:lnTo>
                        <a:lnTo>
                          <a:pt x="6794" y="1612"/>
                        </a:lnTo>
                        <a:lnTo>
                          <a:pt x="6959" y="1155"/>
                        </a:lnTo>
                        <a:close/>
                      </a:path>
                      <a:path w="226060" h="40640">
                        <a:moveTo>
                          <a:pt x="6997" y="13157"/>
                        </a:moveTo>
                        <a:lnTo>
                          <a:pt x="6680" y="12357"/>
                        </a:lnTo>
                        <a:lnTo>
                          <a:pt x="5943" y="12001"/>
                        </a:lnTo>
                        <a:lnTo>
                          <a:pt x="5715" y="12001"/>
                        </a:lnTo>
                        <a:lnTo>
                          <a:pt x="5715" y="13474"/>
                        </a:lnTo>
                        <a:lnTo>
                          <a:pt x="5715" y="15722"/>
                        </a:lnTo>
                        <a:lnTo>
                          <a:pt x="5537" y="15900"/>
                        </a:lnTo>
                        <a:lnTo>
                          <a:pt x="2578" y="15900"/>
                        </a:lnTo>
                        <a:lnTo>
                          <a:pt x="2400" y="15722"/>
                        </a:lnTo>
                        <a:lnTo>
                          <a:pt x="2400" y="13474"/>
                        </a:lnTo>
                        <a:lnTo>
                          <a:pt x="2578" y="13309"/>
                        </a:lnTo>
                        <a:lnTo>
                          <a:pt x="5537" y="13309"/>
                        </a:lnTo>
                        <a:lnTo>
                          <a:pt x="5715" y="13474"/>
                        </a:lnTo>
                        <a:lnTo>
                          <a:pt x="5715" y="12001"/>
                        </a:lnTo>
                        <a:lnTo>
                          <a:pt x="2095" y="12001"/>
                        </a:lnTo>
                        <a:lnTo>
                          <a:pt x="1371" y="12357"/>
                        </a:lnTo>
                        <a:lnTo>
                          <a:pt x="1054" y="13157"/>
                        </a:lnTo>
                        <a:lnTo>
                          <a:pt x="1054" y="17322"/>
                        </a:lnTo>
                        <a:lnTo>
                          <a:pt x="1257" y="17856"/>
                        </a:lnTo>
                        <a:lnTo>
                          <a:pt x="1739" y="18072"/>
                        </a:lnTo>
                        <a:lnTo>
                          <a:pt x="2209" y="17856"/>
                        </a:lnTo>
                        <a:lnTo>
                          <a:pt x="2387" y="17322"/>
                        </a:lnTo>
                        <a:lnTo>
                          <a:pt x="2514" y="17183"/>
                        </a:lnTo>
                        <a:lnTo>
                          <a:pt x="5943" y="17183"/>
                        </a:lnTo>
                        <a:lnTo>
                          <a:pt x="6680" y="16840"/>
                        </a:lnTo>
                        <a:lnTo>
                          <a:pt x="6997" y="16052"/>
                        </a:lnTo>
                        <a:lnTo>
                          <a:pt x="6997" y="15900"/>
                        </a:lnTo>
                        <a:lnTo>
                          <a:pt x="6997" y="13309"/>
                        </a:lnTo>
                        <a:lnTo>
                          <a:pt x="6997" y="13157"/>
                        </a:lnTo>
                        <a:close/>
                      </a:path>
                      <a:path w="226060" h="40640">
                        <a:moveTo>
                          <a:pt x="7543" y="3987"/>
                        </a:moveTo>
                        <a:lnTo>
                          <a:pt x="7353" y="3517"/>
                        </a:lnTo>
                        <a:lnTo>
                          <a:pt x="6921" y="3327"/>
                        </a:lnTo>
                        <a:lnTo>
                          <a:pt x="1143" y="3327"/>
                        </a:lnTo>
                        <a:lnTo>
                          <a:pt x="711" y="3517"/>
                        </a:lnTo>
                        <a:lnTo>
                          <a:pt x="533" y="3987"/>
                        </a:lnTo>
                        <a:lnTo>
                          <a:pt x="723" y="4483"/>
                        </a:lnTo>
                        <a:lnTo>
                          <a:pt x="1143" y="4686"/>
                        </a:lnTo>
                        <a:lnTo>
                          <a:pt x="6921" y="4686"/>
                        </a:lnTo>
                        <a:lnTo>
                          <a:pt x="7353" y="4483"/>
                        </a:lnTo>
                        <a:lnTo>
                          <a:pt x="7543" y="3987"/>
                        </a:lnTo>
                        <a:close/>
                      </a:path>
                      <a:path w="226060" h="40640">
                        <a:moveTo>
                          <a:pt x="16941" y="12661"/>
                        </a:moveTo>
                        <a:lnTo>
                          <a:pt x="16814" y="12192"/>
                        </a:lnTo>
                        <a:lnTo>
                          <a:pt x="16319" y="11899"/>
                        </a:lnTo>
                        <a:lnTo>
                          <a:pt x="15798" y="12103"/>
                        </a:lnTo>
                        <a:lnTo>
                          <a:pt x="15557" y="12661"/>
                        </a:lnTo>
                        <a:lnTo>
                          <a:pt x="15417" y="14325"/>
                        </a:lnTo>
                        <a:lnTo>
                          <a:pt x="15303" y="15252"/>
                        </a:lnTo>
                        <a:lnTo>
                          <a:pt x="15049" y="15786"/>
                        </a:lnTo>
                        <a:lnTo>
                          <a:pt x="14706" y="16002"/>
                        </a:lnTo>
                        <a:lnTo>
                          <a:pt x="14122" y="16090"/>
                        </a:lnTo>
                        <a:lnTo>
                          <a:pt x="12255" y="16167"/>
                        </a:lnTo>
                        <a:lnTo>
                          <a:pt x="10566" y="16090"/>
                        </a:lnTo>
                        <a:lnTo>
                          <a:pt x="9817" y="15786"/>
                        </a:lnTo>
                        <a:lnTo>
                          <a:pt x="9690" y="8648"/>
                        </a:lnTo>
                        <a:lnTo>
                          <a:pt x="9855" y="8458"/>
                        </a:lnTo>
                        <a:lnTo>
                          <a:pt x="14744" y="8458"/>
                        </a:lnTo>
                        <a:lnTo>
                          <a:pt x="14884" y="8648"/>
                        </a:lnTo>
                        <a:lnTo>
                          <a:pt x="14884" y="8966"/>
                        </a:lnTo>
                        <a:lnTo>
                          <a:pt x="15100" y="9525"/>
                        </a:lnTo>
                        <a:lnTo>
                          <a:pt x="15595" y="9766"/>
                        </a:lnTo>
                        <a:lnTo>
                          <a:pt x="16103" y="9525"/>
                        </a:lnTo>
                        <a:lnTo>
                          <a:pt x="16319" y="8966"/>
                        </a:lnTo>
                        <a:lnTo>
                          <a:pt x="16319" y="8458"/>
                        </a:lnTo>
                        <a:lnTo>
                          <a:pt x="16319" y="1854"/>
                        </a:lnTo>
                        <a:lnTo>
                          <a:pt x="16002" y="1054"/>
                        </a:lnTo>
                        <a:lnTo>
                          <a:pt x="15265" y="723"/>
                        </a:lnTo>
                        <a:lnTo>
                          <a:pt x="8674" y="723"/>
                        </a:lnTo>
                        <a:lnTo>
                          <a:pt x="8229" y="927"/>
                        </a:lnTo>
                        <a:lnTo>
                          <a:pt x="8026" y="1409"/>
                        </a:lnTo>
                        <a:lnTo>
                          <a:pt x="8229" y="1892"/>
                        </a:lnTo>
                        <a:lnTo>
                          <a:pt x="8674" y="2108"/>
                        </a:lnTo>
                        <a:lnTo>
                          <a:pt x="14732" y="2108"/>
                        </a:lnTo>
                        <a:lnTo>
                          <a:pt x="14884" y="2286"/>
                        </a:lnTo>
                        <a:lnTo>
                          <a:pt x="14884" y="6921"/>
                        </a:lnTo>
                        <a:lnTo>
                          <a:pt x="14732" y="7086"/>
                        </a:lnTo>
                        <a:lnTo>
                          <a:pt x="9309" y="7086"/>
                        </a:lnTo>
                        <a:lnTo>
                          <a:pt x="8559" y="7416"/>
                        </a:lnTo>
                        <a:lnTo>
                          <a:pt x="8255" y="8229"/>
                        </a:lnTo>
                        <a:lnTo>
                          <a:pt x="8280" y="15836"/>
                        </a:lnTo>
                        <a:lnTo>
                          <a:pt x="8407" y="16675"/>
                        </a:lnTo>
                        <a:lnTo>
                          <a:pt x="8661" y="17132"/>
                        </a:lnTo>
                        <a:lnTo>
                          <a:pt x="9131" y="17348"/>
                        </a:lnTo>
                        <a:lnTo>
                          <a:pt x="9931" y="17487"/>
                        </a:lnTo>
                        <a:lnTo>
                          <a:pt x="12077" y="17589"/>
                        </a:lnTo>
                        <a:lnTo>
                          <a:pt x="14427" y="17487"/>
                        </a:lnTo>
                        <a:lnTo>
                          <a:pt x="16891" y="14287"/>
                        </a:lnTo>
                        <a:lnTo>
                          <a:pt x="16941" y="12661"/>
                        </a:lnTo>
                        <a:close/>
                      </a:path>
                      <a:path w="226060" h="40640">
                        <a:moveTo>
                          <a:pt x="17272" y="39611"/>
                        </a:moveTo>
                        <a:lnTo>
                          <a:pt x="17246" y="39433"/>
                        </a:lnTo>
                        <a:lnTo>
                          <a:pt x="16865" y="38671"/>
                        </a:lnTo>
                        <a:lnTo>
                          <a:pt x="15494" y="38112"/>
                        </a:lnTo>
                        <a:lnTo>
                          <a:pt x="14439" y="37477"/>
                        </a:lnTo>
                        <a:lnTo>
                          <a:pt x="14300" y="37388"/>
                        </a:lnTo>
                        <a:lnTo>
                          <a:pt x="13322" y="36487"/>
                        </a:lnTo>
                        <a:lnTo>
                          <a:pt x="13347" y="36182"/>
                        </a:lnTo>
                        <a:lnTo>
                          <a:pt x="14160" y="35204"/>
                        </a:lnTo>
                        <a:lnTo>
                          <a:pt x="14490" y="34798"/>
                        </a:lnTo>
                        <a:lnTo>
                          <a:pt x="15367" y="33197"/>
                        </a:lnTo>
                        <a:lnTo>
                          <a:pt x="16243" y="30937"/>
                        </a:lnTo>
                        <a:lnTo>
                          <a:pt x="16344" y="30327"/>
                        </a:lnTo>
                        <a:lnTo>
                          <a:pt x="16459" y="29654"/>
                        </a:lnTo>
                        <a:lnTo>
                          <a:pt x="16294" y="29184"/>
                        </a:lnTo>
                        <a:lnTo>
                          <a:pt x="15862" y="29019"/>
                        </a:lnTo>
                        <a:lnTo>
                          <a:pt x="12839" y="29019"/>
                        </a:lnTo>
                        <a:lnTo>
                          <a:pt x="12839" y="25501"/>
                        </a:lnTo>
                        <a:lnTo>
                          <a:pt x="15773" y="25501"/>
                        </a:lnTo>
                        <a:lnTo>
                          <a:pt x="15824" y="25781"/>
                        </a:lnTo>
                        <a:lnTo>
                          <a:pt x="15316" y="26974"/>
                        </a:lnTo>
                        <a:lnTo>
                          <a:pt x="15227" y="27838"/>
                        </a:lnTo>
                        <a:lnTo>
                          <a:pt x="15443" y="28130"/>
                        </a:lnTo>
                        <a:lnTo>
                          <a:pt x="15951" y="28181"/>
                        </a:lnTo>
                        <a:lnTo>
                          <a:pt x="16344" y="27838"/>
                        </a:lnTo>
                        <a:lnTo>
                          <a:pt x="17018" y="26276"/>
                        </a:lnTo>
                        <a:lnTo>
                          <a:pt x="17183" y="25501"/>
                        </a:lnTo>
                        <a:lnTo>
                          <a:pt x="17119" y="24333"/>
                        </a:lnTo>
                        <a:lnTo>
                          <a:pt x="16687" y="24142"/>
                        </a:lnTo>
                        <a:lnTo>
                          <a:pt x="12839" y="24142"/>
                        </a:lnTo>
                        <a:lnTo>
                          <a:pt x="12674" y="23952"/>
                        </a:lnTo>
                        <a:lnTo>
                          <a:pt x="12547" y="22606"/>
                        </a:lnTo>
                        <a:lnTo>
                          <a:pt x="12420" y="22377"/>
                        </a:lnTo>
                        <a:lnTo>
                          <a:pt x="11976" y="22174"/>
                        </a:lnTo>
                        <a:lnTo>
                          <a:pt x="11480" y="22402"/>
                        </a:lnTo>
                        <a:lnTo>
                          <a:pt x="11252" y="22961"/>
                        </a:lnTo>
                        <a:lnTo>
                          <a:pt x="11252" y="23952"/>
                        </a:lnTo>
                        <a:lnTo>
                          <a:pt x="11163" y="28930"/>
                        </a:lnTo>
                        <a:lnTo>
                          <a:pt x="8369" y="29019"/>
                        </a:lnTo>
                        <a:lnTo>
                          <a:pt x="8369" y="25501"/>
                        </a:lnTo>
                        <a:lnTo>
                          <a:pt x="11099" y="25501"/>
                        </a:lnTo>
                        <a:lnTo>
                          <a:pt x="11163" y="28930"/>
                        </a:lnTo>
                        <a:lnTo>
                          <a:pt x="11163" y="24066"/>
                        </a:lnTo>
                        <a:lnTo>
                          <a:pt x="7937" y="24142"/>
                        </a:lnTo>
                        <a:lnTo>
                          <a:pt x="7213" y="24485"/>
                        </a:lnTo>
                        <a:lnTo>
                          <a:pt x="6896" y="25298"/>
                        </a:lnTo>
                        <a:lnTo>
                          <a:pt x="6819" y="33578"/>
                        </a:lnTo>
                        <a:lnTo>
                          <a:pt x="6337" y="36182"/>
                        </a:lnTo>
                        <a:lnTo>
                          <a:pt x="5346" y="38112"/>
                        </a:lnTo>
                        <a:lnTo>
                          <a:pt x="5283" y="39433"/>
                        </a:lnTo>
                        <a:lnTo>
                          <a:pt x="5397" y="39738"/>
                        </a:lnTo>
                        <a:lnTo>
                          <a:pt x="5778" y="39903"/>
                        </a:lnTo>
                        <a:lnTo>
                          <a:pt x="6223" y="39611"/>
                        </a:lnTo>
                        <a:lnTo>
                          <a:pt x="7531" y="37223"/>
                        </a:lnTo>
                        <a:lnTo>
                          <a:pt x="8102" y="34658"/>
                        </a:lnTo>
                        <a:lnTo>
                          <a:pt x="8216" y="30518"/>
                        </a:lnTo>
                        <a:lnTo>
                          <a:pt x="8369" y="30327"/>
                        </a:lnTo>
                        <a:lnTo>
                          <a:pt x="14846" y="30327"/>
                        </a:lnTo>
                        <a:lnTo>
                          <a:pt x="14871" y="30683"/>
                        </a:lnTo>
                        <a:lnTo>
                          <a:pt x="14274" y="32308"/>
                        </a:lnTo>
                        <a:lnTo>
                          <a:pt x="13411" y="33883"/>
                        </a:lnTo>
                        <a:lnTo>
                          <a:pt x="12331" y="35204"/>
                        </a:lnTo>
                        <a:lnTo>
                          <a:pt x="12141" y="35204"/>
                        </a:lnTo>
                        <a:lnTo>
                          <a:pt x="11303" y="34163"/>
                        </a:lnTo>
                        <a:lnTo>
                          <a:pt x="10566" y="32842"/>
                        </a:lnTo>
                        <a:lnTo>
                          <a:pt x="10033" y="31508"/>
                        </a:lnTo>
                        <a:lnTo>
                          <a:pt x="9664" y="31102"/>
                        </a:lnTo>
                        <a:lnTo>
                          <a:pt x="9169" y="31102"/>
                        </a:lnTo>
                        <a:lnTo>
                          <a:pt x="8864" y="31445"/>
                        </a:lnTo>
                        <a:lnTo>
                          <a:pt x="8915" y="32308"/>
                        </a:lnTo>
                        <a:lnTo>
                          <a:pt x="9461" y="33667"/>
                        </a:lnTo>
                        <a:lnTo>
                          <a:pt x="10248" y="35039"/>
                        </a:lnTo>
                        <a:lnTo>
                          <a:pt x="11150" y="36182"/>
                        </a:lnTo>
                        <a:lnTo>
                          <a:pt x="11112" y="36487"/>
                        </a:lnTo>
                        <a:lnTo>
                          <a:pt x="10033" y="37452"/>
                        </a:lnTo>
                        <a:lnTo>
                          <a:pt x="8801" y="38201"/>
                        </a:lnTo>
                        <a:lnTo>
                          <a:pt x="7454" y="38684"/>
                        </a:lnTo>
                        <a:lnTo>
                          <a:pt x="7112" y="39027"/>
                        </a:lnTo>
                        <a:lnTo>
                          <a:pt x="7124" y="39611"/>
                        </a:lnTo>
                        <a:lnTo>
                          <a:pt x="7416" y="39979"/>
                        </a:lnTo>
                        <a:lnTo>
                          <a:pt x="7912" y="40030"/>
                        </a:lnTo>
                        <a:lnTo>
                          <a:pt x="9537" y="39433"/>
                        </a:lnTo>
                        <a:lnTo>
                          <a:pt x="10934" y="38595"/>
                        </a:lnTo>
                        <a:lnTo>
                          <a:pt x="12115" y="37477"/>
                        </a:lnTo>
                        <a:lnTo>
                          <a:pt x="12369" y="37503"/>
                        </a:lnTo>
                        <a:lnTo>
                          <a:pt x="13563" y="38620"/>
                        </a:lnTo>
                        <a:lnTo>
                          <a:pt x="14909" y="39433"/>
                        </a:lnTo>
                        <a:lnTo>
                          <a:pt x="16535" y="40030"/>
                        </a:lnTo>
                        <a:lnTo>
                          <a:pt x="17005" y="39979"/>
                        </a:lnTo>
                        <a:lnTo>
                          <a:pt x="17272" y="39611"/>
                        </a:lnTo>
                        <a:close/>
                      </a:path>
                      <a:path w="226060" h="40640">
                        <a:moveTo>
                          <a:pt x="24866" y="23317"/>
                        </a:moveTo>
                        <a:lnTo>
                          <a:pt x="24765" y="22771"/>
                        </a:lnTo>
                        <a:lnTo>
                          <a:pt x="24333" y="22453"/>
                        </a:lnTo>
                        <a:lnTo>
                          <a:pt x="23812" y="22567"/>
                        </a:lnTo>
                        <a:lnTo>
                          <a:pt x="23571" y="22961"/>
                        </a:lnTo>
                        <a:lnTo>
                          <a:pt x="23456" y="23317"/>
                        </a:lnTo>
                        <a:lnTo>
                          <a:pt x="22847" y="26085"/>
                        </a:lnTo>
                        <a:lnTo>
                          <a:pt x="21856" y="28714"/>
                        </a:lnTo>
                        <a:lnTo>
                          <a:pt x="20497" y="30924"/>
                        </a:lnTo>
                        <a:lnTo>
                          <a:pt x="20294" y="32524"/>
                        </a:lnTo>
                        <a:lnTo>
                          <a:pt x="20650" y="32854"/>
                        </a:lnTo>
                        <a:lnTo>
                          <a:pt x="21069" y="32664"/>
                        </a:lnTo>
                        <a:lnTo>
                          <a:pt x="22174" y="30695"/>
                        </a:lnTo>
                        <a:lnTo>
                          <a:pt x="22263" y="39738"/>
                        </a:lnTo>
                        <a:lnTo>
                          <a:pt x="22479" y="40284"/>
                        </a:lnTo>
                        <a:lnTo>
                          <a:pt x="22974" y="40513"/>
                        </a:lnTo>
                        <a:lnTo>
                          <a:pt x="23482" y="40284"/>
                        </a:lnTo>
                        <a:lnTo>
                          <a:pt x="23685" y="39738"/>
                        </a:lnTo>
                        <a:lnTo>
                          <a:pt x="23685" y="30645"/>
                        </a:lnTo>
                        <a:lnTo>
                          <a:pt x="23736" y="27432"/>
                        </a:lnTo>
                        <a:lnTo>
                          <a:pt x="24218" y="26085"/>
                        </a:lnTo>
                        <a:lnTo>
                          <a:pt x="24561" y="24841"/>
                        </a:lnTo>
                        <a:lnTo>
                          <a:pt x="24866" y="23317"/>
                        </a:lnTo>
                        <a:close/>
                      </a:path>
                      <a:path w="226060" h="40640">
                        <a:moveTo>
                          <a:pt x="34544" y="16243"/>
                        </a:moveTo>
                        <a:lnTo>
                          <a:pt x="32194" y="16243"/>
                        </a:lnTo>
                        <a:lnTo>
                          <a:pt x="31508" y="16243"/>
                        </a:lnTo>
                        <a:lnTo>
                          <a:pt x="28625" y="16243"/>
                        </a:lnTo>
                        <a:lnTo>
                          <a:pt x="31826" y="17614"/>
                        </a:lnTo>
                        <a:lnTo>
                          <a:pt x="32626" y="17614"/>
                        </a:lnTo>
                        <a:lnTo>
                          <a:pt x="34023" y="17284"/>
                        </a:lnTo>
                        <a:lnTo>
                          <a:pt x="34544" y="16243"/>
                        </a:lnTo>
                        <a:close/>
                      </a:path>
                      <a:path w="226060" h="40640">
                        <a:moveTo>
                          <a:pt x="35217" y="1549"/>
                        </a:moveTo>
                        <a:lnTo>
                          <a:pt x="34899" y="749"/>
                        </a:lnTo>
                        <a:lnTo>
                          <a:pt x="34163" y="419"/>
                        </a:lnTo>
                        <a:lnTo>
                          <a:pt x="33756" y="419"/>
                        </a:lnTo>
                        <a:lnTo>
                          <a:pt x="33756" y="1892"/>
                        </a:lnTo>
                        <a:lnTo>
                          <a:pt x="33756" y="5003"/>
                        </a:lnTo>
                        <a:lnTo>
                          <a:pt x="33604" y="5181"/>
                        </a:lnTo>
                        <a:lnTo>
                          <a:pt x="24384" y="5181"/>
                        </a:lnTo>
                        <a:lnTo>
                          <a:pt x="24244" y="5003"/>
                        </a:lnTo>
                        <a:lnTo>
                          <a:pt x="24244" y="1892"/>
                        </a:lnTo>
                        <a:lnTo>
                          <a:pt x="24384" y="1727"/>
                        </a:lnTo>
                        <a:lnTo>
                          <a:pt x="33604" y="1727"/>
                        </a:lnTo>
                        <a:lnTo>
                          <a:pt x="33756" y="1892"/>
                        </a:lnTo>
                        <a:lnTo>
                          <a:pt x="33756" y="419"/>
                        </a:lnTo>
                        <a:lnTo>
                          <a:pt x="23837" y="419"/>
                        </a:lnTo>
                        <a:lnTo>
                          <a:pt x="23088" y="749"/>
                        </a:lnTo>
                        <a:lnTo>
                          <a:pt x="22783" y="1549"/>
                        </a:lnTo>
                        <a:lnTo>
                          <a:pt x="22783" y="5245"/>
                        </a:lnTo>
                        <a:lnTo>
                          <a:pt x="23088" y="6057"/>
                        </a:lnTo>
                        <a:lnTo>
                          <a:pt x="23837" y="6400"/>
                        </a:lnTo>
                        <a:lnTo>
                          <a:pt x="34163" y="6400"/>
                        </a:lnTo>
                        <a:lnTo>
                          <a:pt x="34899" y="6057"/>
                        </a:lnTo>
                        <a:lnTo>
                          <a:pt x="35217" y="5245"/>
                        </a:lnTo>
                        <a:lnTo>
                          <a:pt x="35217" y="1727"/>
                        </a:lnTo>
                        <a:lnTo>
                          <a:pt x="35217" y="1549"/>
                        </a:lnTo>
                        <a:close/>
                      </a:path>
                      <a:path w="226060" h="40640">
                        <a:moveTo>
                          <a:pt x="37198" y="8521"/>
                        </a:moveTo>
                        <a:lnTo>
                          <a:pt x="37020" y="8039"/>
                        </a:lnTo>
                        <a:lnTo>
                          <a:pt x="36601" y="7848"/>
                        </a:lnTo>
                        <a:lnTo>
                          <a:pt x="21386" y="7848"/>
                        </a:lnTo>
                        <a:lnTo>
                          <a:pt x="20967" y="8039"/>
                        </a:lnTo>
                        <a:lnTo>
                          <a:pt x="20789" y="8521"/>
                        </a:lnTo>
                        <a:lnTo>
                          <a:pt x="20967" y="9004"/>
                        </a:lnTo>
                        <a:lnTo>
                          <a:pt x="21386" y="9194"/>
                        </a:lnTo>
                        <a:lnTo>
                          <a:pt x="23990" y="9194"/>
                        </a:lnTo>
                        <a:lnTo>
                          <a:pt x="24104" y="9359"/>
                        </a:lnTo>
                        <a:lnTo>
                          <a:pt x="23672" y="10883"/>
                        </a:lnTo>
                        <a:lnTo>
                          <a:pt x="23152" y="12382"/>
                        </a:lnTo>
                        <a:lnTo>
                          <a:pt x="22593" y="13728"/>
                        </a:lnTo>
                        <a:lnTo>
                          <a:pt x="22580" y="14274"/>
                        </a:lnTo>
                        <a:lnTo>
                          <a:pt x="22974" y="14668"/>
                        </a:lnTo>
                        <a:lnTo>
                          <a:pt x="23583" y="14617"/>
                        </a:lnTo>
                        <a:lnTo>
                          <a:pt x="24015" y="14135"/>
                        </a:lnTo>
                        <a:lnTo>
                          <a:pt x="24701" y="12382"/>
                        </a:lnTo>
                        <a:lnTo>
                          <a:pt x="24904" y="12204"/>
                        </a:lnTo>
                        <a:lnTo>
                          <a:pt x="33629" y="12204"/>
                        </a:lnTo>
                        <a:lnTo>
                          <a:pt x="33756" y="12382"/>
                        </a:lnTo>
                        <a:lnTo>
                          <a:pt x="33489" y="14566"/>
                        </a:lnTo>
                        <a:lnTo>
                          <a:pt x="33362" y="15074"/>
                        </a:lnTo>
                        <a:lnTo>
                          <a:pt x="32969" y="16040"/>
                        </a:lnTo>
                        <a:lnTo>
                          <a:pt x="32715" y="16103"/>
                        </a:lnTo>
                        <a:lnTo>
                          <a:pt x="34620" y="16103"/>
                        </a:lnTo>
                        <a:lnTo>
                          <a:pt x="35331" y="12052"/>
                        </a:lnTo>
                        <a:lnTo>
                          <a:pt x="35090" y="11226"/>
                        </a:lnTo>
                        <a:lnTo>
                          <a:pt x="34404" y="10883"/>
                        </a:lnTo>
                        <a:lnTo>
                          <a:pt x="25349" y="10883"/>
                        </a:lnTo>
                        <a:lnTo>
                          <a:pt x="25234" y="10718"/>
                        </a:lnTo>
                        <a:lnTo>
                          <a:pt x="25603" y="9359"/>
                        </a:lnTo>
                        <a:lnTo>
                          <a:pt x="25806" y="9194"/>
                        </a:lnTo>
                        <a:lnTo>
                          <a:pt x="36601" y="9194"/>
                        </a:lnTo>
                        <a:lnTo>
                          <a:pt x="37033" y="9004"/>
                        </a:lnTo>
                        <a:lnTo>
                          <a:pt x="37198" y="8521"/>
                        </a:lnTo>
                        <a:close/>
                      </a:path>
                      <a:path w="226060" h="40640">
                        <a:moveTo>
                          <a:pt x="37414" y="38290"/>
                        </a:moveTo>
                        <a:lnTo>
                          <a:pt x="37134" y="37846"/>
                        </a:lnTo>
                        <a:lnTo>
                          <a:pt x="35153" y="36195"/>
                        </a:lnTo>
                        <a:lnTo>
                          <a:pt x="33642" y="34531"/>
                        </a:lnTo>
                        <a:lnTo>
                          <a:pt x="33261" y="33883"/>
                        </a:lnTo>
                        <a:lnTo>
                          <a:pt x="32651" y="32854"/>
                        </a:lnTo>
                        <a:lnTo>
                          <a:pt x="32727" y="32702"/>
                        </a:lnTo>
                        <a:lnTo>
                          <a:pt x="36677" y="32702"/>
                        </a:lnTo>
                        <a:lnTo>
                          <a:pt x="37096" y="32512"/>
                        </a:lnTo>
                        <a:lnTo>
                          <a:pt x="37274" y="32029"/>
                        </a:lnTo>
                        <a:lnTo>
                          <a:pt x="37096" y="31584"/>
                        </a:lnTo>
                        <a:lnTo>
                          <a:pt x="36677" y="31381"/>
                        </a:lnTo>
                        <a:lnTo>
                          <a:pt x="31991" y="31381"/>
                        </a:lnTo>
                        <a:lnTo>
                          <a:pt x="31826" y="31203"/>
                        </a:lnTo>
                        <a:lnTo>
                          <a:pt x="31826" y="29819"/>
                        </a:lnTo>
                        <a:lnTo>
                          <a:pt x="31991" y="29667"/>
                        </a:lnTo>
                        <a:lnTo>
                          <a:pt x="35407" y="29667"/>
                        </a:lnTo>
                        <a:lnTo>
                          <a:pt x="36131" y="29311"/>
                        </a:lnTo>
                        <a:lnTo>
                          <a:pt x="36360" y="28714"/>
                        </a:lnTo>
                        <a:lnTo>
                          <a:pt x="36436" y="28359"/>
                        </a:lnTo>
                        <a:lnTo>
                          <a:pt x="36436" y="24282"/>
                        </a:lnTo>
                        <a:lnTo>
                          <a:pt x="36436" y="24104"/>
                        </a:lnTo>
                        <a:lnTo>
                          <a:pt x="36131" y="23304"/>
                        </a:lnTo>
                        <a:lnTo>
                          <a:pt x="35407" y="22961"/>
                        </a:lnTo>
                        <a:lnTo>
                          <a:pt x="35039" y="22961"/>
                        </a:lnTo>
                        <a:lnTo>
                          <a:pt x="35039" y="24447"/>
                        </a:lnTo>
                        <a:lnTo>
                          <a:pt x="35039" y="28194"/>
                        </a:lnTo>
                        <a:lnTo>
                          <a:pt x="34861" y="28359"/>
                        </a:lnTo>
                        <a:lnTo>
                          <a:pt x="27520" y="28359"/>
                        </a:lnTo>
                        <a:lnTo>
                          <a:pt x="27368" y="28194"/>
                        </a:lnTo>
                        <a:lnTo>
                          <a:pt x="27368" y="24447"/>
                        </a:lnTo>
                        <a:lnTo>
                          <a:pt x="27520" y="24282"/>
                        </a:lnTo>
                        <a:lnTo>
                          <a:pt x="34861" y="24282"/>
                        </a:lnTo>
                        <a:lnTo>
                          <a:pt x="35039" y="24447"/>
                        </a:lnTo>
                        <a:lnTo>
                          <a:pt x="35039" y="22961"/>
                        </a:lnTo>
                        <a:lnTo>
                          <a:pt x="27012" y="22961"/>
                        </a:lnTo>
                        <a:lnTo>
                          <a:pt x="26263" y="23317"/>
                        </a:lnTo>
                        <a:lnTo>
                          <a:pt x="25958" y="24104"/>
                        </a:lnTo>
                        <a:lnTo>
                          <a:pt x="26035" y="28714"/>
                        </a:lnTo>
                        <a:lnTo>
                          <a:pt x="26263" y="29311"/>
                        </a:lnTo>
                        <a:lnTo>
                          <a:pt x="27012" y="29667"/>
                        </a:lnTo>
                        <a:lnTo>
                          <a:pt x="30226" y="29667"/>
                        </a:lnTo>
                        <a:lnTo>
                          <a:pt x="30391" y="29819"/>
                        </a:lnTo>
                        <a:lnTo>
                          <a:pt x="30391" y="31203"/>
                        </a:lnTo>
                        <a:lnTo>
                          <a:pt x="30226" y="31381"/>
                        </a:lnTo>
                        <a:lnTo>
                          <a:pt x="25628" y="31381"/>
                        </a:lnTo>
                        <a:lnTo>
                          <a:pt x="25209" y="31584"/>
                        </a:lnTo>
                        <a:lnTo>
                          <a:pt x="25044" y="32029"/>
                        </a:lnTo>
                        <a:lnTo>
                          <a:pt x="25209" y="32512"/>
                        </a:lnTo>
                        <a:lnTo>
                          <a:pt x="25628" y="32702"/>
                        </a:lnTo>
                        <a:lnTo>
                          <a:pt x="29502" y="32702"/>
                        </a:lnTo>
                        <a:lnTo>
                          <a:pt x="29552" y="32854"/>
                        </a:lnTo>
                        <a:lnTo>
                          <a:pt x="28486" y="34594"/>
                        </a:lnTo>
                        <a:lnTo>
                          <a:pt x="26987" y="36258"/>
                        </a:lnTo>
                        <a:lnTo>
                          <a:pt x="25082" y="37795"/>
                        </a:lnTo>
                        <a:lnTo>
                          <a:pt x="24765" y="38290"/>
                        </a:lnTo>
                        <a:lnTo>
                          <a:pt x="24866" y="38912"/>
                        </a:lnTo>
                        <a:lnTo>
                          <a:pt x="25247" y="39204"/>
                        </a:lnTo>
                        <a:lnTo>
                          <a:pt x="25755" y="39077"/>
                        </a:lnTo>
                        <a:lnTo>
                          <a:pt x="27635" y="37515"/>
                        </a:lnTo>
                        <a:lnTo>
                          <a:pt x="29171" y="35788"/>
                        </a:lnTo>
                        <a:lnTo>
                          <a:pt x="30314" y="33959"/>
                        </a:lnTo>
                        <a:lnTo>
                          <a:pt x="30429" y="39738"/>
                        </a:lnTo>
                        <a:lnTo>
                          <a:pt x="30594" y="40208"/>
                        </a:lnTo>
                        <a:lnTo>
                          <a:pt x="31102" y="40436"/>
                        </a:lnTo>
                        <a:lnTo>
                          <a:pt x="31610" y="40208"/>
                        </a:lnTo>
                        <a:lnTo>
                          <a:pt x="31788" y="39738"/>
                        </a:lnTo>
                        <a:lnTo>
                          <a:pt x="31826" y="33959"/>
                        </a:lnTo>
                        <a:lnTo>
                          <a:pt x="31965" y="33997"/>
                        </a:lnTo>
                        <a:lnTo>
                          <a:pt x="33058" y="35801"/>
                        </a:lnTo>
                        <a:lnTo>
                          <a:pt x="34569" y="37528"/>
                        </a:lnTo>
                        <a:lnTo>
                          <a:pt x="36512" y="39141"/>
                        </a:lnTo>
                        <a:lnTo>
                          <a:pt x="36969" y="39243"/>
                        </a:lnTo>
                        <a:lnTo>
                          <a:pt x="37350" y="38912"/>
                        </a:lnTo>
                        <a:lnTo>
                          <a:pt x="37414" y="38290"/>
                        </a:lnTo>
                        <a:close/>
                      </a:path>
                      <a:path w="226060" h="40640">
                        <a:moveTo>
                          <a:pt x="57543" y="11074"/>
                        </a:moveTo>
                        <a:lnTo>
                          <a:pt x="57480" y="10909"/>
                        </a:lnTo>
                        <a:lnTo>
                          <a:pt x="57175" y="10134"/>
                        </a:lnTo>
                        <a:lnTo>
                          <a:pt x="56197" y="9690"/>
                        </a:lnTo>
                        <a:lnTo>
                          <a:pt x="54927" y="9105"/>
                        </a:lnTo>
                        <a:lnTo>
                          <a:pt x="54089" y="8585"/>
                        </a:lnTo>
                        <a:lnTo>
                          <a:pt x="54089" y="12598"/>
                        </a:lnTo>
                        <a:lnTo>
                          <a:pt x="54089" y="14046"/>
                        </a:lnTo>
                        <a:lnTo>
                          <a:pt x="54089" y="15671"/>
                        </a:lnTo>
                        <a:lnTo>
                          <a:pt x="53924" y="15836"/>
                        </a:lnTo>
                        <a:lnTo>
                          <a:pt x="50165" y="15836"/>
                        </a:lnTo>
                        <a:lnTo>
                          <a:pt x="49999" y="15671"/>
                        </a:lnTo>
                        <a:lnTo>
                          <a:pt x="49999" y="14046"/>
                        </a:lnTo>
                        <a:lnTo>
                          <a:pt x="50165" y="13868"/>
                        </a:lnTo>
                        <a:lnTo>
                          <a:pt x="53924" y="13868"/>
                        </a:lnTo>
                        <a:lnTo>
                          <a:pt x="54089" y="14046"/>
                        </a:lnTo>
                        <a:lnTo>
                          <a:pt x="54089" y="12598"/>
                        </a:lnTo>
                        <a:lnTo>
                          <a:pt x="53924" y="12763"/>
                        </a:lnTo>
                        <a:lnTo>
                          <a:pt x="50165" y="12763"/>
                        </a:lnTo>
                        <a:lnTo>
                          <a:pt x="49999" y="12598"/>
                        </a:lnTo>
                        <a:lnTo>
                          <a:pt x="50025" y="11010"/>
                        </a:lnTo>
                        <a:lnTo>
                          <a:pt x="50165" y="10871"/>
                        </a:lnTo>
                        <a:lnTo>
                          <a:pt x="53924" y="10871"/>
                        </a:lnTo>
                        <a:lnTo>
                          <a:pt x="54089" y="12598"/>
                        </a:lnTo>
                        <a:lnTo>
                          <a:pt x="54089" y="8585"/>
                        </a:lnTo>
                        <a:lnTo>
                          <a:pt x="53441" y="8178"/>
                        </a:lnTo>
                        <a:lnTo>
                          <a:pt x="53441" y="9690"/>
                        </a:lnTo>
                        <a:lnTo>
                          <a:pt x="50076" y="9690"/>
                        </a:lnTo>
                        <a:lnTo>
                          <a:pt x="50063" y="6794"/>
                        </a:lnTo>
                        <a:lnTo>
                          <a:pt x="51041" y="7797"/>
                        </a:lnTo>
                        <a:lnTo>
                          <a:pt x="52158" y="8724"/>
                        </a:lnTo>
                        <a:lnTo>
                          <a:pt x="53365" y="9537"/>
                        </a:lnTo>
                        <a:lnTo>
                          <a:pt x="53441" y="9690"/>
                        </a:lnTo>
                        <a:lnTo>
                          <a:pt x="53441" y="8178"/>
                        </a:lnTo>
                        <a:lnTo>
                          <a:pt x="53098" y="7962"/>
                        </a:lnTo>
                        <a:lnTo>
                          <a:pt x="51790" y="6794"/>
                        </a:lnTo>
                        <a:lnTo>
                          <a:pt x="51701" y="6604"/>
                        </a:lnTo>
                        <a:lnTo>
                          <a:pt x="56832" y="6604"/>
                        </a:lnTo>
                        <a:lnTo>
                          <a:pt x="57238" y="6413"/>
                        </a:lnTo>
                        <a:lnTo>
                          <a:pt x="57416" y="5930"/>
                        </a:lnTo>
                        <a:lnTo>
                          <a:pt x="57251" y="5461"/>
                        </a:lnTo>
                        <a:lnTo>
                          <a:pt x="56832" y="5295"/>
                        </a:lnTo>
                        <a:lnTo>
                          <a:pt x="53708" y="5295"/>
                        </a:lnTo>
                        <a:lnTo>
                          <a:pt x="53644" y="5105"/>
                        </a:lnTo>
                        <a:lnTo>
                          <a:pt x="54724" y="3060"/>
                        </a:lnTo>
                        <a:lnTo>
                          <a:pt x="54724" y="2540"/>
                        </a:lnTo>
                        <a:lnTo>
                          <a:pt x="54356" y="2197"/>
                        </a:lnTo>
                        <a:lnTo>
                          <a:pt x="53403" y="2692"/>
                        </a:lnTo>
                        <a:lnTo>
                          <a:pt x="52108" y="5143"/>
                        </a:lnTo>
                        <a:lnTo>
                          <a:pt x="51854" y="5295"/>
                        </a:lnTo>
                        <a:lnTo>
                          <a:pt x="50165" y="5295"/>
                        </a:lnTo>
                        <a:lnTo>
                          <a:pt x="50063" y="1981"/>
                        </a:lnTo>
                        <a:lnTo>
                          <a:pt x="50165" y="1854"/>
                        </a:lnTo>
                        <a:lnTo>
                          <a:pt x="52235" y="1701"/>
                        </a:lnTo>
                        <a:lnTo>
                          <a:pt x="54051" y="1524"/>
                        </a:lnTo>
                        <a:lnTo>
                          <a:pt x="55626" y="1282"/>
                        </a:lnTo>
                        <a:lnTo>
                          <a:pt x="56007" y="1041"/>
                        </a:lnTo>
                        <a:lnTo>
                          <a:pt x="56095" y="533"/>
                        </a:lnTo>
                        <a:lnTo>
                          <a:pt x="55410" y="0"/>
                        </a:lnTo>
                        <a:lnTo>
                          <a:pt x="51727" y="533"/>
                        </a:lnTo>
                        <a:lnTo>
                          <a:pt x="48590" y="749"/>
                        </a:lnTo>
                        <a:lnTo>
                          <a:pt x="48590" y="12598"/>
                        </a:lnTo>
                        <a:lnTo>
                          <a:pt x="48590" y="14046"/>
                        </a:lnTo>
                        <a:lnTo>
                          <a:pt x="48590" y="15671"/>
                        </a:lnTo>
                        <a:lnTo>
                          <a:pt x="48437" y="15836"/>
                        </a:lnTo>
                        <a:lnTo>
                          <a:pt x="44653" y="15836"/>
                        </a:lnTo>
                        <a:lnTo>
                          <a:pt x="44500" y="15671"/>
                        </a:lnTo>
                        <a:lnTo>
                          <a:pt x="44500" y="14046"/>
                        </a:lnTo>
                        <a:lnTo>
                          <a:pt x="44653" y="13868"/>
                        </a:lnTo>
                        <a:lnTo>
                          <a:pt x="48437" y="13868"/>
                        </a:lnTo>
                        <a:lnTo>
                          <a:pt x="48590" y="14046"/>
                        </a:lnTo>
                        <a:lnTo>
                          <a:pt x="48590" y="12598"/>
                        </a:lnTo>
                        <a:lnTo>
                          <a:pt x="48437" y="12763"/>
                        </a:lnTo>
                        <a:lnTo>
                          <a:pt x="44653" y="12763"/>
                        </a:lnTo>
                        <a:lnTo>
                          <a:pt x="44500" y="12598"/>
                        </a:lnTo>
                        <a:lnTo>
                          <a:pt x="44615" y="10909"/>
                        </a:lnTo>
                        <a:lnTo>
                          <a:pt x="48437" y="10871"/>
                        </a:lnTo>
                        <a:lnTo>
                          <a:pt x="48590" y="12598"/>
                        </a:lnTo>
                        <a:lnTo>
                          <a:pt x="48590" y="749"/>
                        </a:lnTo>
                        <a:lnTo>
                          <a:pt x="47599" y="812"/>
                        </a:lnTo>
                        <a:lnTo>
                          <a:pt x="43040" y="825"/>
                        </a:lnTo>
                        <a:lnTo>
                          <a:pt x="42621" y="1016"/>
                        </a:lnTo>
                        <a:lnTo>
                          <a:pt x="42570" y="1701"/>
                        </a:lnTo>
                        <a:lnTo>
                          <a:pt x="42646" y="1854"/>
                        </a:lnTo>
                        <a:lnTo>
                          <a:pt x="42760" y="1981"/>
                        </a:lnTo>
                        <a:lnTo>
                          <a:pt x="43103" y="2146"/>
                        </a:lnTo>
                        <a:lnTo>
                          <a:pt x="44843" y="2146"/>
                        </a:lnTo>
                        <a:lnTo>
                          <a:pt x="46621" y="2095"/>
                        </a:lnTo>
                        <a:lnTo>
                          <a:pt x="48437" y="1981"/>
                        </a:lnTo>
                        <a:lnTo>
                          <a:pt x="48564" y="5143"/>
                        </a:lnTo>
                        <a:lnTo>
                          <a:pt x="48552" y="6781"/>
                        </a:lnTo>
                        <a:lnTo>
                          <a:pt x="48526" y="9690"/>
                        </a:lnTo>
                        <a:lnTo>
                          <a:pt x="45148" y="9690"/>
                        </a:lnTo>
                        <a:lnTo>
                          <a:pt x="45212" y="9537"/>
                        </a:lnTo>
                        <a:lnTo>
                          <a:pt x="46494" y="8686"/>
                        </a:lnTo>
                        <a:lnTo>
                          <a:pt x="47612" y="7747"/>
                        </a:lnTo>
                        <a:lnTo>
                          <a:pt x="48425" y="6858"/>
                        </a:lnTo>
                        <a:lnTo>
                          <a:pt x="48552" y="6781"/>
                        </a:lnTo>
                        <a:lnTo>
                          <a:pt x="48552" y="5168"/>
                        </a:lnTo>
                        <a:lnTo>
                          <a:pt x="48437" y="5295"/>
                        </a:lnTo>
                        <a:lnTo>
                          <a:pt x="46596" y="5295"/>
                        </a:lnTo>
                        <a:lnTo>
                          <a:pt x="46367" y="5143"/>
                        </a:lnTo>
                        <a:lnTo>
                          <a:pt x="45173" y="2997"/>
                        </a:lnTo>
                        <a:lnTo>
                          <a:pt x="44742" y="2654"/>
                        </a:lnTo>
                        <a:lnTo>
                          <a:pt x="44196" y="2654"/>
                        </a:lnTo>
                        <a:lnTo>
                          <a:pt x="43865" y="2997"/>
                        </a:lnTo>
                        <a:lnTo>
                          <a:pt x="43942" y="3479"/>
                        </a:lnTo>
                        <a:lnTo>
                          <a:pt x="44856" y="5105"/>
                        </a:lnTo>
                        <a:lnTo>
                          <a:pt x="44805" y="5295"/>
                        </a:lnTo>
                        <a:lnTo>
                          <a:pt x="41770" y="5295"/>
                        </a:lnTo>
                        <a:lnTo>
                          <a:pt x="41351" y="5461"/>
                        </a:lnTo>
                        <a:lnTo>
                          <a:pt x="41173" y="5930"/>
                        </a:lnTo>
                        <a:lnTo>
                          <a:pt x="41351" y="6413"/>
                        </a:lnTo>
                        <a:lnTo>
                          <a:pt x="41770" y="6604"/>
                        </a:lnTo>
                        <a:lnTo>
                          <a:pt x="46901" y="6604"/>
                        </a:lnTo>
                        <a:lnTo>
                          <a:pt x="46824" y="6781"/>
                        </a:lnTo>
                        <a:lnTo>
                          <a:pt x="45491" y="7962"/>
                        </a:lnTo>
                        <a:lnTo>
                          <a:pt x="43662" y="9105"/>
                        </a:lnTo>
                        <a:lnTo>
                          <a:pt x="41427" y="10134"/>
                        </a:lnTo>
                        <a:lnTo>
                          <a:pt x="41059" y="11074"/>
                        </a:lnTo>
                        <a:lnTo>
                          <a:pt x="41376" y="11480"/>
                        </a:lnTo>
                        <a:lnTo>
                          <a:pt x="41846" y="11480"/>
                        </a:lnTo>
                        <a:lnTo>
                          <a:pt x="42926" y="10909"/>
                        </a:lnTo>
                        <a:lnTo>
                          <a:pt x="43078" y="11010"/>
                        </a:lnTo>
                        <a:lnTo>
                          <a:pt x="43091" y="17094"/>
                        </a:lnTo>
                        <a:lnTo>
                          <a:pt x="43281" y="17627"/>
                        </a:lnTo>
                        <a:lnTo>
                          <a:pt x="43789" y="17868"/>
                        </a:lnTo>
                        <a:lnTo>
                          <a:pt x="44297" y="17627"/>
                        </a:lnTo>
                        <a:lnTo>
                          <a:pt x="44500" y="17094"/>
                        </a:lnTo>
                        <a:lnTo>
                          <a:pt x="53987" y="16979"/>
                        </a:lnTo>
                        <a:lnTo>
                          <a:pt x="54305" y="17640"/>
                        </a:lnTo>
                        <a:lnTo>
                          <a:pt x="54800" y="17868"/>
                        </a:lnTo>
                        <a:lnTo>
                          <a:pt x="55308" y="17627"/>
                        </a:lnTo>
                        <a:lnTo>
                          <a:pt x="55499" y="17094"/>
                        </a:lnTo>
                        <a:lnTo>
                          <a:pt x="55511" y="15836"/>
                        </a:lnTo>
                        <a:lnTo>
                          <a:pt x="55511" y="13868"/>
                        </a:lnTo>
                        <a:lnTo>
                          <a:pt x="55511" y="12763"/>
                        </a:lnTo>
                        <a:lnTo>
                          <a:pt x="55511" y="11010"/>
                        </a:lnTo>
                        <a:lnTo>
                          <a:pt x="55664" y="10909"/>
                        </a:lnTo>
                        <a:lnTo>
                          <a:pt x="56730" y="11480"/>
                        </a:lnTo>
                        <a:lnTo>
                          <a:pt x="57213" y="11480"/>
                        </a:lnTo>
                        <a:lnTo>
                          <a:pt x="57543" y="11074"/>
                        </a:lnTo>
                        <a:close/>
                      </a:path>
                      <a:path w="226060" h="40640">
                        <a:moveTo>
                          <a:pt x="57696" y="39687"/>
                        </a:moveTo>
                        <a:lnTo>
                          <a:pt x="57645" y="39116"/>
                        </a:lnTo>
                        <a:lnTo>
                          <a:pt x="57302" y="38785"/>
                        </a:lnTo>
                        <a:lnTo>
                          <a:pt x="56121" y="38315"/>
                        </a:lnTo>
                        <a:lnTo>
                          <a:pt x="55092" y="37693"/>
                        </a:lnTo>
                        <a:lnTo>
                          <a:pt x="54356" y="37033"/>
                        </a:lnTo>
                        <a:lnTo>
                          <a:pt x="53517" y="35814"/>
                        </a:lnTo>
                        <a:lnTo>
                          <a:pt x="52793" y="34772"/>
                        </a:lnTo>
                        <a:lnTo>
                          <a:pt x="52832" y="34556"/>
                        </a:lnTo>
                        <a:lnTo>
                          <a:pt x="55841" y="34556"/>
                        </a:lnTo>
                        <a:lnTo>
                          <a:pt x="56578" y="34213"/>
                        </a:lnTo>
                        <a:lnTo>
                          <a:pt x="56896" y="33439"/>
                        </a:lnTo>
                        <a:lnTo>
                          <a:pt x="56896" y="30073"/>
                        </a:lnTo>
                        <a:lnTo>
                          <a:pt x="56578" y="29197"/>
                        </a:lnTo>
                        <a:lnTo>
                          <a:pt x="55841" y="28854"/>
                        </a:lnTo>
                        <a:lnTo>
                          <a:pt x="55664" y="28854"/>
                        </a:lnTo>
                        <a:lnTo>
                          <a:pt x="55664" y="30200"/>
                        </a:lnTo>
                        <a:lnTo>
                          <a:pt x="55664" y="33235"/>
                        </a:lnTo>
                        <a:lnTo>
                          <a:pt x="55524" y="33375"/>
                        </a:lnTo>
                        <a:lnTo>
                          <a:pt x="52628" y="33375"/>
                        </a:lnTo>
                        <a:lnTo>
                          <a:pt x="52489" y="33235"/>
                        </a:lnTo>
                        <a:lnTo>
                          <a:pt x="52616" y="30073"/>
                        </a:lnTo>
                        <a:lnTo>
                          <a:pt x="55524" y="30073"/>
                        </a:lnTo>
                        <a:lnTo>
                          <a:pt x="55664" y="30200"/>
                        </a:lnTo>
                        <a:lnTo>
                          <a:pt x="55664" y="28854"/>
                        </a:lnTo>
                        <a:lnTo>
                          <a:pt x="52616" y="28854"/>
                        </a:lnTo>
                        <a:lnTo>
                          <a:pt x="52463" y="28676"/>
                        </a:lnTo>
                        <a:lnTo>
                          <a:pt x="52514" y="27470"/>
                        </a:lnTo>
                        <a:lnTo>
                          <a:pt x="52616" y="27343"/>
                        </a:lnTo>
                        <a:lnTo>
                          <a:pt x="54800" y="27343"/>
                        </a:lnTo>
                        <a:lnTo>
                          <a:pt x="55206" y="27190"/>
                        </a:lnTo>
                        <a:lnTo>
                          <a:pt x="55397" y="26758"/>
                        </a:lnTo>
                        <a:lnTo>
                          <a:pt x="56896" y="27749"/>
                        </a:lnTo>
                        <a:lnTo>
                          <a:pt x="57365" y="27813"/>
                        </a:lnTo>
                        <a:lnTo>
                          <a:pt x="57645" y="27533"/>
                        </a:lnTo>
                        <a:lnTo>
                          <a:pt x="57594" y="26708"/>
                        </a:lnTo>
                        <a:lnTo>
                          <a:pt x="57429" y="26479"/>
                        </a:lnTo>
                        <a:lnTo>
                          <a:pt x="56883" y="26111"/>
                        </a:lnTo>
                        <a:lnTo>
                          <a:pt x="55778" y="25361"/>
                        </a:lnTo>
                        <a:lnTo>
                          <a:pt x="54648" y="24396"/>
                        </a:lnTo>
                        <a:lnTo>
                          <a:pt x="54648" y="26009"/>
                        </a:lnTo>
                        <a:lnTo>
                          <a:pt x="49034" y="26111"/>
                        </a:lnTo>
                        <a:lnTo>
                          <a:pt x="51689" y="23317"/>
                        </a:lnTo>
                        <a:lnTo>
                          <a:pt x="51930" y="23317"/>
                        </a:lnTo>
                        <a:lnTo>
                          <a:pt x="54648" y="26009"/>
                        </a:lnTo>
                        <a:lnTo>
                          <a:pt x="54648" y="24396"/>
                        </a:lnTo>
                        <a:lnTo>
                          <a:pt x="54279" y="24079"/>
                        </a:lnTo>
                        <a:lnTo>
                          <a:pt x="53581" y="23317"/>
                        </a:lnTo>
                        <a:lnTo>
                          <a:pt x="53022" y="22720"/>
                        </a:lnTo>
                        <a:lnTo>
                          <a:pt x="51816" y="22174"/>
                        </a:lnTo>
                        <a:lnTo>
                          <a:pt x="50596" y="22745"/>
                        </a:lnTo>
                        <a:lnTo>
                          <a:pt x="49364" y="24079"/>
                        </a:lnTo>
                        <a:lnTo>
                          <a:pt x="47853" y="25374"/>
                        </a:lnTo>
                        <a:lnTo>
                          <a:pt x="46202" y="26479"/>
                        </a:lnTo>
                        <a:lnTo>
                          <a:pt x="45974" y="26695"/>
                        </a:lnTo>
                        <a:lnTo>
                          <a:pt x="46710" y="24777"/>
                        </a:lnTo>
                        <a:lnTo>
                          <a:pt x="46799" y="24180"/>
                        </a:lnTo>
                        <a:lnTo>
                          <a:pt x="46736" y="23114"/>
                        </a:lnTo>
                        <a:lnTo>
                          <a:pt x="46316" y="22936"/>
                        </a:lnTo>
                        <a:lnTo>
                          <a:pt x="42532" y="22936"/>
                        </a:lnTo>
                        <a:lnTo>
                          <a:pt x="41795" y="23279"/>
                        </a:lnTo>
                        <a:lnTo>
                          <a:pt x="41490" y="24079"/>
                        </a:lnTo>
                        <a:lnTo>
                          <a:pt x="41516" y="39687"/>
                        </a:lnTo>
                        <a:lnTo>
                          <a:pt x="41681" y="40157"/>
                        </a:lnTo>
                        <a:lnTo>
                          <a:pt x="42151" y="40386"/>
                        </a:lnTo>
                        <a:lnTo>
                          <a:pt x="42633" y="40157"/>
                        </a:lnTo>
                        <a:lnTo>
                          <a:pt x="42811" y="39687"/>
                        </a:lnTo>
                        <a:lnTo>
                          <a:pt x="42849" y="24333"/>
                        </a:lnTo>
                        <a:lnTo>
                          <a:pt x="43002" y="24180"/>
                        </a:lnTo>
                        <a:lnTo>
                          <a:pt x="45440" y="24180"/>
                        </a:lnTo>
                        <a:lnTo>
                          <a:pt x="45529" y="24345"/>
                        </a:lnTo>
                        <a:lnTo>
                          <a:pt x="45097" y="25704"/>
                        </a:lnTo>
                        <a:lnTo>
                          <a:pt x="44551" y="27038"/>
                        </a:lnTo>
                        <a:lnTo>
                          <a:pt x="43903" y="28295"/>
                        </a:lnTo>
                        <a:lnTo>
                          <a:pt x="44069" y="30238"/>
                        </a:lnTo>
                        <a:lnTo>
                          <a:pt x="44869" y="31838"/>
                        </a:lnTo>
                        <a:lnTo>
                          <a:pt x="45072" y="33197"/>
                        </a:lnTo>
                        <a:lnTo>
                          <a:pt x="45046" y="33743"/>
                        </a:lnTo>
                        <a:lnTo>
                          <a:pt x="44818" y="34772"/>
                        </a:lnTo>
                        <a:lnTo>
                          <a:pt x="43815" y="35153"/>
                        </a:lnTo>
                        <a:lnTo>
                          <a:pt x="43446" y="35369"/>
                        </a:lnTo>
                        <a:lnTo>
                          <a:pt x="43370" y="35826"/>
                        </a:lnTo>
                        <a:lnTo>
                          <a:pt x="43599" y="36271"/>
                        </a:lnTo>
                        <a:lnTo>
                          <a:pt x="44056" y="36461"/>
                        </a:lnTo>
                        <a:lnTo>
                          <a:pt x="45834" y="35775"/>
                        </a:lnTo>
                        <a:lnTo>
                          <a:pt x="46266" y="34213"/>
                        </a:lnTo>
                        <a:lnTo>
                          <a:pt x="46316" y="33197"/>
                        </a:lnTo>
                        <a:lnTo>
                          <a:pt x="46062" y="31534"/>
                        </a:lnTo>
                        <a:lnTo>
                          <a:pt x="44907" y="29337"/>
                        </a:lnTo>
                        <a:lnTo>
                          <a:pt x="44983" y="28854"/>
                        </a:lnTo>
                        <a:lnTo>
                          <a:pt x="45897" y="26885"/>
                        </a:lnTo>
                        <a:lnTo>
                          <a:pt x="45999" y="27533"/>
                        </a:lnTo>
                        <a:lnTo>
                          <a:pt x="46266" y="27813"/>
                        </a:lnTo>
                        <a:lnTo>
                          <a:pt x="46736" y="27749"/>
                        </a:lnTo>
                        <a:lnTo>
                          <a:pt x="47891" y="26885"/>
                        </a:lnTo>
                        <a:lnTo>
                          <a:pt x="48056" y="26758"/>
                        </a:lnTo>
                        <a:lnTo>
                          <a:pt x="48272" y="26911"/>
                        </a:lnTo>
                        <a:lnTo>
                          <a:pt x="48755" y="27343"/>
                        </a:lnTo>
                        <a:lnTo>
                          <a:pt x="50888" y="27343"/>
                        </a:lnTo>
                        <a:lnTo>
                          <a:pt x="50990" y="27470"/>
                        </a:lnTo>
                        <a:lnTo>
                          <a:pt x="51041" y="28676"/>
                        </a:lnTo>
                        <a:lnTo>
                          <a:pt x="51041" y="33235"/>
                        </a:lnTo>
                        <a:lnTo>
                          <a:pt x="50888" y="33375"/>
                        </a:lnTo>
                        <a:lnTo>
                          <a:pt x="48069" y="33375"/>
                        </a:lnTo>
                        <a:lnTo>
                          <a:pt x="47942" y="33235"/>
                        </a:lnTo>
                        <a:lnTo>
                          <a:pt x="47942" y="30200"/>
                        </a:lnTo>
                        <a:lnTo>
                          <a:pt x="48069" y="30073"/>
                        </a:lnTo>
                        <a:lnTo>
                          <a:pt x="50888" y="30073"/>
                        </a:lnTo>
                        <a:lnTo>
                          <a:pt x="51003" y="30200"/>
                        </a:lnTo>
                        <a:lnTo>
                          <a:pt x="51041" y="33235"/>
                        </a:lnTo>
                        <a:lnTo>
                          <a:pt x="51041" y="28676"/>
                        </a:lnTo>
                        <a:lnTo>
                          <a:pt x="50888" y="28854"/>
                        </a:lnTo>
                        <a:lnTo>
                          <a:pt x="47790" y="28854"/>
                        </a:lnTo>
                        <a:lnTo>
                          <a:pt x="47053" y="29197"/>
                        </a:lnTo>
                        <a:lnTo>
                          <a:pt x="46748" y="29984"/>
                        </a:lnTo>
                        <a:lnTo>
                          <a:pt x="46875" y="33743"/>
                        </a:lnTo>
                        <a:lnTo>
                          <a:pt x="47053" y="34213"/>
                        </a:lnTo>
                        <a:lnTo>
                          <a:pt x="47790" y="34556"/>
                        </a:lnTo>
                        <a:lnTo>
                          <a:pt x="50660" y="34556"/>
                        </a:lnTo>
                        <a:lnTo>
                          <a:pt x="50749" y="34772"/>
                        </a:lnTo>
                        <a:lnTo>
                          <a:pt x="50114" y="36461"/>
                        </a:lnTo>
                        <a:lnTo>
                          <a:pt x="48514" y="37795"/>
                        </a:lnTo>
                        <a:lnTo>
                          <a:pt x="45910" y="38760"/>
                        </a:lnTo>
                        <a:lnTo>
                          <a:pt x="45542" y="39116"/>
                        </a:lnTo>
                        <a:lnTo>
                          <a:pt x="45516" y="39687"/>
                        </a:lnTo>
                        <a:lnTo>
                          <a:pt x="45872" y="40106"/>
                        </a:lnTo>
                        <a:lnTo>
                          <a:pt x="46418" y="40132"/>
                        </a:lnTo>
                        <a:lnTo>
                          <a:pt x="48983" y="39116"/>
                        </a:lnTo>
                        <a:lnTo>
                          <a:pt x="50774" y="37693"/>
                        </a:lnTo>
                        <a:lnTo>
                          <a:pt x="51765" y="35826"/>
                        </a:lnTo>
                        <a:lnTo>
                          <a:pt x="51917" y="35814"/>
                        </a:lnTo>
                        <a:lnTo>
                          <a:pt x="52832" y="37693"/>
                        </a:lnTo>
                        <a:lnTo>
                          <a:pt x="54483" y="39154"/>
                        </a:lnTo>
                        <a:lnTo>
                          <a:pt x="56807" y="40132"/>
                        </a:lnTo>
                        <a:lnTo>
                          <a:pt x="57327" y="40106"/>
                        </a:lnTo>
                        <a:lnTo>
                          <a:pt x="57696" y="39687"/>
                        </a:lnTo>
                        <a:close/>
                      </a:path>
                      <a:path w="226060" h="40640">
                        <a:moveTo>
                          <a:pt x="75145" y="16243"/>
                        </a:moveTo>
                        <a:lnTo>
                          <a:pt x="72783" y="16243"/>
                        </a:lnTo>
                        <a:lnTo>
                          <a:pt x="72110" y="16243"/>
                        </a:lnTo>
                        <a:lnTo>
                          <a:pt x="69215" y="16243"/>
                        </a:lnTo>
                        <a:lnTo>
                          <a:pt x="72428" y="17614"/>
                        </a:lnTo>
                        <a:lnTo>
                          <a:pt x="73228" y="17614"/>
                        </a:lnTo>
                        <a:lnTo>
                          <a:pt x="74625" y="17284"/>
                        </a:lnTo>
                        <a:lnTo>
                          <a:pt x="75145" y="16243"/>
                        </a:lnTo>
                        <a:close/>
                      </a:path>
                      <a:path w="226060" h="40640">
                        <a:moveTo>
                          <a:pt x="75806" y="1549"/>
                        </a:moveTo>
                        <a:lnTo>
                          <a:pt x="75501" y="749"/>
                        </a:lnTo>
                        <a:lnTo>
                          <a:pt x="74764" y="419"/>
                        </a:lnTo>
                        <a:lnTo>
                          <a:pt x="74358" y="419"/>
                        </a:lnTo>
                        <a:lnTo>
                          <a:pt x="74358" y="1892"/>
                        </a:lnTo>
                        <a:lnTo>
                          <a:pt x="74358" y="5003"/>
                        </a:lnTo>
                        <a:lnTo>
                          <a:pt x="74206" y="5181"/>
                        </a:lnTo>
                        <a:lnTo>
                          <a:pt x="64985" y="5181"/>
                        </a:lnTo>
                        <a:lnTo>
                          <a:pt x="64833" y="5003"/>
                        </a:lnTo>
                        <a:lnTo>
                          <a:pt x="64833" y="1892"/>
                        </a:lnTo>
                        <a:lnTo>
                          <a:pt x="64985" y="1727"/>
                        </a:lnTo>
                        <a:lnTo>
                          <a:pt x="74206" y="1727"/>
                        </a:lnTo>
                        <a:lnTo>
                          <a:pt x="74358" y="1892"/>
                        </a:lnTo>
                        <a:lnTo>
                          <a:pt x="74358" y="419"/>
                        </a:lnTo>
                        <a:lnTo>
                          <a:pt x="64439" y="419"/>
                        </a:lnTo>
                        <a:lnTo>
                          <a:pt x="63690" y="749"/>
                        </a:lnTo>
                        <a:lnTo>
                          <a:pt x="63385" y="1549"/>
                        </a:lnTo>
                        <a:lnTo>
                          <a:pt x="63385" y="5245"/>
                        </a:lnTo>
                        <a:lnTo>
                          <a:pt x="63690" y="6057"/>
                        </a:lnTo>
                        <a:lnTo>
                          <a:pt x="64439" y="6400"/>
                        </a:lnTo>
                        <a:lnTo>
                          <a:pt x="74764" y="6400"/>
                        </a:lnTo>
                        <a:lnTo>
                          <a:pt x="75501" y="6057"/>
                        </a:lnTo>
                        <a:lnTo>
                          <a:pt x="75806" y="5245"/>
                        </a:lnTo>
                        <a:lnTo>
                          <a:pt x="75806" y="1727"/>
                        </a:lnTo>
                        <a:lnTo>
                          <a:pt x="75806" y="1549"/>
                        </a:lnTo>
                        <a:close/>
                      </a:path>
                      <a:path w="226060" h="40640">
                        <a:moveTo>
                          <a:pt x="77800" y="8521"/>
                        </a:moveTo>
                        <a:lnTo>
                          <a:pt x="77622" y="8039"/>
                        </a:lnTo>
                        <a:lnTo>
                          <a:pt x="77203" y="7848"/>
                        </a:lnTo>
                        <a:lnTo>
                          <a:pt x="61988" y="7848"/>
                        </a:lnTo>
                        <a:lnTo>
                          <a:pt x="61569" y="8039"/>
                        </a:lnTo>
                        <a:lnTo>
                          <a:pt x="61391" y="8521"/>
                        </a:lnTo>
                        <a:lnTo>
                          <a:pt x="61556" y="9004"/>
                        </a:lnTo>
                        <a:lnTo>
                          <a:pt x="61988" y="9194"/>
                        </a:lnTo>
                        <a:lnTo>
                          <a:pt x="64592" y="9194"/>
                        </a:lnTo>
                        <a:lnTo>
                          <a:pt x="64706" y="9359"/>
                        </a:lnTo>
                        <a:lnTo>
                          <a:pt x="64262" y="10883"/>
                        </a:lnTo>
                        <a:lnTo>
                          <a:pt x="63741" y="12382"/>
                        </a:lnTo>
                        <a:lnTo>
                          <a:pt x="63207" y="13677"/>
                        </a:lnTo>
                        <a:lnTo>
                          <a:pt x="63182" y="14274"/>
                        </a:lnTo>
                        <a:lnTo>
                          <a:pt x="63576" y="14668"/>
                        </a:lnTo>
                        <a:lnTo>
                          <a:pt x="64185" y="14617"/>
                        </a:lnTo>
                        <a:lnTo>
                          <a:pt x="64604" y="14135"/>
                        </a:lnTo>
                        <a:lnTo>
                          <a:pt x="65278" y="12382"/>
                        </a:lnTo>
                        <a:lnTo>
                          <a:pt x="65506" y="12204"/>
                        </a:lnTo>
                        <a:lnTo>
                          <a:pt x="74218" y="12204"/>
                        </a:lnTo>
                        <a:lnTo>
                          <a:pt x="74358" y="12382"/>
                        </a:lnTo>
                        <a:lnTo>
                          <a:pt x="73317" y="16103"/>
                        </a:lnTo>
                        <a:lnTo>
                          <a:pt x="75209" y="16103"/>
                        </a:lnTo>
                        <a:lnTo>
                          <a:pt x="75374" y="15786"/>
                        </a:lnTo>
                        <a:lnTo>
                          <a:pt x="75565" y="15074"/>
                        </a:lnTo>
                        <a:lnTo>
                          <a:pt x="75742" y="13677"/>
                        </a:lnTo>
                        <a:lnTo>
                          <a:pt x="75895" y="12204"/>
                        </a:lnTo>
                        <a:lnTo>
                          <a:pt x="75920" y="12052"/>
                        </a:lnTo>
                        <a:lnTo>
                          <a:pt x="75692" y="11226"/>
                        </a:lnTo>
                        <a:lnTo>
                          <a:pt x="75006" y="10883"/>
                        </a:lnTo>
                        <a:lnTo>
                          <a:pt x="65938" y="10883"/>
                        </a:lnTo>
                        <a:lnTo>
                          <a:pt x="65836" y="10718"/>
                        </a:lnTo>
                        <a:lnTo>
                          <a:pt x="66192" y="9359"/>
                        </a:lnTo>
                        <a:lnTo>
                          <a:pt x="66408" y="9194"/>
                        </a:lnTo>
                        <a:lnTo>
                          <a:pt x="77203" y="9194"/>
                        </a:lnTo>
                        <a:lnTo>
                          <a:pt x="77635" y="9004"/>
                        </a:lnTo>
                        <a:lnTo>
                          <a:pt x="77800" y="8521"/>
                        </a:lnTo>
                        <a:close/>
                      </a:path>
                      <a:path w="226060" h="40640">
                        <a:moveTo>
                          <a:pt x="78028" y="28638"/>
                        </a:moveTo>
                        <a:lnTo>
                          <a:pt x="77851" y="28168"/>
                        </a:lnTo>
                        <a:lnTo>
                          <a:pt x="77419" y="27965"/>
                        </a:lnTo>
                        <a:lnTo>
                          <a:pt x="73266" y="27965"/>
                        </a:lnTo>
                        <a:lnTo>
                          <a:pt x="73317" y="27800"/>
                        </a:lnTo>
                        <a:lnTo>
                          <a:pt x="74536" y="26758"/>
                        </a:lnTo>
                        <a:lnTo>
                          <a:pt x="75717" y="25514"/>
                        </a:lnTo>
                        <a:lnTo>
                          <a:pt x="76098" y="25006"/>
                        </a:lnTo>
                        <a:lnTo>
                          <a:pt x="76758" y="24142"/>
                        </a:lnTo>
                        <a:lnTo>
                          <a:pt x="76885" y="23622"/>
                        </a:lnTo>
                        <a:lnTo>
                          <a:pt x="76644" y="23164"/>
                        </a:lnTo>
                        <a:lnTo>
                          <a:pt x="76161" y="23037"/>
                        </a:lnTo>
                        <a:lnTo>
                          <a:pt x="75704" y="23291"/>
                        </a:lnTo>
                        <a:lnTo>
                          <a:pt x="74295" y="24980"/>
                        </a:lnTo>
                        <a:lnTo>
                          <a:pt x="73964" y="24282"/>
                        </a:lnTo>
                        <a:lnTo>
                          <a:pt x="73837" y="24231"/>
                        </a:lnTo>
                        <a:lnTo>
                          <a:pt x="73837" y="25298"/>
                        </a:lnTo>
                        <a:lnTo>
                          <a:pt x="73774" y="25514"/>
                        </a:lnTo>
                        <a:lnTo>
                          <a:pt x="71132" y="27876"/>
                        </a:lnTo>
                        <a:lnTo>
                          <a:pt x="70853" y="27965"/>
                        </a:lnTo>
                        <a:lnTo>
                          <a:pt x="69824" y="27965"/>
                        </a:lnTo>
                        <a:lnTo>
                          <a:pt x="69824" y="25298"/>
                        </a:lnTo>
                        <a:lnTo>
                          <a:pt x="73837" y="25298"/>
                        </a:lnTo>
                        <a:lnTo>
                          <a:pt x="73837" y="24231"/>
                        </a:lnTo>
                        <a:lnTo>
                          <a:pt x="73355" y="24015"/>
                        </a:lnTo>
                        <a:lnTo>
                          <a:pt x="69824" y="24015"/>
                        </a:lnTo>
                        <a:lnTo>
                          <a:pt x="69646" y="23837"/>
                        </a:lnTo>
                        <a:lnTo>
                          <a:pt x="69646" y="22885"/>
                        </a:lnTo>
                        <a:lnTo>
                          <a:pt x="69430" y="22326"/>
                        </a:lnTo>
                        <a:lnTo>
                          <a:pt x="68910" y="22072"/>
                        </a:lnTo>
                        <a:lnTo>
                          <a:pt x="68389" y="22326"/>
                        </a:lnTo>
                        <a:lnTo>
                          <a:pt x="68173" y="22885"/>
                        </a:lnTo>
                        <a:lnTo>
                          <a:pt x="68173" y="23837"/>
                        </a:lnTo>
                        <a:lnTo>
                          <a:pt x="68033" y="24015"/>
                        </a:lnTo>
                        <a:lnTo>
                          <a:pt x="63474" y="24015"/>
                        </a:lnTo>
                        <a:lnTo>
                          <a:pt x="63055" y="24193"/>
                        </a:lnTo>
                        <a:lnTo>
                          <a:pt x="63004" y="24980"/>
                        </a:lnTo>
                        <a:lnTo>
                          <a:pt x="63055" y="25120"/>
                        </a:lnTo>
                        <a:lnTo>
                          <a:pt x="63474" y="25298"/>
                        </a:lnTo>
                        <a:lnTo>
                          <a:pt x="68033" y="25298"/>
                        </a:lnTo>
                        <a:lnTo>
                          <a:pt x="68097" y="27876"/>
                        </a:lnTo>
                        <a:lnTo>
                          <a:pt x="61772" y="27965"/>
                        </a:lnTo>
                        <a:lnTo>
                          <a:pt x="61341" y="28168"/>
                        </a:lnTo>
                        <a:lnTo>
                          <a:pt x="61163" y="28638"/>
                        </a:lnTo>
                        <a:lnTo>
                          <a:pt x="61341" y="29083"/>
                        </a:lnTo>
                        <a:lnTo>
                          <a:pt x="61772" y="29286"/>
                        </a:lnTo>
                        <a:lnTo>
                          <a:pt x="68986" y="29286"/>
                        </a:lnTo>
                        <a:lnTo>
                          <a:pt x="66776" y="30822"/>
                        </a:lnTo>
                        <a:lnTo>
                          <a:pt x="64363" y="31991"/>
                        </a:lnTo>
                        <a:lnTo>
                          <a:pt x="61734" y="32893"/>
                        </a:lnTo>
                        <a:lnTo>
                          <a:pt x="61366" y="33248"/>
                        </a:lnTo>
                        <a:lnTo>
                          <a:pt x="61341" y="33807"/>
                        </a:lnTo>
                        <a:lnTo>
                          <a:pt x="61671" y="34226"/>
                        </a:lnTo>
                        <a:lnTo>
                          <a:pt x="62179" y="34264"/>
                        </a:lnTo>
                        <a:lnTo>
                          <a:pt x="64566" y="33299"/>
                        </a:lnTo>
                        <a:lnTo>
                          <a:pt x="64706" y="33401"/>
                        </a:lnTo>
                        <a:lnTo>
                          <a:pt x="64706" y="39611"/>
                        </a:lnTo>
                        <a:lnTo>
                          <a:pt x="64922" y="40157"/>
                        </a:lnTo>
                        <a:lnTo>
                          <a:pt x="65430" y="40386"/>
                        </a:lnTo>
                        <a:lnTo>
                          <a:pt x="65951" y="40157"/>
                        </a:lnTo>
                        <a:lnTo>
                          <a:pt x="66154" y="39611"/>
                        </a:lnTo>
                        <a:lnTo>
                          <a:pt x="74777" y="39509"/>
                        </a:lnTo>
                        <a:lnTo>
                          <a:pt x="75095" y="40157"/>
                        </a:lnTo>
                        <a:lnTo>
                          <a:pt x="75577" y="40386"/>
                        </a:lnTo>
                        <a:lnTo>
                          <a:pt x="76123" y="40157"/>
                        </a:lnTo>
                        <a:lnTo>
                          <a:pt x="76314" y="39611"/>
                        </a:lnTo>
                        <a:lnTo>
                          <a:pt x="76327" y="38214"/>
                        </a:lnTo>
                        <a:lnTo>
                          <a:pt x="76327" y="35979"/>
                        </a:lnTo>
                        <a:lnTo>
                          <a:pt x="76327" y="34734"/>
                        </a:lnTo>
                        <a:lnTo>
                          <a:pt x="76327" y="32600"/>
                        </a:lnTo>
                        <a:lnTo>
                          <a:pt x="76327" y="32435"/>
                        </a:lnTo>
                        <a:lnTo>
                          <a:pt x="76022" y="31623"/>
                        </a:lnTo>
                        <a:lnTo>
                          <a:pt x="75272" y="31292"/>
                        </a:lnTo>
                        <a:lnTo>
                          <a:pt x="74891" y="31292"/>
                        </a:lnTo>
                        <a:lnTo>
                          <a:pt x="74891" y="32766"/>
                        </a:lnTo>
                        <a:lnTo>
                          <a:pt x="74891" y="34556"/>
                        </a:lnTo>
                        <a:lnTo>
                          <a:pt x="74891" y="36169"/>
                        </a:lnTo>
                        <a:lnTo>
                          <a:pt x="74891" y="38049"/>
                        </a:lnTo>
                        <a:lnTo>
                          <a:pt x="74726" y="38214"/>
                        </a:lnTo>
                        <a:lnTo>
                          <a:pt x="66306" y="38214"/>
                        </a:lnTo>
                        <a:lnTo>
                          <a:pt x="66154" y="38049"/>
                        </a:lnTo>
                        <a:lnTo>
                          <a:pt x="66154" y="36169"/>
                        </a:lnTo>
                        <a:lnTo>
                          <a:pt x="66306" y="35979"/>
                        </a:lnTo>
                        <a:lnTo>
                          <a:pt x="74726" y="35979"/>
                        </a:lnTo>
                        <a:lnTo>
                          <a:pt x="74891" y="36169"/>
                        </a:lnTo>
                        <a:lnTo>
                          <a:pt x="74891" y="34556"/>
                        </a:lnTo>
                        <a:lnTo>
                          <a:pt x="74726" y="34734"/>
                        </a:lnTo>
                        <a:lnTo>
                          <a:pt x="66306" y="34734"/>
                        </a:lnTo>
                        <a:lnTo>
                          <a:pt x="66154" y="34556"/>
                        </a:lnTo>
                        <a:lnTo>
                          <a:pt x="66154" y="33299"/>
                        </a:lnTo>
                        <a:lnTo>
                          <a:pt x="66154" y="32766"/>
                        </a:lnTo>
                        <a:lnTo>
                          <a:pt x="66306" y="32600"/>
                        </a:lnTo>
                        <a:lnTo>
                          <a:pt x="74726" y="32600"/>
                        </a:lnTo>
                        <a:lnTo>
                          <a:pt x="74891" y="32766"/>
                        </a:lnTo>
                        <a:lnTo>
                          <a:pt x="74891" y="31292"/>
                        </a:lnTo>
                        <a:lnTo>
                          <a:pt x="68618" y="31292"/>
                        </a:lnTo>
                        <a:lnTo>
                          <a:pt x="71335" y="29387"/>
                        </a:lnTo>
                        <a:lnTo>
                          <a:pt x="71628" y="29286"/>
                        </a:lnTo>
                        <a:lnTo>
                          <a:pt x="77419" y="29286"/>
                        </a:lnTo>
                        <a:lnTo>
                          <a:pt x="77851" y="29083"/>
                        </a:lnTo>
                        <a:lnTo>
                          <a:pt x="78028" y="28638"/>
                        </a:lnTo>
                        <a:close/>
                      </a:path>
                      <a:path w="226060" h="40640">
                        <a:moveTo>
                          <a:pt x="104825" y="24104"/>
                        </a:moveTo>
                        <a:lnTo>
                          <a:pt x="104749" y="23558"/>
                        </a:lnTo>
                        <a:lnTo>
                          <a:pt x="104330" y="23266"/>
                        </a:lnTo>
                        <a:lnTo>
                          <a:pt x="103809" y="23393"/>
                        </a:lnTo>
                        <a:lnTo>
                          <a:pt x="103492" y="23876"/>
                        </a:lnTo>
                        <a:lnTo>
                          <a:pt x="102984" y="26174"/>
                        </a:lnTo>
                        <a:lnTo>
                          <a:pt x="102743" y="28702"/>
                        </a:lnTo>
                        <a:lnTo>
                          <a:pt x="102743" y="34188"/>
                        </a:lnTo>
                        <a:lnTo>
                          <a:pt x="102984" y="36715"/>
                        </a:lnTo>
                        <a:lnTo>
                          <a:pt x="103492" y="39014"/>
                        </a:lnTo>
                        <a:lnTo>
                          <a:pt x="103809" y="39497"/>
                        </a:lnTo>
                        <a:lnTo>
                          <a:pt x="104330" y="39624"/>
                        </a:lnTo>
                        <a:lnTo>
                          <a:pt x="104749" y="39331"/>
                        </a:lnTo>
                        <a:lnTo>
                          <a:pt x="104825" y="38785"/>
                        </a:lnTo>
                        <a:lnTo>
                          <a:pt x="104343" y="36537"/>
                        </a:lnTo>
                        <a:lnTo>
                          <a:pt x="104101" y="34188"/>
                        </a:lnTo>
                        <a:lnTo>
                          <a:pt x="104101" y="28702"/>
                        </a:lnTo>
                        <a:lnTo>
                          <a:pt x="104343" y="26352"/>
                        </a:lnTo>
                        <a:lnTo>
                          <a:pt x="104825" y="24104"/>
                        </a:lnTo>
                        <a:close/>
                      </a:path>
                      <a:path w="226060" h="40640">
                        <a:moveTo>
                          <a:pt x="111315" y="9753"/>
                        </a:moveTo>
                        <a:lnTo>
                          <a:pt x="111302" y="4800"/>
                        </a:lnTo>
                        <a:lnTo>
                          <a:pt x="110972" y="3644"/>
                        </a:lnTo>
                        <a:lnTo>
                          <a:pt x="110032" y="2552"/>
                        </a:lnTo>
                        <a:lnTo>
                          <a:pt x="109893" y="2400"/>
                        </a:lnTo>
                        <a:lnTo>
                          <a:pt x="109893" y="6362"/>
                        </a:lnTo>
                        <a:lnTo>
                          <a:pt x="108966" y="9042"/>
                        </a:lnTo>
                        <a:lnTo>
                          <a:pt x="106629" y="10083"/>
                        </a:lnTo>
                        <a:lnTo>
                          <a:pt x="104279" y="9131"/>
                        </a:lnTo>
                        <a:lnTo>
                          <a:pt x="104152" y="9042"/>
                        </a:lnTo>
                        <a:lnTo>
                          <a:pt x="103619" y="8445"/>
                        </a:lnTo>
                        <a:lnTo>
                          <a:pt x="103314" y="7531"/>
                        </a:lnTo>
                        <a:lnTo>
                          <a:pt x="103416" y="4800"/>
                        </a:lnTo>
                        <a:lnTo>
                          <a:pt x="103619" y="4203"/>
                        </a:lnTo>
                        <a:lnTo>
                          <a:pt x="104190" y="3543"/>
                        </a:lnTo>
                        <a:lnTo>
                          <a:pt x="106629" y="2552"/>
                        </a:lnTo>
                        <a:lnTo>
                          <a:pt x="108978" y="3543"/>
                        </a:lnTo>
                        <a:lnTo>
                          <a:pt x="109588" y="4229"/>
                        </a:lnTo>
                        <a:lnTo>
                          <a:pt x="109766" y="4800"/>
                        </a:lnTo>
                        <a:lnTo>
                          <a:pt x="109893" y="6362"/>
                        </a:lnTo>
                        <a:lnTo>
                          <a:pt x="109893" y="2400"/>
                        </a:lnTo>
                        <a:lnTo>
                          <a:pt x="109296" y="1689"/>
                        </a:lnTo>
                        <a:lnTo>
                          <a:pt x="108115" y="1193"/>
                        </a:lnTo>
                        <a:lnTo>
                          <a:pt x="105181" y="1193"/>
                        </a:lnTo>
                        <a:lnTo>
                          <a:pt x="104025" y="1663"/>
                        </a:lnTo>
                        <a:lnTo>
                          <a:pt x="102273" y="3543"/>
                        </a:lnTo>
                        <a:lnTo>
                          <a:pt x="101841" y="4800"/>
                        </a:lnTo>
                        <a:lnTo>
                          <a:pt x="101841" y="7912"/>
                        </a:lnTo>
                        <a:lnTo>
                          <a:pt x="102247" y="9131"/>
                        </a:lnTo>
                        <a:lnTo>
                          <a:pt x="103860" y="10883"/>
                        </a:lnTo>
                        <a:lnTo>
                          <a:pt x="104940" y="11328"/>
                        </a:lnTo>
                        <a:lnTo>
                          <a:pt x="107670" y="11328"/>
                        </a:lnTo>
                        <a:lnTo>
                          <a:pt x="108788" y="10807"/>
                        </a:lnTo>
                        <a:lnTo>
                          <a:pt x="109359" y="10083"/>
                        </a:lnTo>
                        <a:lnTo>
                          <a:pt x="109588" y="9804"/>
                        </a:lnTo>
                        <a:lnTo>
                          <a:pt x="109601" y="10083"/>
                        </a:lnTo>
                        <a:lnTo>
                          <a:pt x="109308" y="11328"/>
                        </a:lnTo>
                        <a:lnTo>
                          <a:pt x="108750" y="12446"/>
                        </a:lnTo>
                        <a:lnTo>
                          <a:pt x="107137" y="14135"/>
                        </a:lnTo>
                        <a:lnTo>
                          <a:pt x="106070" y="14693"/>
                        </a:lnTo>
                        <a:lnTo>
                          <a:pt x="104749" y="14947"/>
                        </a:lnTo>
                        <a:lnTo>
                          <a:pt x="104330" y="15227"/>
                        </a:lnTo>
                        <a:lnTo>
                          <a:pt x="104254" y="15735"/>
                        </a:lnTo>
                        <a:lnTo>
                          <a:pt x="104521" y="16192"/>
                        </a:lnTo>
                        <a:lnTo>
                          <a:pt x="105003" y="16332"/>
                        </a:lnTo>
                        <a:lnTo>
                          <a:pt x="106997" y="15976"/>
                        </a:lnTo>
                        <a:lnTo>
                          <a:pt x="108559" y="14986"/>
                        </a:lnTo>
                        <a:lnTo>
                          <a:pt x="110820" y="11696"/>
                        </a:lnTo>
                        <a:lnTo>
                          <a:pt x="111315" y="9753"/>
                        </a:lnTo>
                        <a:close/>
                      </a:path>
                      <a:path w="226060" h="40640">
                        <a:moveTo>
                          <a:pt x="117995" y="24447"/>
                        </a:moveTo>
                        <a:lnTo>
                          <a:pt x="117805" y="23977"/>
                        </a:lnTo>
                        <a:lnTo>
                          <a:pt x="117386" y="23774"/>
                        </a:lnTo>
                        <a:lnTo>
                          <a:pt x="108407" y="23774"/>
                        </a:lnTo>
                        <a:lnTo>
                          <a:pt x="107975" y="23977"/>
                        </a:lnTo>
                        <a:lnTo>
                          <a:pt x="107797" y="24447"/>
                        </a:lnTo>
                        <a:lnTo>
                          <a:pt x="107975" y="24904"/>
                        </a:lnTo>
                        <a:lnTo>
                          <a:pt x="108407" y="25107"/>
                        </a:lnTo>
                        <a:lnTo>
                          <a:pt x="113182" y="25107"/>
                        </a:lnTo>
                        <a:lnTo>
                          <a:pt x="113334" y="25298"/>
                        </a:lnTo>
                        <a:lnTo>
                          <a:pt x="113334" y="28194"/>
                        </a:lnTo>
                        <a:lnTo>
                          <a:pt x="113334" y="35661"/>
                        </a:lnTo>
                        <a:lnTo>
                          <a:pt x="112788" y="37731"/>
                        </a:lnTo>
                        <a:lnTo>
                          <a:pt x="111061" y="38392"/>
                        </a:lnTo>
                        <a:lnTo>
                          <a:pt x="109461" y="38392"/>
                        </a:lnTo>
                        <a:lnTo>
                          <a:pt x="108699" y="37731"/>
                        </a:lnTo>
                        <a:lnTo>
                          <a:pt x="108750" y="35153"/>
                        </a:lnTo>
                        <a:lnTo>
                          <a:pt x="109486" y="34632"/>
                        </a:lnTo>
                        <a:lnTo>
                          <a:pt x="111112" y="34632"/>
                        </a:lnTo>
                        <a:lnTo>
                          <a:pt x="113182" y="35153"/>
                        </a:lnTo>
                        <a:lnTo>
                          <a:pt x="113334" y="35661"/>
                        </a:lnTo>
                        <a:lnTo>
                          <a:pt x="113334" y="28194"/>
                        </a:lnTo>
                        <a:lnTo>
                          <a:pt x="113182" y="28359"/>
                        </a:lnTo>
                        <a:lnTo>
                          <a:pt x="108407" y="28359"/>
                        </a:lnTo>
                        <a:lnTo>
                          <a:pt x="107975" y="28562"/>
                        </a:lnTo>
                        <a:lnTo>
                          <a:pt x="107797" y="29032"/>
                        </a:lnTo>
                        <a:lnTo>
                          <a:pt x="107975" y="29489"/>
                        </a:lnTo>
                        <a:lnTo>
                          <a:pt x="108407" y="29679"/>
                        </a:lnTo>
                        <a:lnTo>
                          <a:pt x="113182" y="29679"/>
                        </a:lnTo>
                        <a:lnTo>
                          <a:pt x="113207" y="33655"/>
                        </a:lnTo>
                        <a:lnTo>
                          <a:pt x="111175" y="33274"/>
                        </a:lnTo>
                        <a:lnTo>
                          <a:pt x="109766" y="33274"/>
                        </a:lnTo>
                        <a:lnTo>
                          <a:pt x="108750" y="33566"/>
                        </a:lnTo>
                        <a:lnTo>
                          <a:pt x="108178" y="34163"/>
                        </a:lnTo>
                        <a:lnTo>
                          <a:pt x="107302" y="36360"/>
                        </a:lnTo>
                        <a:lnTo>
                          <a:pt x="108305" y="38849"/>
                        </a:lnTo>
                        <a:lnTo>
                          <a:pt x="108978" y="39433"/>
                        </a:lnTo>
                        <a:lnTo>
                          <a:pt x="109931" y="39725"/>
                        </a:lnTo>
                        <a:lnTo>
                          <a:pt x="113309" y="39725"/>
                        </a:lnTo>
                        <a:lnTo>
                          <a:pt x="114477" y="38595"/>
                        </a:lnTo>
                        <a:lnTo>
                          <a:pt x="114490" y="38392"/>
                        </a:lnTo>
                        <a:lnTo>
                          <a:pt x="114681" y="36296"/>
                        </a:lnTo>
                        <a:lnTo>
                          <a:pt x="114846" y="36360"/>
                        </a:lnTo>
                        <a:lnTo>
                          <a:pt x="116700" y="38163"/>
                        </a:lnTo>
                        <a:lnTo>
                          <a:pt x="117170" y="38366"/>
                        </a:lnTo>
                        <a:lnTo>
                          <a:pt x="117640" y="38163"/>
                        </a:lnTo>
                        <a:lnTo>
                          <a:pt x="117805" y="37655"/>
                        </a:lnTo>
                        <a:lnTo>
                          <a:pt x="117640" y="37160"/>
                        </a:lnTo>
                        <a:lnTo>
                          <a:pt x="116674" y="36283"/>
                        </a:lnTo>
                        <a:lnTo>
                          <a:pt x="114846" y="34632"/>
                        </a:lnTo>
                        <a:lnTo>
                          <a:pt x="114681" y="33655"/>
                        </a:lnTo>
                        <a:lnTo>
                          <a:pt x="114681" y="29857"/>
                        </a:lnTo>
                        <a:lnTo>
                          <a:pt x="114846" y="29679"/>
                        </a:lnTo>
                        <a:lnTo>
                          <a:pt x="117411" y="29679"/>
                        </a:lnTo>
                        <a:lnTo>
                          <a:pt x="117830" y="29489"/>
                        </a:lnTo>
                        <a:lnTo>
                          <a:pt x="117995" y="29032"/>
                        </a:lnTo>
                        <a:lnTo>
                          <a:pt x="117817" y="28549"/>
                        </a:lnTo>
                        <a:lnTo>
                          <a:pt x="117411" y="28359"/>
                        </a:lnTo>
                        <a:lnTo>
                          <a:pt x="114846" y="28359"/>
                        </a:lnTo>
                        <a:lnTo>
                          <a:pt x="114681" y="28194"/>
                        </a:lnTo>
                        <a:lnTo>
                          <a:pt x="114681" y="25298"/>
                        </a:lnTo>
                        <a:lnTo>
                          <a:pt x="114846" y="25107"/>
                        </a:lnTo>
                        <a:lnTo>
                          <a:pt x="117386" y="25107"/>
                        </a:lnTo>
                        <a:lnTo>
                          <a:pt x="117805" y="24904"/>
                        </a:lnTo>
                        <a:lnTo>
                          <a:pt x="117995" y="24447"/>
                        </a:lnTo>
                        <a:close/>
                      </a:path>
                      <a:path w="226060" h="40640">
                        <a:moveTo>
                          <a:pt x="124599" y="9753"/>
                        </a:moveTo>
                        <a:lnTo>
                          <a:pt x="124587" y="4800"/>
                        </a:lnTo>
                        <a:lnTo>
                          <a:pt x="124256" y="3644"/>
                        </a:lnTo>
                        <a:lnTo>
                          <a:pt x="123317" y="2552"/>
                        </a:lnTo>
                        <a:lnTo>
                          <a:pt x="123177" y="2400"/>
                        </a:lnTo>
                        <a:lnTo>
                          <a:pt x="123177" y="6362"/>
                        </a:lnTo>
                        <a:lnTo>
                          <a:pt x="122250" y="9042"/>
                        </a:lnTo>
                        <a:lnTo>
                          <a:pt x="119913" y="10083"/>
                        </a:lnTo>
                        <a:lnTo>
                          <a:pt x="117551" y="9131"/>
                        </a:lnTo>
                        <a:lnTo>
                          <a:pt x="116903" y="8445"/>
                        </a:lnTo>
                        <a:lnTo>
                          <a:pt x="116598" y="7531"/>
                        </a:lnTo>
                        <a:lnTo>
                          <a:pt x="116700" y="4800"/>
                        </a:lnTo>
                        <a:lnTo>
                          <a:pt x="116903" y="4203"/>
                        </a:lnTo>
                        <a:lnTo>
                          <a:pt x="117475" y="3543"/>
                        </a:lnTo>
                        <a:lnTo>
                          <a:pt x="119913" y="2552"/>
                        </a:lnTo>
                        <a:lnTo>
                          <a:pt x="122262" y="3543"/>
                        </a:lnTo>
                        <a:lnTo>
                          <a:pt x="122872" y="4229"/>
                        </a:lnTo>
                        <a:lnTo>
                          <a:pt x="123050" y="4800"/>
                        </a:lnTo>
                        <a:lnTo>
                          <a:pt x="123177" y="6362"/>
                        </a:lnTo>
                        <a:lnTo>
                          <a:pt x="123177" y="2400"/>
                        </a:lnTo>
                        <a:lnTo>
                          <a:pt x="122580" y="1689"/>
                        </a:lnTo>
                        <a:lnTo>
                          <a:pt x="121412" y="1193"/>
                        </a:lnTo>
                        <a:lnTo>
                          <a:pt x="118478" y="1193"/>
                        </a:lnTo>
                        <a:lnTo>
                          <a:pt x="117309" y="1663"/>
                        </a:lnTo>
                        <a:lnTo>
                          <a:pt x="115557" y="3543"/>
                        </a:lnTo>
                        <a:lnTo>
                          <a:pt x="115125" y="4800"/>
                        </a:lnTo>
                        <a:lnTo>
                          <a:pt x="115125" y="7912"/>
                        </a:lnTo>
                        <a:lnTo>
                          <a:pt x="115531" y="9131"/>
                        </a:lnTo>
                        <a:lnTo>
                          <a:pt x="117144" y="10883"/>
                        </a:lnTo>
                        <a:lnTo>
                          <a:pt x="118224" y="11328"/>
                        </a:lnTo>
                        <a:lnTo>
                          <a:pt x="120954" y="11328"/>
                        </a:lnTo>
                        <a:lnTo>
                          <a:pt x="122072" y="10807"/>
                        </a:lnTo>
                        <a:lnTo>
                          <a:pt x="122643" y="10083"/>
                        </a:lnTo>
                        <a:lnTo>
                          <a:pt x="122872" y="9804"/>
                        </a:lnTo>
                        <a:lnTo>
                          <a:pt x="122885" y="10083"/>
                        </a:lnTo>
                        <a:lnTo>
                          <a:pt x="122593" y="11328"/>
                        </a:lnTo>
                        <a:lnTo>
                          <a:pt x="122034" y="12446"/>
                        </a:lnTo>
                        <a:lnTo>
                          <a:pt x="120421" y="14135"/>
                        </a:lnTo>
                        <a:lnTo>
                          <a:pt x="119354" y="14693"/>
                        </a:lnTo>
                        <a:lnTo>
                          <a:pt x="118033" y="14947"/>
                        </a:lnTo>
                        <a:lnTo>
                          <a:pt x="117614" y="15227"/>
                        </a:lnTo>
                        <a:lnTo>
                          <a:pt x="117538" y="15735"/>
                        </a:lnTo>
                        <a:lnTo>
                          <a:pt x="117805" y="16192"/>
                        </a:lnTo>
                        <a:lnTo>
                          <a:pt x="118287" y="16332"/>
                        </a:lnTo>
                        <a:lnTo>
                          <a:pt x="120281" y="15976"/>
                        </a:lnTo>
                        <a:lnTo>
                          <a:pt x="121843" y="14986"/>
                        </a:lnTo>
                        <a:lnTo>
                          <a:pt x="124104" y="11696"/>
                        </a:lnTo>
                        <a:lnTo>
                          <a:pt x="124599" y="9753"/>
                        </a:lnTo>
                        <a:close/>
                      </a:path>
                      <a:path w="226060" h="40640">
                        <a:moveTo>
                          <a:pt x="125412" y="24104"/>
                        </a:moveTo>
                        <a:lnTo>
                          <a:pt x="125336" y="23558"/>
                        </a:lnTo>
                        <a:lnTo>
                          <a:pt x="124904" y="23266"/>
                        </a:lnTo>
                        <a:lnTo>
                          <a:pt x="124358" y="23406"/>
                        </a:lnTo>
                        <a:lnTo>
                          <a:pt x="124040" y="23914"/>
                        </a:lnTo>
                        <a:lnTo>
                          <a:pt x="123532" y="26289"/>
                        </a:lnTo>
                        <a:lnTo>
                          <a:pt x="123278" y="28740"/>
                        </a:lnTo>
                        <a:lnTo>
                          <a:pt x="123278" y="34150"/>
                        </a:lnTo>
                        <a:lnTo>
                          <a:pt x="123532" y="36614"/>
                        </a:lnTo>
                        <a:lnTo>
                          <a:pt x="124040" y="38976"/>
                        </a:lnTo>
                        <a:lnTo>
                          <a:pt x="124358" y="39484"/>
                        </a:lnTo>
                        <a:lnTo>
                          <a:pt x="124904" y="39624"/>
                        </a:lnTo>
                        <a:lnTo>
                          <a:pt x="125336" y="39331"/>
                        </a:lnTo>
                        <a:lnTo>
                          <a:pt x="125412" y="38785"/>
                        </a:lnTo>
                        <a:lnTo>
                          <a:pt x="124942" y="36601"/>
                        </a:lnTo>
                        <a:lnTo>
                          <a:pt x="124688" y="34150"/>
                        </a:lnTo>
                        <a:lnTo>
                          <a:pt x="124688" y="28740"/>
                        </a:lnTo>
                        <a:lnTo>
                          <a:pt x="124942" y="26276"/>
                        </a:lnTo>
                        <a:lnTo>
                          <a:pt x="125412" y="24104"/>
                        </a:lnTo>
                        <a:close/>
                      </a:path>
                      <a:path w="226060" h="40640">
                        <a:moveTo>
                          <a:pt x="137883" y="9753"/>
                        </a:moveTo>
                        <a:lnTo>
                          <a:pt x="137871" y="4800"/>
                        </a:lnTo>
                        <a:lnTo>
                          <a:pt x="137528" y="3644"/>
                        </a:lnTo>
                        <a:lnTo>
                          <a:pt x="136601" y="2552"/>
                        </a:lnTo>
                        <a:lnTo>
                          <a:pt x="136448" y="2387"/>
                        </a:lnTo>
                        <a:lnTo>
                          <a:pt x="136448" y="6362"/>
                        </a:lnTo>
                        <a:lnTo>
                          <a:pt x="135521" y="9042"/>
                        </a:lnTo>
                        <a:lnTo>
                          <a:pt x="133184" y="10083"/>
                        </a:lnTo>
                        <a:lnTo>
                          <a:pt x="130835" y="9131"/>
                        </a:lnTo>
                        <a:lnTo>
                          <a:pt x="130175" y="8445"/>
                        </a:lnTo>
                        <a:lnTo>
                          <a:pt x="129870" y="7531"/>
                        </a:lnTo>
                        <a:lnTo>
                          <a:pt x="129984" y="4800"/>
                        </a:lnTo>
                        <a:lnTo>
                          <a:pt x="130175" y="4203"/>
                        </a:lnTo>
                        <a:lnTo>
                          <a:pt x="130746" y="3543"/>
                        </a:lnTo>
                        <a:lnTo>
                          <a:pt x="133184" y="2552"/>
                        </a:lnTo>
                        <a:lnTo>
                          <a:pt x="135547" y="3543"/>
                        </a:lnTo>
                        <a:lnTo>
                          <a:pt x="136156" y="4229"/>
                        </a:lnTo>
                        <a:lnTo>
                          <a:pt x="136347" y="4800"/>
                        </a:lnTo>
                        <a:lnTo>
                          <a:pt x="136448" y="6362"/>
                        </a:lnTo>
                        <a:lnTo>
                          <a:pt x="136448" y="2387"/>
                        </a:lnTo>
                        <a:lnTo>
                          <a:pt x="135851" y="1689"/>
                        </a:lnTo>
                        <a:lnTo>
                          <a:pt x="134683" y="1193"/>
                        </a:lnTo>
                        <a:lnTo>
                          <a:pt x="131749" y="1193"/>
                        </a:lnTo>
                        <a:lnTo>
                          <a:pt x="130581" y="1663"/>
                        </a:lnTo>
                        <a:lnTo>
                          <a:pt x="128828" y="3543"/>
                        </a:lnTo>
                        <a:lnTo>
                          <a:pt x="128397" y="4800"/>
                        </a:lnTo>
                        <a:lnTo>
                          <a:pt x="128397" y="7912"/>
                        </a:lnTo>
                        <a:lnTo>
                          <a:pt x="128803" y="9131"/>
                        </a:lnTo>
                        <a:lnTo>
                          <a:pt x="130416" y="10883"/>
                        </a:lnTo>
                        <a:lnTo>
                          <a:pt x="131495" y="11328"/>
                        </a:lnTo>
                        <a:lnTo>
                          <a:pt x="134226" y="11328"/>
                        </a:lnTo>
                        <a:lnTo>
                          <a:pt x="135343" y="10807"/>
                        </a:lnTo>
                        <a:lnTo>
                          <a:pt x="135928" y="10083"/>
                        </a:lnTo>
                        <a:lnTo>
                          <a:pt x="136156" y="9804"/>
                        </a:lnTo>
                        <a:lnTo>
                          <a:pt x="136169" y="10083"/>
                        </a:lnTo>
                        <a:lnTo>
                          <a:pt x="135864" y="11328"/>
                        </a:lnTo>
                        <a:lnTo>
                          <a:pt x="135305" y="12446"/>
                        </a:lnTo>
                        <a:lnTo>
                          <a:pt x="133692" y="14135"/>
                        </a:lnTo>
                        <a:lnTo>
                          <a:pt x="132626" y="14693"/>
                        </a:lnTo>
                        <a:lnTo>
                          <a:pt x="131305" y="14947"/>
                        </a:lnTo>
                        <a:lnTo>
                          <a:pt x="130886" y="15227"/>
                        </a:lnTo>
                        <a:lnTo>
                          <a:pt x="130810" y="15735"/>
                        </a:lnTo>
                        <a:lnTo>
                          <a:pt x="131076" y="16192"/>
                        </a:lnTo>
                        <a:lnTo>
                          <a:pt x="131559" y="16332"/>
                        </a:lnTo>
                        <a:lnTo>
                          <a:pt x="133553" y="15976"/>
                        </a:lnTo>
                        <a:lnTo>
                          <a:pt x="135115" y="14986"/>
                        </a:lnTo>
                        <a:lnTo>
                          <a:pt x="137375" y="11696"/>
                        </a:lnTo>
                        <a:lnTo>
                          <a:pt x="137883" y="9753"/>
                        </a:lnTo>
                        <a:close/>
                      </a:path>
                      <a:path w="226060" h="40640">
                        <a:moveTo>
                          <a:pt x="138645" y="27584"/>
                        </a:moveTo>
                        <a:lnTo>
                          <a:pt x="138468" y="27114"/>
                        </a:lnTo>
                        <a:lnTo>
                          <a:pt x="138036" y="26924"/>
                        </a:lnTo>
                        <a:lnTo>
                          <a:pt x="135801" y="26924"/>
                        </a:lnTo>
                        <a:lnTo>
                          <a:pt x="135636" y="26733"/>
                        </a:lnTo>
                        <a:lnTo>
                          <a:pt x="135636" y="23736"/>
                        </a:lnTo>
                        <a:lnTo>
                          <a:pt x="135432" y="23215"/>
                        </a:lnTo>
                        <a:lnTo>
                          <a:pt x="134950" y="22987"/>
                        </a:lnTo>
                        <a:lnTo>
                          <a:pt x="134480" y="23215"/>
                        </a:lnTo>
                        <a:lnTo>
                          <a:pt x="134289" y="23736"/>
                        </a:lnTo>
                        <a:lnTo>
                          <a:pt x="134289" y="26733"/>
                        </a:lnTo>
                        <a:lnTo>
                          <a:pt x="134124" y="26924"/>
                        </a:lnTo>
                        <a:lnTo>
                          <a:pt x="128625" y="26924"/>
                        </a:lnTo>
                        <a:lnTo>
                          <a:pt x="128193" y="27114"/>
                        </a:lnTo>
                        <a:lnTo>
                          <a:pt x="128016" y="27584"/>
                        </a:lnTo>
                        <a:lnTo>
                          <a:pt x="128193" y="28067"/>
                        </a:lnTo>
                        <a:lnTo>
                          <a:pt x="128625" y="28257"/>
                        </a:lnTo>
                        <a:lnTo>
                          <a:pt x="134124" y="28257"/>
                        </a:lnTo>
                        <a:lnTo>
                          <a:pt x="134289" y="28448"/>
                        </a:lnTo>
                        <a:lnTo>
                          <a:pt x="130810" y="38163"/>
                        </a:lnTo>
                        <a:lnTo>
                          <a:pt x="130454" y="38493"/>
                        </a:lnTo>
                        <a:lnTo>
                          <a:pt x="130492" y="39103"/>
                        </a:lnTo>
                        <a:lnTo>
                          <a:pt x="130759" y="39446"/>
                        </a:lnTo>
                        <a:lnTo>
                          <a:pt x="131267" y="39509"/>
                        </a:lnTo>
                        <a:lnTo>
                          <a:pt x="132473" y="39103"/>
                        </a:lnTo>
                        <a:lnTo>
                          <a:pt x="135636" y="28448"/>
                        </a:lnTo>
                        <a:lnTo>
                          <a:pt x="135801" y="28257"/>
                        </a:lnTo>
                        <a:lnTo>
                          <a:pt x="138036" y="28257"/>
                        </a:lnTo>
                        <a:lnTo>
                          <a:pt x="138468" y="28067"/>
                        </a:lnTo>
                        <a:lnTo>
                          <a:pt x="138645" y="27584"/>
                        </a:lnTo>
                        <a:close/>
                      </a:path>
                      <a:path w="226060" h="40640">
                        <a:moveTo>
                          <a:pt x="151168" y="9753"/>
                        </a:moveTo>
                        <a:lnTo>
                          <a:pt x="151155" y="4800"/>
                        </a:lnTo>
                        <a:lnTo>
                          <a:pt x="150812" y="3644"/>
                        </a:lnTo>
                        <a:lnTo>
                          <a:pt x="149885" y="2552"/>
                        </a:lnTo>
                        <a:lnTo>
                          <a:pt x="149733" y="2387"/>
                        </a:lnTo>
                        <a:lnTo>
                          <a:pt x="149733" y="6362"/>
                        </a:lnTo>
                        <a:lnTo>
                          <a:pt x="148818" y="9042"/>
                        </a:lnTo>
                        <a:lnTo>
                          <a:pt x="146469" y="10083"/>
                        </a:lnTo>
                        <a:lnTo>
                          <a:pt x="144132" y="9131"/>
                        </a:lnTo>
                        <a:lnTo>
                          <a:pt x="143459" y="8445"/>
                        </a:lnTo>
                        <a:lnTo>
                          <a:pt x="143154" y="7531"/>
                        </a:lnTo>
                        <a:lnTo>
                          <a:pt x="143268" y="4800"/>
                        </a:lnTo>
                        <a:lnTo>
                          <a:pt x="143459" y="4203"/>
                        </a:lnTo>
                        <a:lnTo>
                          <a:pt x="144030" y="3543"/>
                        </a:lnTo>
                        <a:lnTo>
                          <a:pt x="146469" y="2552"/>
                        </a:lnTo>
                        <a:lnTo>
                          <a:pt x="148831" y="3543"/>
                        </a:lnTo>
                        <a:lnTo>
                          <a:pt x="149440" y="4229"/>
                        </a:lnTo>
                        <a:lnTo>
                          <a:pt x="149618" y="4800"/>
                        </a:lnTo>
                        <a:lnTo>
                          <a:pt x="149733" y="6362"/>
                        </a:lnTo>
                        <a:lnTo>
                          <a:pt x="149733" y="2387"/>
                        </a:lnTo>
                        <a:lnTo>
                          <a:pt x="149136" y="1689"/>
                        </a:lnTo>
                        <a:lnTo>
                          <a:pt x="147967" y="1193"/>
                        </a:lnTo>
                        <a:lnTo>
                          <a:pt x="145034" y="1193"/>
                        </a:lnTo>
                        <a:lnTo>
                          <a:pt x="143865" y="1663"/>
                        </a:lnTo>
                        <a:lnTo>
                          <a:pt x="142125" y="3543"/>
                        </a:lnTo>
                        <a:lnTo>
                          <a:pt x="141681" y="4800"/>
                        </a:lnTo>
                        <a:lnTo>
                          <a:pt x="141681" y="7912"/>
                        </a:lnTo>
                        <a:lnTo>
                          <a:pt x="142087" y="9131"/>
                        </a:lnTo>
                        <a:lnTo>
                          <a:pt x="143700" y="10883"/>
                        </a:lnTo>
                        <a:lnTo>
                          <a:pt x="144780" y="11328"/>
                        </a:lnTo>
                        <a:lnTo>
                          <a:pt x="147510" y="11328"/>
                        </a:lnTo>
                        <a:lnTo>
                          <a:pt x="148628" y="10807"/>
                        </a:lnTo>
                        <a:lnTo>
                          <a:pt x="149212" y="10083"/>
                        </a:lnTo>
                        <a:lnTo>
                          <a:pt x="149440" y="9804"/>
                        </a:lnTo>
                        <a:lnTo>
                          <a:pt x="149466" y="10083"/>
                        </a:lnTo>
                        <a:lnTo>
                          <a:pt x="149148" y="11328"/>
                        </a:lnTo>
                        <a:lnTo>
                          <a:pt x="148590" y="12446"/>
                        </a:lnTo>
                        <a:lnTo>
                          <a:pt x="146977" y="14135"/>
                        </a:lnTo>
                        <a:lnTo>
                          <a:pt x="145910" y="14693"/>
                        </a:lnTo>
                        <a:lnTo>
                          <a:pt x="144589" y="14947"/>
                        </a:lnTo>
                        <a:lnTo>
                          <a:pt x="144170" y="15227"/>
                        </a:lnTo>
                        <a:lnTo>
                          <a:pt x="144094" y="15735"/>
                        </a:lnTo>
                        <a:lnTo>
                          <a:pt x="144360" y="16192"/>
                        </a:lnTo>
                        <a:lnTo>
                          <a:pt x="144843" y="16332"/>
                        </a:lnTo>
                        <a:lnTo>
                          <a:pt x="146837" y="15976"/>
                        </a:lnTo>
                        <a:lnTo>
                          <a:pt x="148412" y="14986"/>
                        </a:lnTo>
                        <a:lnTo>
                          <a:pt x="150660" y="11696"/>
                        </a:lnTo>
                        <a:lnTo>
                          <a:pt x="151168" y="9753"/>
                        </a:lnTo>
                        <a:close/>
                      </a:path>
                      <a:path w="226060" h="40640">
                        <a:moveTo>
                          <a:pt x="158521" y="33782"/>
                        </a:moveTo>
                        <a:lnTo>
                          <a:pt x="158457" y="33248"/>
                        </a:lnTo>
                        <a:lnTo>
                          <a:pt x="158076" y="32905"/>
                        </a:lnTo>
                        <a:lnTo>
                          <a:pt x="157607" y="32981"/>
                        </a:lnTo>
                        <a:lnTo>
                          <a:pt x="157302" y="33413"/>
                        </a:lnTo>
                        <a:lnTo>
                          <a:pt x="156451" y="36576"/>
                        </a:lnTo>
                        <a:lnTo>
                          <a:pt x="155473" y="38163"/>
                        </a:lnTo>
                        <a:lnTo>
                          <a:pt x="154330" y="38163"/>
                        </a:lnTo>
                        <a:lnTo>
                          <a:pt x="153301" y="37312"/>
                        </a:lnTo>
                        <a:lnTo>
                          <a:pt x="153047" y="36741"/>
                        </a:lnTo>
                        <a:lnTo>
                          <a:pt x="152831" y="35788"/>
                        </a:lnTo>
                        <a:lnTo>
                          <a:pt x="152387" y="32969"/>
                        </a:lnTo>
                        <a:lnTo>
                          <a:pt x="152057" y="31877"/>
                        </a:lnTo>
                        <a:lnTo>
                          <a:pt x="151625" y="31165"/>
                        </a:lnTo>
                        <a:lnTo>
                          <a:pt x="149847" y="30086"/>
                        </a:lnTo>
                        <a:lnTo>
                          <a:pt x="147091" y="31788"/>
                        </a:lnTo>
                        <a:lnTo>
                          <a:pt x="149936" y="24041"/>
                        </a:lnTo>
                        <a:lnTo>
                          <a:pt x="149923" y="23520"/>
                        </a:lnTo>
                        <a:lnTo>
                          <a:pt x="149555" y="23164"/>
                        </a:lnTo>
                        <a:lnTo>
                          <a:pt x="143268" y="38506"/>
                        </a:lnTo>
                        <a:lnTo>
                          <a:pt x="143281" y="39052"/>
                        </a:lnTo>
                        <a:lnTo>
                          <a:pt x="143649" y="39420"/>
                        </a:lnTo>
                        <a:lnTo>
                          <a:pt x="144145" y="39395"/>
                        </a:lnTo>
                        <a:lnTo>
                          <a:pt x="144487" y="39001"/>
                        </a:lnTo>
                        <a:lnTo>
                          <a:pt x="145516" y="36233"/>
                        </a:lnTo>
                        <a:lnTo>
                          <a:pt x="146443" y="34290"/>
                        </a:lnTo>
                        <a:lnTo>
                          <a:pt x="148082" y="31978"/>
                        </a:lnTo>
                        <a:lnTo>
                          <a:pt x="148882" y="31407"/>
                        </a:lnTo>
                        <a:lnTo>
                          <a:pt x="149694" y="31407"/>
                        </a:lnTo>
                        <a:lnTo>
                          <a:pt x="150685" y="32219"/>
                        </a:lnTo>
                        <a:lnTo>
                          <a:pt x="150926" y="32766"/>
                        </a:lnTo>
                        <a:lnTo>
                          <a:pt x="151155" y="33655"/>
                        </a:lnTo>
                        <a:lnTo>
                          <a:pt x="151625" y="36499"/>
                        </a:lnTo>
                        <a:lnTo>
                          <a:pt x="151968" y="37668"/>
                        </a:lnTo>
                        <a:lnTo>
                          <a:pt x="152425" y="38404"/>
                        </a:lnTo>
                        <a:lnTo>
                          <a:pt x="154317" y="39509"/>
                        </a:lnTo>
                        <a:lnTo>
                          <a:pt x="156641" y="38214"/>
                        </a:lnTo>
                        <a:lnTo>
                          <a:pt x="157340" y="37350"/>
                        </a:lnTo>
                        <a:lnTo>
                          <a:pt x="157962" y="35877"/>
                        </a:lnTo>
                        <a:lnTo>
                          <a:pt x="158521" y="33782"/>
                        </a:lnTo>
                        <a:close/>
                      </a:path>
                      <a:path w="226060" h="40640">
                        <a:moveTo>
                          <a:pt x="164452" y="9753"/>
                        </a:moveTo>
                        <a:lnTo>
                          <a:pt x="164439" y="4800"/>
                        </a:lnTo>
                        <a:lnTo>
                          <a:pt x="164096" y="3644"/>
                        </a:lnTo>
                        <a:lnTo>
                          <a:pt x="163156" y="2552"/>
                        </a:lnTo>
                        <a:lnTo>
                          <a:pt x="163017" y="2400"/>
                        </a:lnTo>
                        <a:lnTo>
                          <a:pt x="163017" y="6362"/>
                        </a:lnTo>
                        <a:lnTo>
                          <a:pt x="162102" y="9042"/>
                        </a:lnTo>
                        <a:lnTo>
                          <a:pt x="159753" y="10083"/>
                        </a:lnTo>
                        <a:lnTo>
                          <a:pt x="157416" y="9131"/>
                        </a:lnTo>
                        <a:lnTo>
                          <a:pt x="156743" y="8445"/>
                        </a:lnTo>
                        <a:lnTo>
                          <a:pt x="156438" y="7531"/>
                        </a:lnTo>
                        <a:lnTo>
                          <a:pt x="156552" y="4800"/>
                        </a:lnTo>
                        <a:lnTo>
                          <a:pt x="156743" y="4203"/>
                        </a:lnTo>
                        <a:lnTo>
                          <a:pt x="157314" y="3543"/>
                        </a:lnTo>
                        <a:lnTo>
                          <a:pt x="159753" y="2552"/>
                        </a:lnTo>
                        <a:lnTo>
                          <a:pt x="162115" y="3543"/>
                        </a:lnTo>
                        <a:lnTo>
                          <a:pt x="162725" y="4229"/>
                        </a:lnTo>
                        <a:lnTo>
                          <a:pt x="162902" y="4800"/>
                        </a:lnTo>
                        <a:lnTo>
                          <a:pt x="163017" y="6362"/>
                        </a:lnTo>
                        <a:lnTo>
                          <a:pt x="163017" y="2400"/>
                        </a:lnTo>
                        <a:lnTo>
                          <a:pt x="162420" y="1689"/>
                        </a:lnTo>
                        <a:lnTo>
                          <a:pt x="161251" y="1193"/>
                        </a:lnTo>
                        <a:lnTo>
                          <a:pt x="158318" y="1193"/>
                        </a:lnTo>
                        <a:lnTo>
                          <a:pt x="157149" y="1663"/>
                        </a:lnTo>
                        <a:lnTo>
                          <a:pt x="155409" y="3543"/>
                        </a:lnTo>
                        <a:lnTo>
                          <a:pt x="154965" y="4800"/>
                        </a:lnTo>
                        <a:lnTo>
                          <a:pt x="154965" y="7912"/>
                        </a:lnTo>
                        <a:lnTo>
                          <a:pt x="155371" y="9131"/>
                        </a:lnTo>
                        <a:lnTo>
                          <a:pt x="156984" y="10883"/>
                        </a:lnTo>
                        <a:lnTo>
                          <a:pt x="158064" y="11328"/>
                        </a:lnTo>
                        <a:lnTo>
                          <a:pt x="160794" y="11328"/>
                        </a:lnTo>
                        <a:lnTo>
                          <a:pt x="161912" y="10807"/>
                        </a:lnTo>
                        <a:lnTo>
                          <a:pt x="162496" y="10083"/>
                        </a:lnTo>
                        <a:lnTo>
                          <a:pt x="162725" y="9804"/>
                        </a:lnTo>
                        <a:lnTo>
                          <a:pt x="162750" y="10083"/>
                        </a:lnTo>
                        <a:lnTo>
                          <a:pt x="162433" y="11328"/>
                        </a:lnTo>
                        <a:lnTo>
                          <a:pt x="161874" y="12446"/>
                        </a:lnTo>
                        <a:lnTo>
                          <a:pt x="160261" y="14135"/>
                        </a:lnTo>
                        <a:lnTo>
                          <a:pt x="159194" y="14693"/>
                        </a:lnTo>
                        <a:lnTo>
                          <a:pt x="157873" y="14947"/>
                        </a:lnTo>
                        <a:lnTo>
                          <a:pt x="157454" y="15227"/>
                        </a:lnTo>
                        <a:lnTo>
                          <a:pt x="157378" y="15735"/>
                        </a:lnTo>
                        <a:lnTo>
                          <a:pt x="157645" y="16192"/>
                        </a:lnTo>
                        <a:lnTo>
                          <a:pt x="158127" y="16332"/>
                        </a:lnTo>
                        <a:lnTo>
                          <a:pt x="160121" y="15976"/>
                        </a:lnTo>
                        <a:lnTo>
                          <a:pt x="161696" y="14986"/>
                        </a:lnTo>
                        <a:lnTo>
                          <a:pt x="163944" y="11696"/>
                        </a:lnTo>
                        <a:lnTo>
                          <a:pt x="164452" y="9753"/>
                        </a:lnTo>
                        <a:close/>
                      </a:path>
                      <a:path w="226060" h="40640">
                        <a:moveTo>
                          <a:pt x="177736" y="4800"/>
                        </a:moveTo>
                        <a:lnTo>
                          <a:pt x="177380" y="3644"/>
                        </a:lnTo>
                        <a:lnTo>
                          <a:pt x="176441" y="2552"/>
                        </a:lnTo>
                        <a:lnTo>
                          <a:pt x="176301" y="2400"/>
                        </a:lnTo>
                        <a:lnTo>
                          <a:pt x="176301" y="6362"/>
                        </a:lnTo>
                        <a:lnTo>
                          <a:pt x="175387" y="9042"/>
                        </a:lnTo>
                        <a:lnTo>
                          <a:pt x="173037" y="10083"/>
                        </a:lnTo>
                        <a:lnTo>
                          <a:pt x="170700" y="9131"/>
                        </a:lnTo>
                        <a:lnTo>
                          <a:pt x="170040" y="8445"/>
                        </a:lnTo>
                        <a:lnTo>
                          <a:pt x="169722" y="7531"/>
                        </a:lnTo>
                        <a:lnTo>
                          <a:pt x="169837" y="4800"/>
                        </a:lnTo>
                        <a:lnTo>
                          <a:pt x="170027" y="4203"/>
                        </a:lnTo>
                        <a:lnTo>
                          <a:pt x="170599" y="3543"/>
                        </a:lnTo>
                        <a:lnTo>
                          <a:pt x="173037" y="2552"/>
                        </a:lnTo>
                        <a:lnTo>
                          <a:pt x="175399" y="3543"/>
                        </a:lnTo>
                        <a:lnTo>
                          <a:pt x="176009" y="4229"/>
                        </a:lnTo>
                        <a:lnTo>
                          <a:pt x="176187" y="4800"/>
                        </a:lnTo>
                        <a:lnTo>
                          <a:pt x="176301" y="6362"/>
                        </a:lnTo>
                        <a:lnTo>
                          <a:pt x="176301" y="2400"/>
                        </a:lnTo>
                        <a:lnTo>
                          <a:pt x="175704" y="1689"/>
                        </a:lnTo>
                        <a:lnTo>
                          <a:pt x="174536" y="1193"/>
                        </a:lnTo>
                        <a:lnTo>
                          <a:pt x="171602" y="1193"/>
                        </a:lnTo>
                        <a:lnTo>
                          <a:pt x="170446" y="1663"/>
                        </a:lnTo>
                        <a:lnTo>
                          <a:pt x="168694" y="3543"/>
                        </a:lnTo>
                        <a:lnTo>
                          <a:pt x="168249" y="4800"/>
                        </a:lnTo>
                        <a:lnTo>
                          <a:pt x="168249" y="7912"/>
                        </a:lnTo>
                        <a:lnTo>
                          <a:pt x="168656" y="9131"/>
                        </a:lnTo>
                        <a:lnTo>
                          <a:pt x="170268" y="10883"/>
                        </a:lnTo>
                        <a:lnTo>
                          <a:pt x="171348" y="11328"/>
                        </a:lnTo>
                        <a:lnTo>
                          <a:pt x="174078" y="11328"/>
                        </a:lnTo>
                        <a:lnTo>
                          <a:pt x="175196" y="10807"/>
                        </a:lnTo>
                        <a:lnTo>
                          <a:pt x="175780" y="10083"/>
                        </a:lnTo>
                        <a:lnTo>
                          <a:pt x="176009" y="9804"/>
                        </a:lnTo>
                        <a:lnTo>
                          <a:pt x="176034" y="10083"/>
                        </a:lnTo>
                        <a:lnTo>
                          <a:pt x="175717" y="11328"/>
                        </a:lnTo>
                        <a:lnTo>
                          <a:pt x="175158" y="12446"/>
                        </a:lnTo>
                        <a:lnTo>
                          <a:pt x="173545" y="14135"/>
                        </a:lnTo>
                        <a:lnTo>
                          <a:pt x="172478" y="14693"/>
                        </a:lnTo>
                        <a:lnTo>
                          <a:pt x="171157" y="14947"/>
                        </a:lnTo>
                        <a:lnTo>
                          <a:pt x="170738" y="15227"/>
                        </a:lnTo>
                        <a:lnTo>
                          <a:pt x="170662" y="15735"/>
                        </a:lnTo>
                        <a:lnTo>
                          <a:pt x="170929" y="16192"/>
                        </a:lnTo>
                        <a:lnTo>
                          <a:pt x="171411" y="16332"/>
                        </a:lnTo>
                        <a:lnTo>
                          <a:pt x="173405" y="15976"/>
                        </a:lnTo>
                        <a:lnTo>
                          <a:pt x="174980" y="14986"/>
                        </a:lnTo>
                        <a:lnTo>
                          <a:pt x="177228" y="11696"/>
                        </a:lnTo>
                        <a:lnTo>
                          <a:pt x="177736" y="9753"/>
                        </a:lnTo>
                        <a:lnTo>
                          <a:pt x="177736" y="4800"/>
                        </a:lnTo>
                        <a:close/>
                      </a:path>
                      <a:path w="226060" h="40640">
                        <a:moveTo>
                          <a:pt x="182181" y="25704"/>
                        </a:moveTo>
                        <a:lnTo>
                          <a:pt x="182016" y="25222"/>
                        </a:lnTo>
                        <a:lnTo>
                          <a:pt x="181571" y="25019"/>
                        </a:lnTo>
                        <a:lnTo>
                          <a:pt x="175666" y="25019"/>
                        </a:lnTo>
                        <a:lnTo>
                          <a:pt x="175526" y="24841"/>
                        </a:lnTo>
                        <a:lnTo>
                          <a:pt x="175806" y="23253"/>
                        </a:lnTo>
                        <a:lnTo>
                          <a:pt x="175679" y="22707"/>
                        </a:lnTo>
                        <a:lnTo>
                          <a:pt x="175247" y="22428"/>
                        </a:lnTo>
                        <a:lnTo>
                          <a:pt x="174726" y="22606"/>
                        </a:lnTo>
                        <a:lnTo>
                          <a:pt x="174459" y="23088"/>
                        </a:lnTo>
                        <a:lnTo>
                          <a:pt x="174142" y="24853"/>
                        </a:lnTo>
                        <a:lnTo>
                          <a:pt x="173964" y="25019"/>
                        </a:lnTo>
                        <a:lnTo>
                          <a:pt x="171678" y="25019"/>
                        </a:lnTo>
                        <a:lnTo>
                          <a:pt x="171246" y="25222"/>
                        </a:lnTo>
                        <a:lnTo>
                          <a:pt x="171069" y="25704"/>
                        </a:lnTo>
                        <a:lnTo>
                          <a:pt x="171246" y="26162"/>
                        </a:lnTo>
                        <a:lnTo>
                          <a:pt x="171678" y="26377"/>
                        </a:lnTo>
                        <a:lnTo>
                          <a:pt x="173723" y="26377"/>
                        </a:lnTo>
                        <a:lnTo>
                          <a:pt x="173824" y="26543"/>
                        </a:lnTo>
                        <a:lnTo>
                          <a:pt x="172986" y="30873"/>
                        </a:lnTo>
                        <a:lnTo>
                          <a:pt x="171983" y="34810"/>
                        </a:lnTo>
                        <a:lnTo>
                          <a:pt x="170878" y="38290"/>
                        </a:lnTo>
                        <a:lnTo>
                          <a:pt x="170802" y="39255"/>
                        </a:lnTo>
                        <a:lnTo>
                          <a:pt x="171196" y="39611"/>
                        </a:lnTo>
                        <a:lnTo>
                          <a:pt x="171742" y="39535"/>
                        </a:lnTo>
                        <a:lnTo>
                          <a:pt x="172072" y="39077"/>
                        </a:lnTo>
                        <a:lnTo>
                          <a:pt x="173355" y="35052"/>
                        </a:lnTo>
                        <a:lnTo>
                          <a:pt x="174409" y="30873"/>
                        </a:lnTo>
                        <a:lnTo>
                          <a:pt x="175234" y="26543"/>
                        </a:lnTo>
                        <a:lnTo>
                          <a:pt x="175425" y="26377"/>
                        </a:lnTo>
                        <a:lnTo>
                          <a:pt x="181571" y="26377"/>
                        </a:lnTo>
                        <a:lnTo>
                          <a:pt x="182016" y="26162"/>
                        </a:lnTo>
                        <a:lnTo>
                          <a:pt x="182181" y="25704"/>
                        </a:lnTo>
                        <a:close/>
                      </a:path>
                      <a:path w="226060" h="40640">
                        <a:moveTo>
                          <a:pt x="185254" y="29514"/>
                        </a:moveTo>
                        <a:lnTo>
                          <a:pt x="185178" y="29260"/>
                        </a:lnTo>
                        <a:lnTo>
                          <a:pt x="185089" y="29006"/>
                        </a:lnTo>
                        <a:lnTo>
                          <a:pt x="184645" y="28803"/>
                        </a:lnTo>
                        <a:lnTo>
                          <a:pt x="182511" y="28829"/>
                        </a:lnTo>
                        <a:lnTo>
                          <a:pt x="180428" y="28981"/>
                        </a:lnTo>
                        <a:lnTo>
                          <a:pt x="178447" y="29260"/>
                        </a:lnTo>
                        <a:lnTo>
                          <a:pt x="178079" y="29476"/>
                        </a:lnTo>
                        <a:lnTo>
                          <a:pt x="177952" y="30175"/>
                        </a:lnTo>
                        <a:lnTo>
                          <a:pt x="178117" y="30480"/>
                        </a:lnTo>
                        <a:lnTo>
                          <a:pt x="178574" y="30619"/>
                        </a:lnTo>
                        <a:lnTo>
                          <a:pt x="180530" y="30353"/>
                        </a:lnTo>
                        <a:lnTo>
                          <a:pt x="182549" y="30200"/>
                        </a:lnTo>
                        <a:lnTo>
                          <a:pt x="184658" y="30175"/>
                        </a:lnTo>
                        <a:lnTo>
                          <a:pt x="185089" y="29972"/>
                        </a:lnTo>
                        <a:lnTo>
                          <a:pt x="185254" y="29514"/>
                        </a:lnTo>
                        <a:close/>
                      </a:path>
                      <a:path w="226060" h="40640">
                        <a:moveTo>
                          <a:pt x="185585" y="38290"/>
                        </a:moveTo>
                        <a:lnTo>
                          <a:pt x="185432" y="38011"/>
                        </a:lnTo>
                        <a:lnTo>
                          <a:pt x="185343" y="37846"/>
                        </a:lnTo>
                        <a:lnTo>
                          <a:pt x="184899" y="37731"/>
                        </a:lnTo>
                        <a:lnTo>
                          <a:pt x="181762" y="38011"/>
                        </a:lnTo>
                        <a:lnTo>
                          <a:pt x="180581" y="38011"/>
                        </a:lnTo>
                        <a:lnTo>
                          <a:pt x="179628" y="37795"/>
                        </a:lnTo>
                        <a:lnTo>
                          <a:pt x="178904" y="37401"/>
                        </a:lnTo>
                        <a:lnTo>
                          <a:pt x="177825" y="35877"/>
                        </a:lnTo>
                        <a:lnTo>
                          <a:pt x="178917" y="34213"/>
                        </a:lnTo>
                        <a:lnTo>
                          <a:pt x="179120" y="33782"/>
                        </a:lnTo>
                        <a:lnTo>
                          <a:pt x="178955" y="33337"/>
                        </a:lnTo>
                        <a:lnTo>
                          <a:pt x="178079" y="33274"/>
                        </a:lnTo>
                        <a:lnTo>
                          <a:pt x="176466" y="36017"/>
                        </a:lnTo>
                        <a:lnTo>
                          <a:pt x="177927" y="38430"/>
                        </a:lnTo>
                        <a:lnTo>
                          <a:pt x="178892" y="39052"/>
                        </a:lnTo>
                        <a:lnTo>
                          <a:pt x="180174" y="39357"/>
                        </a:lnTo>
                        <a:lnTo>
                          <a:pt x="182829" y="39357"/>
                        </a:lnTo>
                        <a:lnTo>
                          <a:pt x="183984" y="39255"/>
                        </a:lnTo>
                        <a:lnTo>
                          <a:pt x="185089" y="39052"/>
                        </a:lnTo>
                        <a:lnTo>
                          <a:pt x="185470" y="38798"/>
                        </a:lnTo>
                        <a:lnTo>
                          <a:pt x="185585" y="38290"/>
                        </a:lnTo>
                        <a:close/>
                      </a:path>
                      <a:path w="226060" h="40640">
                        <a:moveTo>
                          <a:pt x="205435" y="30988"/>
                        </a:moveTo>
                        <a:lnTo>
                          <a:pt x="203619" y="29565"/>
                        </a:lnTo>
                        <a:lnTo>
                          <a:pt x="198882" y="29565"/>
                        </a:lnTo>
                        <a:lnTo>
                          <a:pt x="197700" y="29768"/>
                        </a:lnTo>
                        <a:lnTo>
                          <a:pt x="196392" y="30200"/>
                        </a:lnTo>
                        <a:lnTo>
                          <a:pt x="203073" y="25615"/>
                        </a:lnTo>
                        <a:lnTo>
                          <a:pt x="203581" y="24587"/>
                        </a:lnTo>
                        <a:lnTo>
                          <a:pt x="203352" y="24104"/>
                        </a:lnTo>
                        <a:lnTo>
                          <a:pt x="202907" y="23888"/>
                        </a:lnTo>
                        <a:lnTo>
                          <a:pt x="193421" y="23888"/>
                        </a:lnTo>
                        <a:lnTo>
                          <a:pt x="193014" y="24091"/>
                        </a:lnTo>
                        <a:lnTo>
                          <a:pt x="192836" y="24561"/>
                        </a:lnTo>
                        <a:lnTo>
                          <a:pt x="193001" y="25019"/>
                        </a:lnTo>
                        <a:lnTo>
                          <a:pt x="193421" y="25222"/>
                        </a:lnTo>
                        <a:lnTo>
                          <a:pt x="201091" y="25234"/>
                        </a:lnTo>
                        <a:lnTo>
                          <a:pt x="191731" y="32016"/>
                        </a:lnTo>
                        <a:lnTo>
                          <a:pt x="191516" y="32905"/>
                        </a:lnTo>
                        <a:lnTo>
                          <a:pt x="191871" y="33210"/>
                        </a:lnTo>
                        <a:lnTo>
                          <a:pt x="192303" y="33147"/>
                        </a:lnTo>
                        <a:lnTo>
                          <a:pt x="194906" y="31610"/>
                        </a:lnTo>
                        <a:lnTo>
                          <a:pt x="197319" y="30835"/>
                        </a:lnTo>
                        <a:lnTo>
                          <a:pt x="201041" y="30835"/>
                        </a:lnTo>
                        <a:lnTo>
                          <a:pt x="202145" y="31102"/>
                        </a:lnTo>
                        <a:lnTo>
                          <a:pt x="202857" y="31623"/>
                        </a:lnTo>
                        <a:lnTo>
                          <a:pt x="203898" y="33972"/>
                        </a:lnTo>
                        <a:lnTo>
                          <a:pt x="203898" y="36639"/>
                        </a:lnTo>
                        <a:lnTo>
                          <a:pt x="201917" y="37985"/>
                        </a:lnTo>
                        <a:lnTo>
                          <a:pt x="197942" y="37985"/>
                        </a:lnTo>
                        <a:lnTo>
                          <a:pt x="195072" y="37820"/>
                        </a:lnTo>
                        <a:lnTo>
                          <a:pt x="194614" y="37973"/>
                        </a:lnTo>
                        <a:lnTo>
                          <a:pt x="194398" y="38455"/>
                        </a:lnTo>
                        <a:lnTo>
                          <a:pt x="194589" y="38989"/>
                        </a:lnTo>
                        <a:lnTo>
                          <a:pt x="195046" y="39230"/>
                        </a:lnTo>
                        <a:lnTo>
                          <a:pt x="198031" y="39395"/>
                        </a:lnTo>
                        <a:lnTo>
                          <a:pt x="202971" y="39395"/>
                        </a:lnTo>
                        <a:lnTo>
                          <a:pt x="205435" y="37553"/>
                        </a:lnTo>
                        <a:lnTo>
                          <a:pt x="205435" y="30988"/>
                        </a:lnTo>
                        <a:close/>
                      </a:path>
                      <a:path w="226060" h="40640">
                        <a:moveTo>
                          <a:pt x="222948" y="24612"/>
                        </a:moveTo>
                        <a:lnTo>
                          <a:pt x="222770" y="24079"/>
                        </a:lnTo>
                        <a:lnTo>
                          <a:pt x="222326" y="23863"/>
                        </a:lnTo>
                        <a:lnTo>
                          <a:pt x="220078" y="23825"/>
                        </a:lnTo>
                        <a:lnTo>
                          <a:pt x="217792" y="23609"/>
                        </a:lnTo>
                        <a:lnTo>
                          <a:pt x="215455" y="23228"/>
                        </a:lnTo>
                        <a:lnTo>
                          <a:pt x="214972" y="23368"/>
                        </a:lnTo>
                        <a:lnTo>
                          <a:pt x="214845" y="23609"/>
                        </a:lnTo>
                        <a:lnTo>
                          <a:pt x="214833" y="24345"/>
                        </a:lnTo>
                        <a:lnTo>
                          <a:pt x="215239" y="24612"/>
                        </a:lnTo>
                        <a:lnTo>
                          <a:pt x="217792" y="25019"/>
                        </a:lnTo>
                        <a:lnTo>
                          <a:pt x="220141" y="25234"/>
                        </a:lnTo>
                        <a:lnTo>
                          <a:pt x="222313" y="25273"/>
                        </a:lnTo>
                        <a:lnTo>
                          <a:pt x="222758" y="25082"/>
                        </a:lnTo>
                        <a:lnTo>
                          <a:pt x="222948" y="24612"/>
                        </a:lnTo>
                        <a:close/>
                      </a:path>
                      <a:path w="226060" h="40640">
                        <a:moveTo>
                          <a:pt x="225679" y="31051"/>
                        </a:moveTo>
                        <a:lnTo>
                          <a:pt x="225247" y="30073"/>
                        </a:lnTo>
                        <a:lnTo>
                          <a:pt x="224701" y="29565"/>
                        </a:lnTo>
                        <a:lnTo>
                          <a:pt x="223570" y="28524"/>
                        </a:lnTo>
                        <a:lnTo>
                          <a:pt x="222186" y="28143"/>
                        </a:lnTo>
                        <a:lnTo>
                          <a:pt x="218198" y="28143"/>
                        </a:lnTo>
                        <a:lnTo>
                          <a:pt x="215620" y="28524"/>
                        </a:lnTo>
                        <a:lnTo>
                          <a:pt x="212674" y="29260"/>
                        </a:lnTo>
                        <a:lnTo>
                          <a:pt x="212293" y="29565"/>
                        </a:lnTo>
                        <a:lnTo>
                          <a:pt x="212204" y="30111"/>
                        </a:lnTo>
                        <a:lnTo>
                          <a:pt x="212509" y="30543"/>
                        </a:lnTo>
                        <a:lnTo>
                          <a:pt x="213004" y="30645"/>
                        </a:lnTo>
                        <a:lnTo>
                          <a:pt x="216001" y="29921"/>
                        </a:lnTo>
                        <a:lnTo>
                          <a:pt x="218389" y="29565"/>
                        </a:lnTo>
                        <a:lnTo>
                          <a:pt x="222897" y="29565"/>
                        </a:lnTo>
                        <a:lnTo>
                          <a:pt x="224243" y="30480"/>
                        </a:lnTo>
                        <a:lnTo>
                          <a:pt x="224243" y="33743"/>
                        </a:lnTo>
                        <a:lnTo>
                          <a:pt x="223558" y="34975"/>
                        </a:lnTo>
                        <a:lnTo>
                          <a:pt x="220738" y="37020"/>
                        </a:lnTo>
                        <a:lnTo>
                          <a:pt x="218719" y="37719"/>
                        </a:lnTo>
                        <a:lnTo>
                          <a:pt x="216077" y="38061"/>
                        </a:lnTo>
                        <a:lnTo>
                          <a:pt x="215658" y="38341"/>
                        </a:lnTo>
                        <a:lnTo>
                          <a:pt x="215557" y="38849"/>
                        </a:lnTo>
                        <a:lnTo>
                          <a:pt x="215849" y="39357"/>
                        </a:lnTo>
                        <a:lnTo>
                          <a:pt x="216369" y="39509"/>
                        </a:lnTo>
                        <a:lnTo>
                          <a:pt x="219329" y="39166"/>
                        </a:lnTo>
                        <a:lnTo>
                          <a:pt x="221615" y="38341"/>
                        </a:lnTo>
                        <a:lnTo>
                          <a:pt x="224853" y="35788"/>
                        </a:lnTo>
                        <a:lnTo>
                          <a:pt x="225679" y="34175"/>
                        </a:lnTo>
                        <a:lnTo>
                          <a:pt x="225679" y="31051"/>
                        </a:lnTo>
                        <a:close/>
                      </a:path>
                    </a:pathLst>
                  </a:custGeom>
                  <a:solidFill>
                    <a:srgbClr val="3F2535"/>
                  </a:solidFill>
                </p:spPr>
                <p:txBody>
                  <a:bodyPr wrap="square" lIns="0" tIns="0" rIns="0" bIns="0" rtlCol="0"/>
                  <a:lstStyle/>
                  <a:p>
                    <a:endParaRPr/>
                  </a:p>
                </p:txBody>
              </p:sp>
              <p:sp>
                <p:nvSpPr>
                  <p:cNvPr id="723" name="object 99"/>
                  <p:cNvSpPr/>
                  <p:nvPr/>
                </p:nvSpPr>
                <p:spPr>
                  <a:xfrm>
                    <a:off x="6192189" y="8437313"/>
                    <a:ext cx="400685" cy="0"/>
                  </a:xfrm>
                  <a:custGeom>
                    <a:avLst/>
                    <a:gdLst/>
                    <a:ahLst/>
                    <a:cxnLst/>
                    <a:rect l="l" t="t" r="r" b="b"/>
                    <a:pathLst>
                      <a:path w="400684">
                        <a:moveTo>
                          <a:pt x="0" y="0"/>
                        </a:moveTo>
                        <a:lnTo>
                          <a:pt x="400599" y="0"/>
                        </a:lnTo>
                      </a:path>
                    </a:pathLst>
                  </a:custGeom>
                  <a:ln w="3175">
                    <a:solidFill>
                      <a:srgbClr val="3F2535"/>
                    </a:solidFill>
                    <a:prstDash val="sysDot"/>
                  </a:ln>
                </p:spPr>
                <p:txBody>
                  <a:bodyPr wrap="square" lIns="0" tIns="0" rIns="0" bIns="0" rtlCol="0"/>
                  <a:lstStyle/>
                  <a:p>
                    <a:endParaRPr/>
                  </a:p>
                </p:txBody>
              </p:sp>
              <p:sp>
                <p:nvSpPr>
                  <p:cNvPr id="724" name="object 100"/>
                  <p:cNvSpPr/>
                  <p:nvPr/>
                </p:nvSpPr>
                <p:spPr>
                  <a:xfrm>
                    <a:off x="6192189" y="8459861"/>
                    <a:ext cx="320040" cy="0"/>
                  </a:xfrm>
                  <a:custGeom>
                    <a:avLst/>
                    <a:gdLst/>
                    <a:ahLst/>
                    <a:cxnLst/>
                    <a:rect l="l" t="t" r="r" b="b"/>
                    <a:pathLst>
                      <a:path w="320040">
                        <a:moveTo>
                          <a:pt x="0" y="0"/>
                        </a:moveTo>
                        <a:lnTo>
                          <a:pt x="319426" y="0"/>
                        </a:lnTo>
                      </a:path>
                    </a:pathLst>
                  </a:custGeom>
                  <a:ln w="3175">
                    <a:solidFill>
                      <a:srgbClr val="3F2535"/>
                    </a:solidFill>
                    <a:prstDash val="sysDot"/>
                  </a:ln>
                </p:spPr>
                <p:txBody>
                  <a:bodyPr wrap="square" lIns="0" tIns="0" rIns="0" bIns="0" rtlCol="0"/>
                  <a:lstStyle/>
                  <a:p>
                    <a:endParaRPr/>
                  </a:p>
                </p:txBody>
              </p:sp>
              <p:sp>
                <p:nvSpPr>
                  <p:cNvPr id="725" name="object 101"/>
                  <p:cNvSpPr/>
                  <p:nvPr/>
                </p:nvSpPr>
                <p:spPr>
                  <a:xfrm>
                    <a:off x="6192189" y="8504955"/>
                    <a:ext cx="259079" cy="0"/>
                  </a:xfrm>
                  <a:custGeom>
                    <a:avLst/>
                    <a:gdLst/>
                    <a:ahLst/>
                    <a:cxnLst/>
                    <a:rect l="l" t="t" r="r" b="b"/>
                    <a:pathLst>
                      <a:path w="259079">
                        <a:moveTo>
                          <a:pt x="0" y="0"/>
                        </a:moveTo>
                        <a:lnTo>
                          <a:pt x="258544" y="0"/>
                        </a:lnTo>
                      </a:path>
                    </a:pathLst>
                  </a:custGeom>
                  <a:ln w="3175">
                    <a:solidFill>
                      <a:srgbClr val="3F2535"/>
                    </a:solidFill>
                    <a:prstDash val="sysDot"/>
                  </a:ln>
                </p:spPr>
                <p:txBody>
                  <a:bodyPr wrap="square" lIns="0" tIns="0" rIns="0" bIns="0" rtlCol="0"/>
                  <a:lstStyle/>
                  <a:p>
                    <a:endParaRPr/>
                  </a:p>
                </p:txBody>
              </p:sp>
              <p:sp>
                <p:nvSpPr>
                  <p:cNvPr id="726" name="object 102"/>
                  <p:cNvSpPr/>
                  <p:nvPr/>
                </p:nvSpPr>
                <p:spPr>
                  <a:xfrm>
                    <a:off x="6192189" y="8527509"/>
                    <a:ext cx="259079" cy="0"/>
                  </a:xfrm>
                  <a:custGeom>
                    <a:avLst/>
                    <a:gdLst/>
                    <a:ahLst/>
                    <a:cxnLst/>
                    <a:rect l="l" t="t" r="r" b="b"/>
                    <a:pathLst>
                      <a:path w="259079">
                        <a:moveTo>
                          <a:pt x="0" y="0"/>
                        </a:moveTo>
                        <a:lnTo>
                          <a:pt x="258544" y="0"/>
                        </a:lnTo>
                      </a:path>
                    </a:pathLst>
                  </a:custGeom>
                  <a:ln w="3175">
                    <a:solidFill>
                      <a:srgbClr val="3F2535"/>
                    </a:solidFill>
                    <a:prstDash val="sysDot"/>
                  </a:ln>
                </p:spPr>
                <p:txBody>
                  <a:bodyPr wrap="square" lIns="0" tIns="0" rIns="0" bIns="0" rtlCol="0"/>
                  <a:lstStyle/>
                  <a:p>
                    <a:endParaRPr/>
                  </a:p>
                </p:txBody>
              </p:sp>
              <p:sp>
                <p:nvSpPr>
                  <p:cNvPr id="727" name="object 103"/>
                  <p:cNvSpPr/>
                  <p:nvPr/>
                </p:nvSpPr>
                <p:spPr>
                  <a:xfrm>
                    <a:off x="6192189" y="8550056"/>
                    <a:ext cx="320040" cy="0"/>
                  </a:xfrm>
                  <a:custGeom>
                    <a:avLst/>
                    <a:gdLst/>
                    <a:ahLst/>
                    <a:cxnLst/>
                    <a:rect l="l" t="t" r="r" b="b"/>
                    <a:pathLst>
                      <a:path w="320040">
                        <a:moveTo>
                          <a:pt x="0" y="0"/>
                        </a:moveTo>
                        <a:lnTo>
                          <a:pt x="319426" y="0"/>
                        </a:lnTo>
                      </a:path>
                    </a:pathLst>
                  </a:custGeom>
                  <a:ln w="3175">
                    <a:solidFill>
                      <a:srgbClr val="3F2535"/>
                    </a:solidFill>
                    <a:prstDash val="sysDot"/>
                  </a:ln>
                </p:spPr>
                <p:txBody>
                  <a:bodyPr wrap="square" lIns="0" tIns="0" rIns="0" bIns="0" rtlCol="0"/>
                  <a:lstStyle/>
                  <a:p>
                    <a:endParaRPr/>
                  </a:p>
                </p:txBody>
              </p:sp>
              <p:sp>
                <p:nvSpPr>
                  <p:cNvPr id="728" name="object 104"/>
                  <p:cNvSpPr/>
                  <p:nvPr/>
                </p:nvSpPr>
                <p:spPr>
                  <a:xfrm>
                    <a:off x="6438430" y="8300390"/>
                    <a:ext cx="183515" cy="14604"/>
                  </a:xfrm>
                  <a:custGeom>
                    <a:avLst/>
                    <a:gdLst/>
                    <a:ahLst/>
                    <a:cxnLst/>
                    <a:rect l="l" t="t" r="r" b="b"/>
                    <a:pathLst>
                      <a:path w="183515" h="14604">
                        <a:moveTo>
                          <a:pt x="11734" y="13119"/>
                        </a:moveTo>
                        <a:lnTo>
                          <a:pt x="9956" y="13119"/>
                        </a:lnTo>
                        <a:lnTo>
                          <a:pt x="8394" y="13119"/>
                        </a:lnTo>
                        <a:lnTo>
                          <a:pt x="8166" y="13208"/>
                        </a:lnTo>
                        <a:lnTo>
                          <a:pt x="8153" y="13868"/>
                        </a:lnTo>
                        <a:lnTo>
                          <a:pt x="8496" y="14084"/>
                        </a:lnTo>
                        <a:lnTo>
                          <a:pt x="10121" y="14147"/>
                        </a:lnTo>
                        <a:lnTo>
                          <a:pt x="11569" y="13868"/>
                        </a:lnTo>
                        <a:lnTo>
                          <a:pt x="11734" y="13119"/>
                        </a:lnTo>
                        <a:close/>
                      </a:path>
                      <a:path w="183515" h="14604">
                        <a:moveTo>
                          <a:pt x="12928" y="2006"/>
                        </a:moveTo>
                        <a:lnTo>
                          <a:pt x="12788" y="1651"/>
                        </a:lnTo>
                        <a:lnTo>
                          <a:pt x="12458" y="1485"/>
                        </a:lnTo>
                        <a:lnTo>
                          <a:pt x="5715" y="1485"/>
                        </a:lnTo>
                        <a:lnTo>
                          <a:pt x="5651" y="1358"/>
                        </a:lnTo>
                        <a:lnTo>
                          <a:pt x="5854" y="660"/>
                        </a:lnTo>
                        <a:lnTo>
                          <a:pt x="5791" y="215"/>
                        </a:lnTo>
                        <a:lnTo>
                          <a:pt x="5448" y="0"/>
                        </a:lnTo>
                        <a:lnTo>
                          <a:pt x="4991" y="127"/>
                        </a:lnTo>
                        <a:lnTo>
                          <a:pt x="4686" y="546"/>
                        </a:lnTo>
                        <a:lnTo>
                          <a:pt x="4432" y="1384"/>
                        </a:lnTo>
                        <a:lnTo>
                          <a:pt x="4267" y="1485"/>
                        </a:lnTo>
                        <a:lnTo>
                          <a:pt x="660" y="1485"/>
                        </a:lnTo>
                        <a:lnTo>
                          <a:pt x="342" y="1651"/>
                        </a:lnTo>
                        <a:lnTo>
                          <a:pt x="203" y="2006"/>
                        </a:lnTo>
                        <a:lnTo>
                          <a:pt x="342" y="2362"/>
                        </a:lnTo>
                        <a:lnTo>
                          <a:pt x="660" y="2514"/>
                        </a:lnTo>
                        <a:lnTo>
                          <a:pt x="3873" y="2514"/>
                        </a:lnTo>
                        <a:lnTo>
                          <a:pt x="3937" y="2641"/>
                        </a:lnTo>
                        <a:lnTo>
                          <a:pt x="3124" y="4483"/>
                        </a:lnTo>
                        <a:lnTo>
                          <a:pt x="1905" y="6096"/>
                        </a:lnTo>
                        <a:lnTo>
                          <a:pt x="254" y="7480"/>
                        </a:lnTo>
                        <a:lnTo>
                          <a:pt x="0" y="7886"/>
                        </a:lnTo>
                        <a:lnTo>
                          <a:pt x="50" y="8369"/>
                        </a:lnTo>
                        <a:lnTo>
                          <a:pt x="368" y="8648"/>
                        </a:lnTo>
                        <a:lnTo>
                          <a:pt x="736" y="8572"/>
                        </a:lnTo>
                        <a:lnTo>
                          <a:pt x="2578" y="6794"/>
                        </a:lnTo>
                        <a:lnTo>
                          <a:pt x="2806" y="13868"/>
                        </a:lnTo>
                        <a:lnTo>
                          <a:pt x="2857" y="14008"/>
                        </a:lnTo>
                        <a:lnTo>
                          <a:pt x="3263" y="14198"/>
                        </a:lnTo>
                        <a:lnTo>
                          <a:pt x="3657" y="14008"/>
                        </a:lnTo>
                        <a:lnTo>
                          <a:pt x="3721" y="13868"/>
                        </a:lnTo>
                        <a:lnTo>
                          <a:pt x="3835" y="11239"/>
                        </a:lnTo>
                        <a:lnTo>
                          <a:pt x="3975" y="11112"/>
                        </a:lnTo>
                        <a:lnTo>
                          <a:pt x="10604" y="11112"/>
                        </a:lnTo>
                        <a:lnTo>
                          <a:pt x="10629" y="13068"/>
                        </a:lnTo>
                        <a:lnTo>
                          <a:pt x="10452" y="13081"/>
                        </a:lnTo>
                        <a:lnTo>
                          <a:pt x="11734" y="13081"/>
                        </a:lnTo>
                        <a:lnTo>
                          <a:pt x="11823" y="12649"/>
                        </a:lnTo>
                        <a:lnTo>
                          <a:pt x="11874" y="11112"/>
                        </a:lnTo>
                        <a:lnTo>
                          <a:pt x="11874" y="10160"/>
                        </a:lnTo>
                        <a:lnTo>
                          <a:pt x="11874" y="8191"/>
                        </a:lnTo>
                        <a:lnTo>
                          <a:pt x="11874" y="7251"/>
                        </a:lnTo>
                        <a:lnTo>
                          <a:pt x="11874" y="5359"/>
                        </a:lnTo>
                        <a:lnTo>
                          <a:pt x="11620" y="4635"/>
                        </a:lnTo>
                        <a:lnTo>
                          <a:pt x="11049" y="4368"/>
                        </a:lnTo>
                        <a:lnTo>
                          <a:pt x="10731" y="4368"/>
                        </a:lnTo>
                        <a:lnTo>
                          <a:pt x="10731" y="5499"/>
                        </a:lnTo>
                        <a:lnTo>
                          <a:pt x="10731" y="7124"/>
                        </a:lnTo>
                        <a:lnTo>
                          <a:pt x="10731" y="8343"/>
                        </a:lnTo>
                        <a:lnTo>
                          <a:pt x="10731" y="10020"/>
                        </a:lnTo>
                        <a:lnTo>
                          <a:pt x="10604" y="10160"/>
                        </a:lnTo>
                        <a:lnTo>
                          <a:pt x="3975" y="10160"/>
                        </a:lnTo>
                        <a:lnTo>
                          <a:pt x="3835" y="10020"/>
                        </a:lnTo>
                        <a:lnTo>
                          <a:pt x="3835" y="8343"/>
                        </a:lnTo>
                        <a:lnTo>
                          <a:pt x="3975" y="8191"/>
                        </a:lnTo>
                        <a:lnTo>
                          <a:pt x="10604" y="8191"/>
                        </a:lnTo>
                        <a:lnTo>
                          <a:pt x="10731" y="8343"/>
                        </a:lnTo>
                        <a:lnTo>
                          <a:pt x="10731" y="7124"/>
                        </a:lnTo>
                        <a:lnTo>
                          <a:pt x="10604" y="7251"/>
                        </a:lnTo>
                        <a:lnTo>
                          <a:pt x="3975" y="7251"/>
                        </a:lnTo>
                        <a:lnTo>
                          <a:pt x="3835" y="7124"/>
                        </a:lnTo>
                        <a:lnTo>
                          <a:pt x="3835" y="6743"/>
                        </a:lnTo>
                        <a:lnTo>
                          <a:pt x="3835" y="5499"/>
                        </a:lnTo>
                        <a:lnTo>
                          <a:pt x="3975" y="5359"/>
                        </a:lnTo>
                        <a:lnTo>
                          <a:pt x="10604" y="5359"/>
                        </a:lnTo>
                        <a:lnTo>
                          <a:pt x="10731" y="5499"/>
                        </a:lnTo>
                        <a:lnTo>
                          <a:pt x="10731" y="4368"/>
                        </a:lnTo>
                        <a:lnTo>
                          <a:pt x="4445" y="4368"/>
                        </a:lnTo>
                        <a:lnTo>
                          <a:pt x="5168" y="2641"/>
                        </a:lnTo>
                        <a:lnTo>
                          <a:pt x="5346" y="2514"/>
                        </a:lnTo>
                        <a:lnTo>
                          <a:pt x="12458" y="2514"/>
                        </a:lnTo>
                        <a:lnTo>
                          <a:pt x="12788" y="2362"/>
                        </a:lnTo>
                        <a:lnTo>
                          <a:pt x="12928" y="2006"/>
                        </a:lnTo>
                        <a:close/>
                      </a:path>
                      <a:path w="183515" h="14604">
                        <a:moveTo>
                          <a:pt x="17094" y="4140"/>
                        </a:moveTo>
                        <a:lnTo>
                          <a:pt x="17005" y="3568"/>
                        </a:lnTo>
                        <a:lnTo>
                          <a:pt x="16865" y="3390"/>
                        </a:lnTo>
                        <a:lnTo>
                          <a:pt x="16497" y="3378"/>
                        </a:lnTo>
                        <a:lnTo>
                          <a:pt x="16217" y="3657"/>
                        </a:lnTo>
                        <a:lnTo>
                          <a:pt x="14630" y="6388"/>
                        </a:lnTo>
                        <a:lnTo>
                          <a:pt x="14528" y="6921"/>
                        </a:lnTo>
                        <a:lnTo>
                          <a:pt x="14643" y="7175"/>
                        </a:lnTo>
                        <a:lnTo>
                          <a:pt x="15011" y="7327"/>
                        </a:lnTo>
                        <a:lnTo>
                          <a:pt x="15278" y="7175"/>
                        </a:lnTo>
                        <a:lnTo>
                          <a:pt x="17094" y="4140"/>
                        </a:lnTo>
                        <a:close/>
                      </a:path>
                      <a:path w="183515" h="14604">
                        <a:moveTo>
                          <a:pt x="21209" y="2349"/>
                        </a:moveTo>
                        <a:lnTo>
                          <a:pt x="21069" y="1968"/>
                        </a:lnTo>
                        <a:lnTo>
                          <a:pt x="20739" y="1816"/>
                        </a:lnTo>
                        <a:lnTo>
                          <a:pt x="18465" y="1816"/>
                        </a:lnTo>
                        <a:lnTo>
                          <a:pt x="18338" y="1689"/>
                        </a:lnTo>
                        <a:lnTo>
                          <a:pt x="18211" y="457"/>
                        </a:lnTo>
                        <a:lnTo>
                          <a:pt x="18173" y="330"/>
                        </a:lnTo>
                        <a:lnTo>
                          <a:pt x="17792" y="152"/>
                        </a:lnTo>
                        <a:lnTo>
                          <a:pt x="17399" y="330"/>
                        </a:lnTo>
                        <a:lnTo>
                          <a:pt x="17233" y="774"/>
                        </a:lnTo>
                        <a:lnTo>
                          <a:pt x="17119" y="1816"/>
                        </a:lnTo>
                        <a:lnTo>
                          <a:pt x="14859" y="1816"/>
                        </a:lnTo>
                        <a:lnTo>
                          <a:pt x="14503" y="1968"/>
                        </a:lnTo>
                        <a:lnTo>
                          <a:pt x="14363" y="2349"/>
                        </a:lnTo>
                        <a:lnTo>
                          <a:pt x="14503" y="2705"/>
                        </a:lnTo>
                        <a:lnTo>
                          <a:pt x="14859" y="2870"/>
                        </a:lnTo>
                        <a:lnTo>
                          <a:pt x="20739" y="2870"/>
                        </a:lnTo>
                        <a:lnTo>
                          <a:pt x="21069" y="2705"/>
                        </a:lnTo>
                        <a:lnTo>
                          <a:pt x="21209" y="2349"/>
                        </a:lnTo>
                        <a:close/>
                      </a:path>
                      <a:path w="183515" h="14604">
                        <a:moveTo>
                          <a:pt x="21234" y="6388"/>
                        </a:moveTo>
                        <a:lnTo>
                          <a:pt x="21005" y="5956"/>
                        </a:lnTo>
                        <a:lnTo>
                          <a:pt x="19608" y="3568"/>
                        </a:lnTo>
                        <a:lnTo>
                          <a:pt x="19253" y="3340"/>
                        </a:lnTo>
                        <a:lnTo>
                          <a:pt x="18872" y="3416"/>
                        </a:lnTo>
                        <a:lnTo>
                          <a:pt x="18770" y="4203"/>
                        </a:lnTo>
                        <a:lnTo>
                          <a:pt x="19837" y="5956"/>
                        </a:lnTo>
                        <a:lnTo>
                          <a:pt x="19227" y="6134"/>
                        </a:lnTo>
                        <a:lnTo>
                          <a:pt x="18846" y="6629"/>
                        </a:lnTo>
                        <a:lnTo>
                          <a:pt x="18097" y="8636"/>
                        </a:lnTo>
                        <a:lnTo>
                          <a:pt x="17970" y="8661"/>
                        </a:lnTo>
                        <a:lnTo>
                          <a:pt x="16687" y="7086"/>
                        </a:lnTo>
                        <a:lnTo>
                          <a:pt x="16370" y="6934"/>
                        </a:lnTo>
                        <a:lnTo>
                          <a:pt x="16014" y="7086"/>
                        </a:lnTo>
                        <a:lnTo>
                          <a:pt x="15862" y="7480"/>
                        </a:lnTo>
                        <a:lnTo>
                          <a:pt x="16002" y="7874"/>
                        </a:lnTo>
                        <a:lnTo>
                          <a:pt x="17310" y="9588"/>
                        </a:lnTo>
                        <a:lnTo>
                          <a:pt x="17411" y="9893"/>
                        </a:lnTo>
                        <a:lnTo>
                          <a:pt x="16611" y="11137"/>
                        </a:lnTo>
                        <a:lnTo>
                          <a:pt x="15684" y="12179"/>
                        </a:lnTo>
                        <a:lnTo>
                          <a:pt x="14617" y="12992"/>
                        </a:lnTo>
                        <a:lnTo>
                          <a:pt x="14503" y="13182"/>
                        </a:lnTo>
                        <a:lnTo>
                          <a:pt x="14389" y="13436"/>
                        </a:lnTo>
                        <a:lnTo>
                          <a:pt x="14516" y="13855"/>
                        </a:lnTo>
                        <a:lnTo>
                          <a:pt x="14782" y="14046"/>
                        </a:lnTo>
                        <a:lnTo>
                          <a:pt x="15176" y="13982"/>
                        </a:lnTo>
                        <a:lnTo>
                          <a:pt x="16243" y="13182"/>
                        </a:lnTo>
                        <a:lnTo>
                          <a:pt x="17208" y="12115"/>
                        </a:lnTo>
                        <a:lnTo>
                          <a:pt x="18059" y="10858"/>
                        </a:lnTo>
                        <a:lnTo>
                          <a:pt x="18186" y="10845"/>
                        </a:lnTo>
                        <a:lnTo>
                          <a:pt x="19189" y="12407"/>
                        </a:lnTo>
                        <a:lnTo>
                          <a:pt x="19519" y="12661"/>
                        </a:lnTo>
                        <a:lnTo>
                          <a:pt x="19888" y="12534"/>
                        </a:lnTo>
                        <a:lnTo>
                          <a:pt x="20066" y="12179"/>
                        </a:lnTo>
                        <a:lnTo>
                          <a:pt x="19951" y="11595"/>
                        </a:lnTo>
                        <a:lnTo>
                          <a:pt x="19469" y="10845"/>
                        </a:lnTo>
                        <a:lnTo>
                          <a:pt x="18846" y="9893"/>
                        </a:lnTo>
                        <a:lnTo>
                          <a:pt x="18796" y="9588"/>
                        </a:lnTo>
                        <a:lnTo>
                          <a:pt x="19138" y="8661"/>
                        </a:lnTo>
                        <a:lnTo>
                          <a:pt x="20002" y="6426"/>
                        </a:lnTo>
                        <a:lnTo>
                          <a:pt x="20421" y="6985"/>
                        </a:lnTo>
                        <a:lnTo>
                          <a:pt x="20726" y="7239"/>
                        </a:lnTo>
                        <a:lnTo>
                          <a:pt x="21082" y="7137"/>
                        </a:lnTo>
                        <a:lnTo>
                          <a:pt x="21209" y="6921"/>
                        </a:lnTo>
                        <a:lnTo>
                          <a:pt x="21234" y="6388"/>
                        </a:lnTo>
                        <a:close/>
                      </a:path>
                      <a:path w="183515" h="14604">
                        <a:moveTo>
                          <a:pt x="26682" y="12928"/>
                        </a:moveTo>
                        <a:lnTo>
                          <a:pt x="25057" y="12928"/>
                        </a:lnTo>
                        <a:lnTo>
                          <a:pt x="23317" y="12941"/>
                        </a:lnTo>
                        <a:lnTo>
                          <a:pt x="23190" y="13436"/>
                        </a:lnTo>
                        <a:lnTo>
                          <a:pt x="23304" y="13716"/>
                        </a:lnTo>
                        <a:lnTo>
                          <a:pt x="23660" y="13919"/>
                        </a:lnTo>
                        <a:lnTo>
                          <a:pt x="25412" y="14020"/>
                        </a:lnTo>
                        <a:lnTo>
                          <a:pt x="26136" y="13881"/>
                        </a:lnTo>
                        <a:lnTo>
                          <a:pt x="26555" y="13322"/>
                        </a:lnTo>
                        <a:lnTo>
                          <a:pt x="26682" y="12928"/>
                        </a:lnTo>
                        <a:close/>
                      </a:path>
                      <a:path w="183515" h="14604">
                        <a:moveTo>
                          <a:pt x="27127" y="8305"/>
                        </a:moveTo>
                        <a:lnTo>
                          <a:pt x="27000" y="3568"/>
                        </a:lnTo>
                        <a:lnTo>
                          <a:pt x="26885" y="3390"/>
                        </a:lnTo>
                        <a:lnTo>
                          <a:pt x="26377" y="3149"/>
                        </a:lnTo>
                        <a:lnTo>
                          <a:pt x="23876" y="3149"/>
                        </a:lnTo>
                        <a:lnTo>
                          <a:pt x="23749" y="774"/>
                        </a:lnTo>
                        <a:lnTo>
                          <a:pt x="23634" y="457"/>
                        </a:lnTo>
                        <a:lnTo>
                          <a:pt x="23241" y="292"/>
                        </a:lnTo>
                        <a:lnTo>
                          <a:pt x="22872" y="457"/>
                        </a:lnTo>
                        <a:lnTo>
                          <a:pt x="22745" y="774"/>
                        </a:lnTo>
                        <a:lnTo>
                          <a:pt x="22669" y="2705"/>
                        </a:lnTo>
                        <a:lnTo>
                          <a:pt x="22555" y="3149"/>
                        </a:lnTo>
                        <a:lnTo>
                          <a:pt x="21374" y="3149"/>
                        </a:lnTo>
                        <a:lnTo>
                          <a:pt x="21031" y="3314"/>
                        </a:lnTo>
                        <a:lnTo>
                          <a:pt x="20916" y="3759"/>
                        </a:lnTo>
                        <a:lnTo>
                          <a:pt x="21031" y="4051"/>
                        </a:lnTo>
                        <a:lnTo>
                          <a:pt x="21374" y="4203"/>
                        </a:lnTo>
                        <a:lnTo>
                          <a:pt x="22504" y="4203"/>
                        </a:lnTo>
                        <a:lnTo>
                          <a:pt x="22529" y="5956"/>
                        </a:lnTo>
                        <a:lnTo>
                          <a:pt x="20218" y="12928"/>
                        </a:lnTo>
                        <a:lnTo>
                          <a:pt x="20142" y="13716"/>
                        </a:lnTo>
                        <a:lnTo>
                          <a:pt x="20193" y="13855"/>
                        </a:lnTo>
                        <a:lnTo>
                          <a:pt x="20599" y="14033"/>
                        </a:lnTo>
                        <a:lnTo>
                          <a:pt x="20942" y="13868"/>
                        </a:lnTo>
                        <a:lnTo>
                          <a:pt x="23698" y="4356"/>
                        </a:lnTo>
                        <a:lnTo>
                          <a:pt x="23837" y="4203"/>
                        </a:lnTo>
                        <a:lnTo>
                          <a:pt x="25958" y="4203"/>
                        </a:lnTo>
                        <a:lnTo>
                          <a:pt x="25971" y="9817"/>
                        </a:lnTo>
                        <a:lnTo>
                          <a:pt x="25857" y="11518"/>
                        </a:lnTo>
                        <a:lnTo>
                          <a:pt x="25742" y="12179"/>
                        </a:lnTo>
                        <a:lnTo>
                          <a:pt x="25641" y="12433"/>
                        </a:lnTo>
                        <a:lnTo>
                          <a:pt x="25184" y="12814"/>
                        </a:lnTo>
                        <a:lnTo>
                          <a:pt x="26708" y="12814"/>
                        </a:lnTo>
                        <a:lnTo>
                          <a:pt x="26873" y="11988"/>
                        </a:lnTo>
                        <a:lnTo>
                          <a:pt x="27000" y="11137"/>
                        </a:lnTo>
                        <a:lnTo>
                          <a:pt x="27127" y="8305"/>
                        </a:lnTo>
                        <a:close/>
                      </a:path>
                      <a:path w="183515" h="14604">
                        <a:moveTo>
                          <a:pt x="31546" y="11887"/>
                        </a:moveTo>
                        <a:lnTo>
                          <a:pt x="31419" y="11201"/>
                        </a:lnTo>
                        <a:lnTo>
                          <a:pt x="31013" y="11074"/>
                        </a:lnTo>
                        <a:lnTo>
                          <a:pt x="30708" y="11303"/>
                        </a:lnTo>
                        <a:lnTo>
                          <a:pt x="29273" y="13208"/>
                        </a:lnTo>
                        <a:lnTo>
                          <a:pt x="29146" y="13957"/>
                        </a:lnTo>
                        <a:lnTo>
                          <a:pt x="29540" y="14198"/>
                        </a:lnTo>
                        <a:lnTo>
                          <a:pt x="29845" y="14071"/>
                        </a:lnTo>
                        <a:lnTo>
                          <a:pt x="29972" y="13970"/>
                        </a:lnTo>
                        <a:lnTo>
                          <a:pt x="31546" y="11887"/>
                        </a:lnTo>
                        <a:close/>
                      </a:path>
                      <a:path w="183515" h="14604">
                        <a:moveTo>
                          <a:pt x="35560" y="2286"/>
                        </a:moveTo>
                        <a:lnTo>
                          <a:pt x="35420" y="1930"/>
                        </a:lnTo>
                        <a:lnTo>
                          <a:pt x="35090" y="1790"/>
                        </a:lnTo>
                        <a:lnTo>
                          <a:pt x="34785" y="1790"/>
                        </a:lnTo>
                        <a:lnTo>
                          <a:pt x="34671" y="927"/>
                        </a:lnTo>
                        <a:lnTo>
                          <a:pt x="34518" y="546"/>
                        </a:lnTo>
                        <a:lnTo>
                          <a:pt x="34175" y="368"/>
                        </a:lnTo>
                        <a:lnTo>
                          <a:pt x="33820" y="546"/>
                        </a:lnTo>
                        <a:lnTo>
                          <a:pt x="33667" y="927"/>
                        </a:lnTo>
                        <a:lnTo>
                          <a:pt x="33553" y="1790"/>
                        </a:lnTo>
                        <a:lnTo>
                          <a:pt x="33553" y="2806"/>
                        </a:lnTo>
                        <a:lnTo>
                          <a:pt x="33553" y="4445"/>
                        </a:lnTo>
                        <a:lnTo>
                          <a:pt x="33553" y="5346"/>
                        </a:lnTo>
                        <a:lnTo>
                          <a:pt x="33553" y="7048"/>
                        </a:lnTo>
                        <a:lnTo>
                          <a:pt x="33553" y="7950"/>
                        </a:lnTo>
                        <a:lnTo>
                          <a:pt x="33553" y="9690"/>
                        </a:lnTo>
                        <a:lnTo>
                          <a:pt x="30937" y="9690"/>
                        </a:lnTo>
                        <a:lnTo>
                          <a:pt x="30797" y="9563"/>
                        </a:lnTo>
                        <a:lnTo>
                          <a:pt x="30848" y="8051"/>
                        </a:lnTo>
                        <a:lnTo>
                          <a:pt x="33553" y="7950"/>
                        </a:lnTo>
                        <a:lnTo>
                          <a:pt x="33553" y="7048"/>
                        </a:lnTo>
                        <a:lnTo>
                          <a:pt x="30937" y="7048"/>
                        </a:lnTo>
                        <a:lnTo>
                          <a:pt x="30797" y="6908"/>
                        </a:lnTo>
                        <a:lnTo>
                          <a:pt x="30835" y="5461"/>
                        </a:lnTo>
                        <a:lnTo>
                          <a:pt x="33553" y="5346"/>
                        </a:lnTo>
                        <a:lnTo>
                          <a:pt x="33553" y="4445"/>
                        </a:lnTo>
                        <a:lnTo>
                          <a:pt x="30937" y="4445"/>
                        </a:lnTo>
                        <a:lnTo>
                          <a:pt x="30797" y="4292"/>
                        </a:lnTo>
                        <a:lnTo>
                          <a:pt x="30797" y="2933"/>
                        </a:lnTo>
                        <a:lnTo>
                          <a:pt x="30937" y="2806"/>
                        </a:lnTo>
                        <a:lnTo>
                          <a:pt x="33553" y="2806"/>
                        </a:lnTo>
                        <a:lnTo>
                          <a:pt x="33553" y="1790"/>
                        </a:lnTo>
                        <a:lnTo>
                          <a:pt x="30937" y="1790"/>
                        </a:lnTo>
                        <a:lnTo>
                          <a:pt x="30810" y="1651"/>
                        </a:lnTo>
                        <a:lnTo>
                          <a:pt x="30708" y="723"/>
                        </a:lnTo>
                        <a:lnTo>
                          <a:pt x="30632" y="546"/>
                        </a:lnTo>
                        <a:lnTo>
                          <a:pt x="30264" y="368"/>
                        </a:lnTo>
                        <a:lnTo>
                          <a:pt x="29908" y="546"/>
                        </a:lnTo>
                        <a:lnTo>
                          <a:pt x="29845" y="723"/>
                        </a:lnTo>
                        <a:lnTo>
                          <a:pt x="29743" y="1651"/>
                        </a:lnTo>
                        <a:lnTo>
                          <a:pt x="29616" y="1790"/>
                        </a:lnTo>
                        <a:lnTo>
                          <a:pt x="29260" y="1790"/>
                        </a:lnTo>
                        <a:lnTo>
                          <a:pt x="28917" y="1930"/>
                        </a:lnTo>
                        <a:lnTo>
                          <a:pt x="28790" y="2286"/>
                        </a:lnTo>
                        <a:lnTo>
                          <a:pt x="28917" y="2654"/>
                        </a:lnTo>
                        <a:lnTo>
                          <a:pt x="29260" y="2806"/>
                        </a:lnTo>
                        <a:lnTo>
                          <a:pt x="29616" y="2806"/>
                        </a:lnTo>
                        <a:lnTo>
                          <a:pt x="29756" y="2933"/>
                        </a:lnTo>
                        <a:lnTo>
                          <a:pt x="29756" y="9563"/>
                        </a:lnTo>
                        <a:lnTo>
                          <a:pt x="29616" y="9690"/>
                        </a:lnTo>
                        <a:lnTo>
                          <a:pt x="29184" y="9690"/>
                        </a:lnTo>
                        <a:lnTo>
                          <a:pt x="28854" y="9842"/>
                        </a:lnTo>
                        <a:lnTo>
                          <a:pt x="28778" y="10337"/>
                        </a:lnTo>
                        <a:lnTo>
                          <a:pt x="28854" y="10553"/>
                        </a:lnTo>
                        <a:lnTo>
                          <a:pt x="29184" y="10706"/>
                        </a:lnTo>
                        <a:lnTo>
                          <a:pt x="35077" y="10706"/>
                        </a:lnTo>
                        <a:lnTo>
                          <a:pt x="35394" y="10553"/>
                        </a:lnTo>
                        <a:lnTo>
                          <a:pt x="35534" y="10198"/>
                        </a:lnTo>
                        <a:lnTo>
                          <a:pt x="35394" y="9842"/>
                        </a:lnTo>
                        <a:lnTo>
                          <a:pt x="35077" y="9690"/>
                        </a:lnTo>
                        <a:lnTo>
                          <a:pt x="34785" y="9690"/>
                        </a:lnTo>
                        <a:lnTo>
                          <a:pt x="34671" y="7950"/>
                        </a:lnTo>
                        <a:lnTo>
                          <a:pt x="34671" y="7048"/>
                        </a:lnTo>
                        <a:lnTo>
                          <a:pt x="34671" y="5346"/>
                        </a:lnTo>
                        <a:lnTo>
                          <a:pt x="34671" y="4445"/>
                        </a:lnTo>
                        <a:lnTo>
                          <a:pt x="34785" y="2806"/>
                        </a:lnTo>
                        <a:lnTo>
                          <a:pt x="35090" y="2806"/>
                        </a:lnTo>
                        <a:lnTo>
                          <a:pt x="35420" y="2654"/>
                        </a:lnTo>
                        <a:lnTo>
                          <a:pt x="35560" y="2286"/>
                        </a:lnTo>
                        <a:close/>
                      </a:path>
                      <a:path w="183515" h="14604">
                        <a:moveTo>
                          <a:pt x="41249" y="13106"/>
                        </a:moveTo>
                        <a:lnTo>
                          <a:pt x="39662" y="13106"/>
                        </a:lnTo>
                        <a:lnTo>
                          <a:pt x="38582" y="13106"/>
                        </a:lnTo>
                        <a:lnTo>
                          <a:pt x="38341" y="13208"/>
                        </a:lnTo>
                        <a:lnTo>
                          <a:pt x="38252" y="13690"/>
                        </a:lnTo>
                        <a:lnTo>
                          <a:pt x="38366" y="13970"/>
                        </a:lnTo>
                        <a:lnTo>
                          <a:pt x="38722" y="14135"/>
                        </a:lnTo>
                        <a:lnTo>
                          <a:pt x="40106" y="14185"/>
                        </a:lnTo>
                        <a:lnTo>
                          <a:pt x="41148" y="13881"/>
                        </a:lnTo>
                        <a:lnTo>
                          <a:pt x="41249" y="13106"/>
                        </a:lnTo>
                        <a:close/>
                      </a:path>
                      <a:path w="183515" h="14604">
                        <a:moveTo>
                          <a:pt x="41363" y="1625"/>
                        </a:moveTo>
                        <a:lnTo>
                          <a:pt x="41109" y="990"/>
                        </a:lnTo>
                        <a:lnTo>
                          <a:pt x="40551" y="723"/>
                        </a:lnTo>
                        <a:lnTo>
                          <a:pt x="40157" y="723"/>
                        </a:lnTo>
                        <a:lnTo>
                          <a:pt x="40157" y="1790"/>
                        </a:lnTo>
                        <a:lnTo>
                          <a:pt x="40157" y="4445"/>
                        </a:lnTo>
                        <a:lnTo>
                          <a:pt x="40157" y="5461"/>
                        </a:lnTo>
                        <a:lnTo>
                          <a:pt x="40157" y="8343"/>
                        </a:lnTo>
                        <a:lnTo>
                          <a:pt x="37249" y="8343"/>
                        </a:lnTo>
                        <a:lnTo>
                          <a:pt x="37274" y="5461"/>
                        </a:lnTo>
                        <a:lnTo>
                          <a:pt x="40157" y="5461"/>
                        </a:lnTo>
                        <a:lnTo>
                          <a:pt x="40157" y="4445"/>
                        </a:lnTo>
                        <a:lnTo>
                          <a:pt x="37274" y="4445"/>
                        </a:lnTo>
                        <a:lnTo>
                          <a:pt x="37274" y="1790"/>
                        </a:lnTo>
                        <a:lnTo>
                          <a:pt x="40157" y="1790"/>
                        </a:lnTo>
                        <a:lnTo>
                          <a:pt x="40157" y="723"/>
                        </a:lnTo>
                        <a:lnTo>
                          <a:pt x="36931" y="723"/>
                        </a:lnTo>
                        <a:lnTo>
                          <a:pt x="36360" y="990"/>
                        </a:lnTo>
                        <a:lnTo>
                          <a:pt x="36118" y="1625"/>
                        </a:lnTo>
                        <a:lnTo>
                          <a:pt x="36055" y="9334"/>
                        </a:lnTo>
                        <a:lnTo>
                          <a:pt x="35941" y="10198"/>
                        </a:lnTo>
                        <a:lnTo>
                          <a:pt x="35204" y="12992"/>
                        </a:lnTo>
                        <a:lnTo>
                          <a:pt x="34023" y="11303"/>
                        </a:lnTo>
                        <a:lnTo>
                          <a:pt x="33655" y="11036"/>
                        </a:lnTo>
                        <a:lnTo>
                          <a:pt x="33286" y="11137"/>
                        </a:lnTo>
                        <a:lnTo>
                          <a:pt x="33210" y="11887"/>
                        </a:lnTo>
                        <a:lnTo>
                          <a:pt x="34264" y="13550"/>
                        </a:lnTo>
                        <a:lnTo>
                          <a:pt x="34582" y="13779"/>
                        </a:lnTo>
                        <a:lnTo>
                          <a:pt x="34950" y="13728"/>
                        </a:lnTo>
                        <a:lnTo>
                          <a:pt x="35077" y="13589"/>
                        </a:lnTo>
                        <a:lnTo>
                          <a:pt x="35331" y="13881"/>
                        </a:lnTo>
                        <a:lnTo>
                          <a:pt x="35775" y="14071"/>
                        </a:lnTo>
                        <a:lnTo>
                          <a:pt x="35991" y="13881"/>
                        </a:lnTo>
                        <a:lnTo>
                          <a:pt x="36118" y="13728"/>
                        </a:lnTo>
                        <a:lnTo>
                          <a:pt x="36169" y="13589"/>
                        </a:lnTo>
                        <a:lnTo>
                          <a:pt x="36423" y="13017"/>
                        </a:lnTo>
                        <a:lnTo>
                          <a:pt x="36601" y="12611"/>
                        </a:lnTo>
                        <a:lnTo>
                          <a:pt x="36868" y="11468"/>
                        </a:lnTo>
                        <a:lnTo>
                          <a:pt x="36982" y="10553"/>
                        </a:lnTo>
                        <a:lnTo>
                          <a:pt x="37071" y="9512"/>
                        </a:lnTo>
                        <a:lnTo>
                          <a:pt x="37185" y="9372"/>
                        </a:lnTo>
                        <a:lnTo>
                          <a:pt x="40157" y="9372"/>
                        </a:lnTo>
                        <a:lnTo>
                          <a:pt x="40208" y="13017"/>
                        </a:lnTo>
                        <a:lnTo>
                          <a:pt x="39890" y="13068"/>
                        </a:lnTo>
                        <a:lnTo>
                          <a:pt x="41262" y="13068"/>
                        </a:lnTo>
                        <a:lnTo>
                          <a:pt x="41363" y="9372"/>
                        </a:lnTo>
                        <a:lnTo>
                          <a:pt x="41363" y="8343"/>
                        </a:lnTo>
                        <a:lnTo>
                          <a:pt x="41363" y="5461"/>
                        </a:lnTo>
                        <a:lnTo>
                          <a:pt x="41363" y="4445"/>
                        </a:lnTo>
                        <a:lnTo>
                          <a:pt x="41363" y="1790"/>
                        </a:lnTo>
                        <a:lnTo>
                          <a:pt x="41363" y="1625"/>
                        </a:lnTo>
                        <a:close/>
                      </a:path>
                      <a:path w="183515" h="14604">
                        <a:moveTo>
                          <a:pt x="48031" y="1701"/>
                        </a:moveTo>
                        <a:lnTo>
                          <a:pt x="47980" y="876"/>
                        </a:lnTo>
                        <a:lnTo>
                          <a:pt x="47675" y="723"/>
                        </a:lnTo>
                        <a:lnTo>
                          <a:pt x="44577" y="723"/>
                        </a:lnTo>
                        <a:lnTo>
                          <a:pt x="44005" y="990"/>
                        </a:lnTo>
                        <a:lnTo>
                          <a:pt x="43916" y="1219"/>
                        </a:lnTo>
                        <a:lnTo>
                          <a:pt x="43840" y="13944"/>
                        </a:lnTo>
                        <a:lnTo>
                          <a:pt x="43942" y="14147"/>
                        </a:lnTo>
                        <a:lnTo>
                          <a:pt x="44284" y="14300"/>
                        </a:lnTo>
                        <a:lnTo>
                          <a:pt x="44615" y="14147"/>
                        </a:lnTo>
                        <a:lnTo>
                          <a:pt x="44716" y="13944"/>
                        </a:lnTo>
                        <a:lnTo>
                          <a:pt x="44843" y="1803"/>
                        </a:lnTo>
                        <a:lnTo>
                          <a:pt x="46977" y="1701"/>
                        </a:lnTo>
                        <a:lnTo>
                          <a:pt x="47015" y="1943"/>
                        </a:lnTo>
                        <a:lnTo>
                          <a:pt x="45974" y="4445"/>
                        </a:lnTo>
                        <a:lnTo>
                          <a:pt x="45885" y="6375"/>
                        </a:lnTo>
                        <a:lnTo>
                          <a:pt x="46545" y="7658"/>
                        </a:lnTo>
                        <a:lnTo>
                          <a:pt x="46634" y="9271"/>
                        </a:lnTo>
                        <a:lnTo>
                          <a:pt x="46494" y="9944"/>
                        </a:lnTo>
                        <a:lnTo>
                          <a:pt x="45681" y="10248"/>
                        </a:lnTo>
                        <a:lnTo>
                          <a:pt x="45389" y="10401"/>
                        </a:lnTo>
                        <a:lnTo>
                          <a:pt x="45300" y="10744"/>
                        </a:lnTo>
                        <a:lnTo>
                          <a:pt x="45491" y="11112"/>
                        </a:lnTo>
                        <a:lnTo>
                          <a:pt x="45847" y="11252"/>
                        </a:lnTo>
                        <a:lnTo>
                          <a:pt x="47231" y="10744"/>
                        </a:lnTo>
                        <a:lnTo>
                          <a:pt x="47345" y="10452"/>
                        </a:lnTo>
                        <a:lnTo>
                          <a:pt x="47688" y="9271"/>
                        </a:lnTo>
                        <a:lnTo>
                          <a:pt x="47574" y="8102"/>
                        </a:lnTo>
                        <a:lnTo>
                          <a:pt x="47472" y="7416"/>
                        </a:lnTo>
                        <a:lnTo>
                          <a:pt x="46570" y="5715"/>
                        </a:lnTo>
                        <a:lnTo>
                          <a:pt x="46532" y="5511"/>
                        </a:lnTo>
                        <a:lnTo>
                          <a:pt x="47104" y="4445"/>
                        </a:lnTo>
                        <a:lnTo>
                          <a:pt x="47574" y="3314"/>
                        </a:lnTo>
                        <a:lnTo>
                          <a:pt x="47967" y="2159"/>
                        </a:lnTo>
                        <a:lnTo>
                          <a:pt x="48031" y="1701"/>
                        </a:lnTo>
                        <a:close/>
                      </a:path>
                      <a:path w="183515" h="14604">
                        <a:moveTo>
                          <a:pt x="56108" y="13766"/>
                        </a:moveTo>
                        <a:lnTo>
                          <a:pt x="55981" y="13093"/>
                        </a:lnTo>
                        <a:lnTo>
                          <a:pt x="54013" y="11252"/>
                        </a:lnTo>
                        <a:lnTo>
                          <a:pt x="53987" y="11010"/>
                        </a:lnTo>
                        <a:lnTo>
                          <a:pt x="54762" y="10198"/>
                        </a:lnTo>
                        <a:lnTo>
                          <a:pt x="55918" y="8991"/>
                        </a:lnTo>
                        <a:lnTo>
                          <a:pt x="56032" y="8610"/>
                        </a:lnTo>
                        <a:lnTo>
                          <a:pt x="55867" y="8242"/>
                        </a:lnTo>
                        <a:lnTo>
                          <a:pt x="55549" y="8102"/>
                        </a:lnTo>
                        <a:lnTo>
                          <a:pt x="55219" y="8255"/>
                        </a:lnTo>
                        <a:lnTo>
                          <a:pt x="53416" y="10147"/>
                        </a:lnTo>
                        <a:lnTo>
                          <a:pt x="53251" y="10147"/>
                        </a:lnTo>
                        <a:lnTo>
                          <a:pt x="52387" y="8102"/>
                        </a:lnTo>
                        <a:lnTo>
                          <a:pt x="52387" y="7785"/>
                        </a:lnTo>
                        <a:lnTo>
                          <a:pt x="54673" y="7785"/>
                        </a:lnTo>
                        <a:lnTo>
                          <a:pt x="55257" y="7518"/>
                        </a:lnTo>
                        <a:lnTo>
                          <a:pt x="55499" y="6883"/>
                        </a:lnTo>
                        <a:lnTo>
                          <a:pt x="55499" y="4749"/>
                        </a:lnTo>
                        <a:lnTo>
                          <a:pt x="55499" y="3695"/>
                        </a:lnTo>
                        <a:lnTo>
                          <a:pt x="55499" y="1803"/>
                        </a:lnTo>
                        <a:lnTo>
                          <a:pt x="55473" y="1625"/>
                        </a:lnTo>
                        <a:lnTo>
                          <a:pt x="55257" y="1041"/>
                        </a:lnTo>
                        <a:lnTo>
                          <a:pt x="54673" y="774"/>
                        </a:lnTo>
                        <a:lnTo>
                          <a:pt x="54279" y="774"/>
                        </a:lnTo>
                        <a:lnTo>
                          <a:pt x="54279" y="1803"/>
                        </a:lnTo>
                        <a:lnTo>
                          <a:pt x="54279" y="3695"/>
                        </a:lnTo>
                        <a:lnTo>
                          <a:pt x="54279" y="4749"/>
                        </a:lnTo>
                        <a:lnTo>
                          <a:pt x="54279" y="6769"/>
                        </a:lnTo>
                        <a:lnTo>
                          <a:pt x="49771" y="6769"/>
                        </a:lnTo>
                        <a:lnTo>
                          <a:pt x="49771" y="4749"/>
                        </a:lnTo>
                        <a:lnTo>
                          <a:pt x="54279" y="4749"/>
                        </a:lnTo>
                        <a:lnTo>
                          <a:pt x="54279" y="3695"/>
                        </a:lnTo>
                        <a:lnTo>
                          <a:pt x="49771" y="3695"/>
                        </a:lnTo>
                        <a:lnTo>
                          <a:pt x="49771" y="1803"/>
                        </a:lnTo>
                        <a:lnTo>
                          <a:pt x="54279" y="1803"/>
                        </a:lnTo>
                        <a:lnTo>
                          <a:pt x="54279" y="774"/>
                        </a:lnTo>
                        <a:lnTo>
                          <a:pt x="49377" y="774"/>
                        </a:lnTo>
                        <a:lnTo>
                          <a:pt x="48818" y="1041"/>
                        </a:lnTo>
                        <a:lnTo>
                          <a:pt x="48564" y="1676"/>
                        </a:lnTo>
                        <a:lnTo>
                          <a:pt x="48437" y="12941"/>
                        </a:lnTo>
                        <a:lnTo>
                          <a:pt x="47434" y="13093"/>
                        </a:lnTo>
                        <a:lnTo>
                          <a:pt x="47129" y="13296"/>
                        </a:lnTo>
                        <a:lnTo>
                          <a:pt x="47142" y="13944"/>
                        </a:lnTo>
                        <a:lnTo>
                          <a:pt x="47548" y="14147"/>
                        </a:lnTo>
                        <a:lnTo>
                          <a:pt x="49136" y="13944"/>
                        </a:lnTo>
                        <a:lnTo>
                          <a:pt x="52603" y="12522"/>
                        </a:lnTo>
                        <a:lnTo>
                          <a:pt x="52400" y="12204"/>
                        </a:lnTo>
                        <a:lnTo>
                          <a:pt x="52057" y="12128"/>
                        </a:lnTo>
                        <a:lnTo>
                          <a:pt x="49771" y="12687"/>
                        </a:lnTo>
                        <a:lnTo>
                          <a:pt x="49771" y="7785"/>
                        </a:lnTo>
                        <a:lnTo>
                          <a:pt x="51079" y="7785"/>
                        </a:lnTo>
                        <a:lnTo>
                          <a:pt x="51206" y="7899"/>
                        </a:lnTo>
                        <a:lnTo>
                          <a:pt x="51600" y="9271"/>
                        </a:lnTo>
                        <a:lnTo>
                          <a:pt x="52146" y="10452"/>
                        </a:lnTo>
                        <a:lnTo>
                          <a:pt x="52857" y="11506"/>
                        </a:lnTo>
                        <a:lnTo>
                          <a:pt x="55359" y="13970"/>
                        </a:lnTo>
                        <a:lnTo>
                          <a:pt x="55765" y="14033"/>
                        </a:lnTo>
                        <a:lnTo>
                          <a:pt x="56108" y="13766"/>
                        </a:lnTo>
                        <a:close/>
                      </a:path>
                      <a:path w="183515" h="14604">
                        <a:moveTo>
                          <a:pt x="79197" y="4165"/>
                        </a:moveTo>
                        <a:lnTo>
                          <a:pt x="78930" y="3263"/>
                        </a:lnTo>
                        <a:lnTo>
                          <a:pt x="78181" y="2413"/>
                        </a:lnTo>
                        <a:lnTo>
                          <a:pt x="78079" y="5384"/>
                        </a:lnTo>
                        <a:lnTo>
                          <a:pt x="77381" y="7467"/>
                        </a:lnTo>
                        <a:lnTo>
                          <a:pt x="75552" y="8280"/>
                        </a:lnTo>
                        <a:lnTo>
                          <a:pt x="73748" y="7531"/>
                        </a:lnTo>
                        <a:lnTo>
                          <a:pt x="72986" y="5384"/>
                        </a:lnTo>
                        <a:lnTo>
                          <a:pt x="73660" y="3200"/>
                        </a:lnTo>
                        <a:lnTo>
                          <a:pt x="75552" y="2413"/>
                        </a:lnTo>
                        <a:lnTo>
                          <a:pt x="77406" y="3200"/>
                        </a:lnTo>
                        <a:lnTo>
                          <a:pt x="78079" y="5384"/>
                        </a:lnTo>
                        <a:lnTo>
                          <a:pt x="78079" y="2298"/>
                        </a:lnTo>
                        <a:lnTo>
                          <a:pt x="77622" y="1739"/>
                        </a:lnTo>
                        <a:lnTo>
                          <a:pt x="76720" y="1358"/>
                        </a:lnTo>
                        <a:lnTo>
                          <a:pt x="75552" y="1358"/>
                        </a:lnTo>
                        <a:lnTo>
                          <a:pt x="72847" y="2463"/>
                        </a:lnTo>
                        <a:lnTo>
                          <a:pt x="72161" y="3200"/>
                        </a:lnTo>
                        <a:lnTo>
                          <a:pt x="71831" y="4165"/>
                        </a:lnTo>
                        <a:lnTo>
                          <a:pt x="71831" y="6591"/>
                        </a:lnTo>
                        <a:lnTo>
                          <a:pt x="72136" y="7531"/>
                        </a:lnTo>
                        <a:lnTo>
                          <a:pt x="72771" y="8216"/>
                        </a:lnTo>
                        <a:lnTo>
                          <a:pt x="75298" y="9258"/>
                        </a:lnTo>
                        <a:lnTo>
                          <a:pt x="77355" y="8280"/>
                        </a:lnTo>
                        <a:lnTo>
                          <a:pt x="77927" y="8013"/>
                        </a:lnTo>
                        <a:lnTo>
                          <a:pt x="77622" y="9258"/>
                        </a:lnTo>
                        <a:lnTo>
                          <a:pt x="77203" y="10109"/>
                        </a:lnTo>
                        <a:lnTo>
                          <a:pt x="76568" y="10769"/>
                        </a:lnTo>
                        <a:lnTo>
                          <a:pt x="74053" y="12090"/>
                        </a:lnTo>
                        <a:lnTo>
                          <a:pt x="73761" y="12280"/>
                        </a:lnTo>
                        <a:lnTo>
                          <a:pt x="73812" y="12865"/>
                        </a:lnTo>
                        <a:lnTo>
                          <a:pt x="73914" y="13030"/>
                        </a:lnTo>
                        <a:lnTo>
                          <a:pt x="74282" y="13144"/>
                        </a:lnTo>
                        <a:lnTo>
                          <a:pt x="75844" y="12865"/>
                        </a:lnTo>
                        <a:lnTo>
                          <a:pt x="77076" y="12065"/>
                        </a:lnTo>
                        <a:lnTo>
                          <a:pt x="77952" y="10769"/>
                        </a:lnTo>
                        <a:lnTo>
                          <a:pt x="78816" y="9537"/>
                        </a:lnTo>
                        <a:lnTo>
                          <a:pt x="79197" y="8013"/>
                        </a:lnTo>
                        <a:lnTo>
                          <a:pt x="79197" y="4165"/>
                        </a:lnTo>
                        <a:close/>
                      </a:path>
                      <a:path w="183515" h="14604">
                        <a:moveTo>
                          <a:pt x="88099" y="8013"/>
                        </a:moveTo>
                        <a:lnTo>
                          <a:pt x="88087" y="4165"/>
                        </a:lnTo>
                        <a:lnTo>
                          <a:pt x="87820" y="3263"/>
                        </a:lnTo>
                        <a:lnTo>
                          <a:pt x="87083" y="2413"/>
                        </a:lnTo>
                        <a:lnTo>
                          <a:pt x="86982" y="5384"/>
                        </a:lnTo>
                        <a:lnTo>
                          <a:pt x="86271" y="7467"/>
                        </a:lnTo>
                        <a:lnTo>
                          <a:pt x="84442" y="8280"/>
                        </a:lnTo>
                        <a:lnTo>
                          <a:pt x="82638" y="7531"/>
                        </a:lnTo>
                        <a:lnTo>
                          <a:pt x="81876" y="5384"/>
                        </a:lnTo>
                        <a:lnTo>
                          <a:pt x="82550" y="3200"/>
                        </a:lnTo>
                        <a:lnTo>
                          <a:pt x="84442" y="2413"/>
                        </a:lnTo>
                        <a:lnTo>
                          <a:pt x="86296" y="3200"/>
                        </a:lnTo>
                        <a:lnTo>
                          <a:pt x="86982" y="5384"/>
                        </a:lnTo>
                        <a:lnTo>
                          <a:pt x="86982" y="2298"/>
                        </a:lnTo>
                        <a:lnTo>
                          <a:pt x="86512" y="1739"/>
                        </a:lnTo>
                        <a:lnTo>
                          <a:pt x="85610" y="1358"/>
                        </a:lnTo>
                        <a:lnTo>
                          <a:pt x="84442" y="1358"/>
                        </a:lnTo>
                        <a:lnTo>
                          <a:pt x="81749" y="2463"/>
                        </a:lnTo>
                        <a:lnTo>
                          <a:pt x="81064" y="3200"/>
                        </a:lnTo>
                        <a:lnTo>
                          <a:pt x="80721" y="4165"/>
                        </a:lnTo>
                        <a:lnTo>
                          <a:pt x="80721" y="6591"/>
                        </a:lnTo>
                        <a:lnTo>
                          <a:pt x="81038" y="7531"/>
                        </a:lnTo>
                        <a:lnTo>
                          <a:pt x="81661" y="8216"/>
                        </a:lnTo>
                        <a:lnTo>
                          <a:pt x="84188" y="9258"/>
                        </a:lnTo>
                        <a:lnTo>
                          <a:pt x="86258" y="8280"/>
                        </a:lnTo>
                        <a:lnTo>
                          <a:pt x="86817" y="8013"/>
                        </a:lnTo>
                        <a:lnTo>
                          <a:pt x="86525" y="9258"/>
                        </a:lnTo>
                        <a:lnTo>
                          <a:pt x="86093" y="10109"/>
                        </a:lnTo>
                        <a:lnTo>
                          <a:pt x="85471" y="10769"/>
                        </a:lnTo>
                        <a:lnTo>
                          <a:pt x="82943" y="12090"/>
                        </a:lnTo>
                        <a:lnTo>
                          <a:pt x="82651" y="12280"/>
                        </a:lnTo>
                        <a:lnTo>
                          <a:pt x="82702" y="12865"/>
                        </a:lnTo>
                        <a:lnTo>
                          <a:pt x="82804" y="13030"/>
                        </a:lnTo>
                        <a:lnTo>
                          <a:pt x="83172" y="13144"/>
                        </a:lnTo>
                        <a:lnTo>
                          <a:pt x="84734" y="12865"/>
                        </a:lnTo>
                        <a:lnTo>
                          <a:pt x="85966" y="12065"/>
                        </a:lnTo>
                        <a:lnTo>
                          <a:pt x="86842" y="10769"/>
                        </a:lnTo>
                        <a:lnTo>
                          <a:pt x="87706" y="9537"/>
                        </a:lnTo>
                        <a:lnTo>
                          <a:pt x="88099" y="8013"/>
                        </a:lnTo>
                        <a:close/>
                      </a:path>
                      <a:path w="183515" h="14604">
                        <a:moveTo>
                          <a:pt x="106133" y="10261"/>
                        </a:moveTo>
                        <a:lnTo>
                          <a:pt x="106006" y="9893"/>
                        </a:lnTo>
                        <a:lnTo>
                          <a:pt x="105651" y="9728"/>
                        </a:lnTo>
                        <a:lnTo>
                          <a:pt x="101053" y="9728"/>
                        </a:lnTo>
                        <a:lnTo>
                          <a:pt x="100926" y="9601"/>
                        </a:lnTo>
                        <a:lnTo>
                          <a:pt x="101003" y="6553"/>
                        </a:lnTo>
                        <a:lnTo>
                          <a:pt x="104559" y="6489"/>
                        </a:lnTo>
                        <a:lnTo>
                          <a:pt x="104902" y="6350"/>
                        </a:lnTo>
                        <a:lnTo>
                          <a:pt x="104902" y="5588"/>
                        </a:lnTo>
                        <a:lnTo>
                          <a:pt x="104559" y="5435"/>
                        </a:lnTo>
                        <a:lnTo>
                          <a:pt x="101053" y="5435"/>
                        </a:lnTo>
                        <a:lnTo>
                          <a:pt x="101053" y="2730"/>
                        </a:lnTo>
                        <a:lnTo>
                          <a:pt x="105003" y="2730"/>
                        </a:lnTo>
                        <a:lnTo>
                          <a:pt x="105346" y="2565"/>
                        </a:lnTo>
                        <a:lnTo>
                          <a:pt x="105473" y="2197"/>
                        </a:lnTo>
                        <a:lnTo>
                          <a:pt x="105333" y="1841"/>
                        </a:lnTo>
                        <a:lnTo>
                          <a:pt x="105003" y="1676"/>
                        </a:lnTo>
                        <a:lnTo>
                          <a:pt x="99783" y="1676"/>
                        </a:lnTo>
                        <a:lnTo>
                          <a:pt x="99783" y="9601"/>
                        </a:lnTo>
                        <a:lnTo>
                          <a:pt x="99656" y="9728"/>
                        </a:lnTo>
                        <a:lnTo>
                          <a:pt x="96989" y="9728"/>
                        </a:lnTo>
                        <a:lnTo>
                          <a:pt x="96989" y="6489"/>
                        </a:lnTo>
                        <a:lnTo>
                          <a:pt x="99656" y="6489"/>
                        </a:lnTo>
                        <a:lnTo>
                          <a:pt x="99783" y="9601"/>
                        </a:lnTo>
                        <a:lnTo>
                          <a:pt x="99783" y="1676"/>
                        </a:lnTo>
                        <a:lnTo>
                          <a:pt x="96888" y="1676"/>
                        </a:lnTo>
                        <a:lnTo>
                          <a:pt x="97028" y="876"/>
                        </a:lnTo>
                        <a:lnTo>
                          <a:pt x="96977" y="457"/>
                        </a:lnTo>
                        <a:lnTo>
                          <a:pt x="96647" y="190"/>
                        </a:lnTo>
                        <a:lnTo>
                          <a:pt x="96215" y="266"/>
                        </a:lnTo>
                        <a:lnTo>
                          <a:pt x="95948" y="647"/>
                        </a:lnTo>
                        <a:lnTo>
                          <a:pt x="95377" y="2578"/>
                        </a:lnTo>
                        <a:lnTo>
                          <a:pt x="94602" y="4279"/>
                        </a:lnTo>
                        <a:lnTo>
                          <a:pt x="93751" y="5702"/>
                        </a:lnTo>
                        <a:lnTo>
                          <a:pt x="93675" y="6489"/>
                        </a:lnTo>
                        <a:lnTo>
                          <a:pt x="93789" y="6692"/>
                        </a:lnTo>
                        <a:lnTo>
                          <a:pt x="94195" y="6807"/>
                        </a:lnTo>
                        <a:lnTo>
                          <a:pt x="94551" y="6553"/>
                        </a:lnTo>
                        <a:lnTo>
                          <a:pt x="95288" y="5308"/>
                        </a:lnTo>
                        <a:lnTo>
                          <a:pt x="95834" y="4165"/>
                        </a:lnTo>
                        <a:lnTo>
                          <a:pt x="96342" y="2844"/>
                        </a:lnTo>
                        <a:lnTo>
                          <a:pt x="96520" y="2730"/>
                        </a:lnTo>
                        <a:lnTo>
                          <a:pt x="99656" y="2730"/>
                        </a:lnTo>
                        <a:lnTo>
                          <a:pt x="99695" y="5397"/>
                        </a:lnTo>
                        <a:lnTo>
                          <a:pt x="96583" y="5435"/>
                        </a:lnTo>
                        <a:lnTo>
                          <a:pt x="96012" y="5702"/>
                        </a:lnTo>
                        <a:lnTo>
                          <a:pt x="95783" y="6311"/>
                        </a:lnTo>
                        <a:lnTo>
                          <a:pt x="95770" y="9601"/>
                        </a:lnTo>
                        <a:lnTo>
                          <a:pt x="95631" y="9728"/>
                        </a:lnTo>
                        <a:lnTo>
                          <a:pt x="93713" y="9728"/>
                        </a:lnTo>
                        <a:lnTo>
                          <a:pt x="93383" y="9893"/>
                        </a:lnTo>
                        <a:lnTo>
                          <a:pt x="93230" y="10261"/>
                        </a:lnTo>
                        <a:lnTo>
                          <a:pt x="93383" y="10642"/>
                        </a:lnTo>
                        <a:lnTo>
                          <a:pt x="93713" y="10795"/>
                        </a:lnTo>
                        <a:lnTo>
                          <a:pt x="99656" y="10795"/>
                        </a:lnTo>
                        <a:lnTo>
                          <a:pt x="99783" y="10947"/>
                        </a:lnTo>
                        <a:lnTo>
                          <a:pt x="99783" y="13779"/>
                        </a:lnTo>
                        <a:lnTo>
                          <a:pt x="99949" y="14236"/>
                        </a:lnTo>
                        <a:lnTo>
                          <a:pt x="100355" y="14414"/>
                        </a:lnTo>
                        <a:lnTo>
                          <a:pt x="100774" y="14236"/>
                        </a:lnTo>
                        <a:lnTo>
                          <a:pt x="100926" y="13779"/>
                        </a:lnTo>
                        <a:lnTo>
                          <a:pt x="100926" y="10947"/>
                        </a:lnTo>
                        <a:lnTo>
                          <a:pt x="101053" y="10795"/>
                        </a:lnTo>
                        <a:lnTo>
                          <a:pt x="105651" y="10795"/>
                        </a:lnTo>
                        <a:lnTo>
                          <a:pt x="106006" y="10642"/>
                        </a:lnTo>
                        <a:lnTo>
                          <a:pt x="106133" y="10261"/>
                        </a:lnTo>
                        <a:close/>
                      </a:path>
                      <a:path w="183515" h="14604">
                        <a:moveTo>
                          <a:pt x="118516" y="8013"/>
                        </a:moveTo>
                        <a:lnTo>
                          <a:pt x="118503" y="4165"/>
                        </a:lnTo>
                        <a:lnTo>
                          <a:pt x="118237" y="3263"/>
                        </a:lnTo>
                        <a:lnTo>
                          <a:pt x="117513" y="2413"/>
                        </a:lnTo>
                        <a:lnTo>
                          <a:pt x="117398" y="2286"/>
                        </a:lnTo>
                        <a:lnTo>
                          <a:pt x="117398" y="5384"/>
                        </a:lnTo>
                        <a:lnTo>
                          <a:pt x="116687" y="7467"/>
                        </a:lnTo>
                        <a:lnTo>
                          <a:pt x="114858" y="8280"/>
                        </a:lnTo>
                        <a:lnTo>
                          <a:pt x="113055" y="7531"/>
                        </a:lnTo>
                        <a:lnTo>
                          <a:pt x="112293" y="5384"/>
                        </a:lnTo>
                        <a:lnTo>
                          <a:pt x="112966" y="3200"/>
                        </a:lnTo>
                        <a:lnTo>
                          <a:pt x="114858" y="2413"/>
                        </a:lnTo>
                        <a:lnTo>
                          <a:pt x="116713" y="3200"/>
                        </a:lnTo>
                        <a:lnTo>
                          <a:pt x="117398" y="5384"/>
                        </a:lnTo>
                        <a:lnTo>
                          <a:pt x="117398" y="2286"/>
                        </a:lnTo>
                        <a:lnTo>
                          <a:pt x="116928" y="1739"/>
                        </a:lnTo>
                        <a:lnTo>
                          <a:pt x="116027" y="1358"/>
                        </a:lnTo>
                        <a:lnTo>
                          <a:pt x="114858" y="1358"/>
                        </a:lnTo>
                        <a:lnTo>
                          <a:pt x="112153" y="2463"/>
                        </a:lnTo>
                        <a:lnTo>
                          <a:pt x="111467" y="3200"/>
                        </a:lnTo>
                        <a:lnTo>
                          <a:pt x="111137" y="4165"/>
                        </a:lnTo>
                        <a:lnTo>
                          <a:pt x="111137" y="6591"/>
                        </a:lnTo>
                        <a:lnTo>
                          <a:pt x="111442" y="7531"/>
                        </a:lnTo>
                        <a:lnTo>
                          <a:pt x="112077" y="8216"/>
                        </a:lnTo>
                        <a:lnTo>
                          <a:pt x="114604" y="9258"/>
                        </a:lnTo>
                        <a:lnTo>
                          <a:pt x="116674" y="8280"/>
                        </a:lnTo>
                        <a:lnTo>
                          <a:pt x="117233" y="8013"/>
                        </a:lnTo>
                        <a:lnTo>
                          <a:pt x="116941" y="9258"/>
                        </a:lnTo>
                        <a:lnTo>
                          <a:pt x="116509" y="10109"/>
                        </a:lnTo>
                        <a:lnTo>
                          <a:pt x="115887" y="10769"/>
                        </a:lnTo>
                        <a:lnTo>
                          <a:pt x="113360" y="12090"/>
                        </a:lnTo>
                        <a:lnTo>
                          <a:pt x="113068" y="12280"/>
                        </a:lnTo>
                        <a:lnTo>
                          <a:pt x="113118" y="12865"/>
                        </a:lnTo>
                        <a:lnTo>
                          <a:pt x="113220" y="13030"/>
                        </a:lnTo>
                        <a:lnTo>
                          <a:pt x="113588" y="13144"/>
                        </a:lnTo>
                        <a:lnTo>
                          <a:pt x="115150" y="12865"/>
                        </a:lnTo>
                        <a:lnTo>
                          <a:pt x="116395" y="12065"/>
                        </a:lnTo>
                        <a:lnTo>
                          <a:pt x="117259" y="10769"/>
                        </a:lnTo>
                        <a:lnTo>
                          <a:pt x="118122" y="9537"/>
                        </a:lnTo>
                        <a:lnTo>
                          <a:pt x="118516" y="8013"/>
                        </a:lnTo>
                        <a:close/>
                      </a:path>
                      <a:path w="183515" h="14604">
                        <a:moveTo>
                          <a:pt x="127406" y="8013"/>
                        </a:moveTo>
                        <a:lnTo>
                          <a:pt x="127393" y="4165"/>
                        </a:lnTo>
                        <a:lnTo>
                          <a:pt x="127139" y="3263"/>
                        </a:lnTo>
                        <a:lnTo>
                          <a:pt x="126403" y="2413"/>
                        </a:lnTo>
                        <a:lnTo>
                          <a:pt x="126301" y="5384"/>
                        </a:lnTo>
                        <a:lnTo>
                          <a:pt x="125590" y="7467"/>
                        </a:lnTo>
                        <a:lnTo>
                          <a:pt x="123761" y="8280"/>
                        </a:lnTo>
                        <a:lnTo>
                          <a:pt x="121945" y="7531"/>
                        </a:lnTo>
                        <a:lnTo>
                          <a:pt x="121196" y="5384"/>
                        </a:lnTo>
                        <a:lnTo>
                          <a:pt x="121869" y="3200"/>
                        </a:lnTo>
                        <a:lnTo>
                          <a:pt x="123761" y="2413"/>
                        </a:lnTo>
                        <a:lnTo>
                          <a:pt x="125615" y="3200"/>
                        </a:lnTo>
                        <a:lnTo>
                          <a:pt x="126301" y="5384"/>
                        </a:lnTo>
                        <a:lnTo>
                          <a:pt x="126301" y="2298"/>
                        </a:lnTo>
                        <a:lnTo>
                          <a:pt x="125831" y="1739"/>
                        </a:lnTo>
                        <a:lnTo>
                          <a:pt x="124929" y="1358"/>
                        </a:lnTo>
                        <a:lnTo>
                          <a:pt x="123761" y="1358"/>
                        </a:lnTo>
                        <a:lnTo>
                          <a:pt x="121069" y="2463"/>
                        </a:lnTo>
                        <a:lnTo>
                          <a:pt x="120383" y="3200"/>
                        </a:lnTo>
                        <a:lnTo>
                          <a:pt x="120040" y="4165"/>
                        </a:lnTo>
                        <a:lnTo>
                          <a:pt x="120040" y="6591"/>
                        </a:lnTo>
                        <a:lnTo>
                          <a:pt x="120357" y="7531"/>
                        </a:lnTo>
                        <a:lnTo>
                          <a:pt x="120980" y="8216"/>
                        </a:lnTo>
                        <a:lnTo>
                          <a:pt x="123507" y="9258"/>
                        </a:lnTo>
                        <a:lnTo>
                          <a:pt x="125564" y="8280"/>
                        </a:lnTo>
                        <a:lnTo>
                          <a:pt x="126136" y="8013"/>
                        </a:lnTo>
                        <a:lnTo>
                          <a:pt x="125844" y="9258"/>
                        </a:lnTo>
                        <a:lnTo>
                          <a:pt x="125412" y="10109"/>
                        </a:lnTo>
                        <a:lnTo>
                          <a:pt x="124790" y="10769"/>
                        </a:lnTo>
                        <a:lnTo>
                          <a:pt x="122262" y="12090"/>
                        </a:lnTo>
                        <a:lnTo>
                          <a:pt x="121983" y="12280"/>
                        </a:lnTo>
                        <a:lnTo>
                          <a:pt x="122008" y="12865"/>
                        </a:lnTo>
                        <a:lnTo>
                          <a:pt x="122123" y="13030"/>
                        </a:lnTo>
                        <a:lnTo>
                          <a:pt x="122491" y="13144"/>
                        </a:lnTo>
                        <a:lnTo>
                          <a:pt x="124053" y="12865"/>
                        </a:lnTo>
                        <a:lnTo>
                          <a:pt x="125285" y="12065"/>
                        </a:lnTo>
                        <a:lnTo>
                          <a:pt x="127025" y="9537"/>
                        </a:lnTo>
                        <a:lnTo>
                          <a:pt x="127406" y="8013"/>
                        </a:lnTo>
                        <a:close/>
                      </a:path>
                      <a:path w="183515" h="14604">
                        <a:moveTo>
                          <a:pt x="143878" y="13157"/>
                        </a:moveTo>
                        <a:lnTo>
                          <a:pt x="142062" y="13157"/>
                        </a:lnTo>
                        <a:lnTo>
                          <a:pt x="140335" y="13157"/>
                        </a:lnTo>
                        <a:lnTo>
                          <a:pt x="140131" y="13246"/>
                        </a:lnTo>
                        <a:lnTo>
                          <a:pt x="140093" y="13931"/>
                        </a:lnTo>
                        <a:lnTo>
                          <a:pt x="140474" y="14185"/>
                        </a:lnTo>
                        <a:lnTo>
                          <a:pt x="142278" y="14249"/>
                        </a:lnTo>
                        <a:lnTo>
                          <a:pt x="143738" y="13931"/>
                        </a:lnTo>
                        <a:lnTo>
                          <a:pt x="143878" y="13157"/>
                        </a:lnTo>
                        <a:close/>
                      </a:path>
                      <a:path w="183515" h="14604">
                        <a:moveTo>
                          <a:pt x="144030" y="1562"/>
                        </a:moveTo>
                        <a:lnTo>
                          <a:pt x="143776" y="939"/>
                        </a:lnTo>
                        <a:lnTo>
                          <a:pt x="143205" y="685"/>
                        </a:lnTo>
                        <a:lnTo>
                          <a:pt x="142913" y="685"/>
                        </a:lnTo>
                        <a:lnTo>
                          <a:pt x="142913" y="1866"/>
                        </a:lnTo>
                        <a:lnTo>
                          <a:pt x="142913" y="4279"/>
                        </a:lnTo>
                        <a:lnTo>
                          <a:pt x="142913" y="5575"/>
                        </a:lnTo>
                        <a:lnTo>
                          <a:pt x="142913" y="8229"/>
                        </a:lnTo>
                        <a:lnTo>
                          <a:pt x="142773" y="8343"/>
                        </a:lnTo>
                        <a:lnTo>
                          <a:pt x="135763" y="8343"/>
                        </a:lnTo>
                        <a:lnTo>
                          <a:pt x="135801" y="5435"/>
                        </a:lnTo>
                        <a:lnTo>
                          <a:pt x="142773" y="5435"/>
                        </a:lnTo>
                        <a:lnTo>
                          <a:pt x="142913" y="5575"/>
                        </a:lnTo>
                        <a:lnTo>
                          <a:pt x="142913" y="4279"/>
                        </a:lnTo>
                        <a:lnTo>
                          <a:pt x="142773" y="4406"/>
                        </a:lnTo>
                        <a:lnTo>
                          <a:pt x="135801" y="4406"/>
                        </a:lnTo>
                        <a:lnTo>
                          <a:pt x="135801" y="1714"/>
                        </a:lnTo>
                        <a:lnTo>
                          <a:pt x="142773" y="1714"/>
                        </a:lnTo>
                        <a:lnTo>
                          <a:pt x="142913" y="1866"/>
                        </a:lnTo>
                        <a:lnTo>
                          <a:pt x="142913" y="685"/>
                        </a:lnTo>
                        <a:lnTo>
                          <a:pt x="135369" y="685"/>
                        </a:lnTo>
                        <a:lnTo>
                          <a:pt x="134797" y="939"/>
                        </a:lnTo>
                        <a:lnTo>
                          <a:pt x="134556" y="1562"/>
                        </a:lnTo>
                        <a:lnTo>
                          <a:pt x="134543" y="8343"/>
                        </a:lnTo>
                        <a:lnTo>
                          <a:pt x="134416" y="9512"/>
                        </a:lnTo>
                        <a:lnTo>
                          <a:pt x="134175" y="10515"/>
                        </a:lnTo>
                        <a:lnTo>
                          <a:pt x="132791" y="13258"/>
                        </a:lnTo>
                        <a:lnTo>
                          <a:pt x="132664" y="13652"/>
                        </a:lnTo>
                        <a:lnTo>
                          <a:pt x="132867" y="14033"/>
                        </a:lnTo>
                        <a:lnTo>
                          <a:pt x="133286" y="14160"/>
                        </a:lnTo>
                        <a:lnTo>
                          <a:pt x="133692" y="13957"/>
                        </a:lnTo>
                        <a:lnTo>
                          <a:pt x="134670" y="12725"/>
                        </a:lnTo>
                        <a:lnTo>
                          <a:pt x="135280" y="11252"/>
                        </a:lnTo>
                        <a:lnTo>
                          <a:pt x="135534" y="9499"/>
                        </a:lnTo>
                        <a:lnTo>
                          <a:pt x="135661" y="9372"/>
                        </a:lnTo>
                        <a:lnTo>
                          <a:pt x="142773" y="9372"/>
                        </a:lnTo>
                        <a:lnTo>
                          <a:pt x="142836" y="12725"/>
                        </a:lnTo>
                        <a:lnTo>
                          <a:pt x="142786" y="13042"/>
                        </a:lnTo>
                        <a:lnTo>
                          <a:pt x="142379" y="13106"/>
                        </a:lnTo>
                        <a:lnTo>
                          <a:pt x="143891" y="13106"/>
                        </a:lnTo>
                        <a:lnTo>
                          <a:pt x="143954" y="12725"/>
                        </a:lnTo>
                        <a:lnTo>
                          <a:pt x="144030" y="9372"/>
                        </a:lnTo>
                        <a:lnTo>
                          <a:pt x="144030" y="8343"/>
                        </a:lnTo>
                        <a:lnTo>
                          <a:pt x="144030" y="5435"/>
                        </a:lnTo>
                        <a:lnTo>
                          <a:pt x="144030" y="4406"/>
                        </a:lnTo>
                        <a:lnTo>
                          <a:pt x="144030" y="1714"/>
                        </a:lnTo>
                        <a:lnTo>
                          <a:pt x="144030" y="1562"/>
                        </a:lnTo>
                        <a:close/>
                      </a:path>
                      <a:path w="183515" h="14604">
                        <a:moveTo>
                          <a:pt x="157835" y="8013"/>
                        </a:moveTo>
                        <a:lnTo>
                          <a:pt x="157822" y="4165"/>
                        </a:lnTo>
                        <a:lnTo>
                          <a:pt x="157556" y="3263"/>
                        </a:lnTo>
                        <a:lnTo>
                          <a:pt x="156832" y="2413"/>
                        </a:lnTo>
                        <a:lnTo>
                          <a:pt x="156718" y="2286"/>
                        </a:lnTo>
                        <a:lnTo>
                          <a:pt x="156718" y="5384"/>
                        </a:lnTo>
                        <a:lnTo>
                          <a:pt x="156006" y="7467"/>
                        </a:lnTo>
                        <a:lnTo>
                          <a:pt x="154178" y="8280"/>
                        </a:lnTo>
                        <a:lnTo>
                          <a:pt x="152374" y="7531"/>
                        </a:lnTo>
                        <a:lnTo>
                          <a:pt x="151612" y="5384"/>
                        </a:lnTo>
                        <a:lnTo>
                          <a:pt x="152285" y="3200"/>
                        </a:lnTo>
                        <a:lnTo>
                          <a:pt x="154178" y="2413"/>
                        </a:lnTo>
                        <a:lnTo>
                          <a:pt x="156032" y="3200"/>
                        </a:lnTo>
                        <a:lnTo>
                          <a:pt x="156718" y="5384"/>
                        </a:lnTo>
                        <a:lnTo>
                          <a:pt x="156718" y="2286"/>
                        </a:lnTo>
                        <a:lnTo>
                          <a:pt x="156248" y="1739"/>
                        </a:lnTo>
                        <a:lnTo>
                          <a:pt x="155346" y="1358"/>
                        </a:lnTo>
                        <a:lnTo>
                          <a:pt x="154178" y="1358"/>
                        </a:lnTo>
                        <a:lnTo>
                          <a:pt x="151472" y="2463"/>
                        </a:lnTo>
                        <a:lnTo>
                          <a:pt x="150799" y="3200"/>
                        </a:lnTo>
                        <a:lnTo>
                          <a:pt x="150456" y="4165"/>
                        </a:lnTo>
                        <a:lnTo>
                          <a:pt x="150456" y="6591"/>
                        </a:lnTo>
                        <a:lnTo>
                          <a:pt x="150761" y="7531"/>
                        </a:lnTo>
                        <a:lnTo>
                          <a:pt x="151396" y="8216"/>
                        </a:lnTo>
                        <a:lnTo>
                          <a:pt x="153924" y="9258"/>
                        </a:lnTo>
                        <a:lnTo>
                          <a:pt x="155994" y="8280"/>
                        </a:lnTo>
                        <a:lnTo>
                          <a:pt x="156552" y="8013"/>
                        </a:lnTo>
                        <a:lnTo>
                          <a:pt x="156260" y="9258"/>
                        </a:lnTo>
                        <a:lnTo>
                          <a:pt x="155829" y="10109"/>
                        </a:lnTo>
                        <a:lnTo>
                          <a:pt x="155206" y="10769"/>
                        </a:lnTo>
                        <a:lnTo>
                          <a:pt x="152679" y="12090"/>
                        </a:lnTo>
                        <a:lnTo>
                          <a:pt x="152387" y="12280"/>
                        </a:lnTo>
                        <a:lnTo>
                          <a:pt x="152438" y="12865"/>
                        </a:lnTo>
                        <a:lnTo>
                          <a:pt x="152539" y="13030"/>
                        </a:lnTo>
                        <a:lnTo>
                          <a:pt x="152908" y="13144"/>
                        </a:lnTo>
                        <a:lnTo>
                          <a:pt x="154470" y="12865"/>
                        </a:lnTo>
                        <a:lnTo>
                          <a:pt x="155702" y="12065"/>
                        </a:lnTo>
                        <a:lnTo>
                          <a:pt x="156578" y="10769"/>
                        </a:lnTo>
                        <a:lnTo>
                          <a:pt x="157441" y="9537"/>
                        </a:lnTo>
                        <a:lnTo>
                          <a:pt x="157835" y="8013"/>
                        </a:lnTo>
                        <a:close/>
                      </a:path>
                      <a:path w="183515" h="14604">
                        <a:moveTo>
                          <a:pt x="166738" y="8013"/>
                        </a:moveTo>
                        <a:lnTo>
                          <a:pt x="166725" y="4165"/>
                        </a:lnTo>
                        <a:lnTo>
                          <a:pt x="166446" y="3263"/>
                        </a:lnTo>
                        <a:lnTo>
                          <a:pt x="165722" y="2413"/>
                        </a:lnTo>
                        <a:lnTo>
                          <a:pt x="165608" y="2286"/>
                        </a:lnTo>
                        <a:lnTo>
                          <a:pt x="165608" y="5384"/>
                        </a:lnTo>
                        <a:lnTo>
                          <a:pt x="164896" y="7467"/>
                        </a:lnTo>
                        <a:lnTo>
                          <a:pt x="163068" y="8280"/>
                        </a:lnTo>
                        <a:lnTo>
                          <a:pt x="161264" y="7531"/>
                        </a:lnTo>
                        <a:lnTo>
                          <a:pt x="160502" y="5384"/>
                        </a:lnTo>
                        <a:lnTo>
                          <a:pt x="161175" y="3200"/>
                        </a:lnTo>
                        <a:lnTo>
                          <a:pt x="163068" y="2413"/>
                        </a:lnTo>
                        <a:lnTo>
                          <a:pt x="164934" y="3200"/>
                        </a:lnTo>
                        <a:lnTo>
                          <a:pt x="165608" y="5384"/>
                        </a:lnTo>
                        <a:lnTo>
                          <a:pt x="165608" y="2286"/>
                        </a:lnTo>
                        <a:lnTo>
                          <a:pt x="165138" y="1739"/>
                        </a:lnTo>
                        <a:lnTo>
                          <a:pt x="164236" y="1358"/>
                        </a:lnTo>
                        <a:lnTo>
                          <a:pt x="163068" y="1358"/>
                        </a:lnTo>
                        <a:lnTo>
                          <a:pt x="160375" y="2463"/>
                        </a:lnTo>
                        <a:lnTo>
                          <a:pt x="159689" y="3200"/>
                        </a:lnTo>
                        <a:lnTo>
                          <a:pt x="159346" y="4165"/>
                        </a:lnTo>
                        <a:lnTo>
                          <a:pt x="159346" y="6591"/>
                        </a:lnTo>
                        <a:lnTo>
                          <a:pt x="159664" y="7531"/>
                        </a:lnTo>
                        <a:lnTo>
                          <a:pt x="160286" y="8216"/>
                        </a:lnTo>
                        <a:lnTo>
                          <a:pt x="162814" y="9258"/>
                        </a:lnTo>
                        <a:lnTo>
                          <a:pt x="164884" y="8280"/>
                        </a:lnTo>
                        <a:lnTo>
                          <a:pt x="165442" y="8013"/>
                        </a:lnTo>
                        <a:lnTo>
                          <a:pt x="165163" y="9258"/>
                        </a:lnTo>
                        <a:lnTo>
                          <a:pt x="164719" y="10109"/>
                        </a:lnTo>
                        <a:lnTo>
                          <a:pt x="164096" y="10769"/>
                        </a:lnTo>
                        <a:lnTo>
                          <a:pt x="161569" y="12090"/>
                        </a:lnTo>
                        <a:lnTo>
                          <a:pt x="161290" y="12280"/>
                        </a:lnTo>
                        <a:lnTo>
                          <a:pt x="161328" y="12865"/>
                        </a:lnTo>
                        <a:lnTo>
                          <a:pt x="161429" y="13030"/>
                        </a:lnTo>
                        <a:lnTo>
                          <a:pt x="161798" y="13144"/>
                        </a:lnTo>
                        <a:lnTo>
                          <a:pt x="163360" y="12865"/>
                        </a:lnTo>
                        <a:lnTo>
                          <a:pt x="164604" y="12065"/>
                        </a:lnTo>
                        <a:lnTo>
                          <a:pt x="166331" y="9537"/>
                        </a:lnTo>
                        <a:lnTo>
                          <a:pt x="166738" y="8013"/>
                        </a:lnTo>
                        <a:close/>
                      </a:path>
                      <a:path w="183515" h="14604">
                        <a:moveTo>
                          <a:pt x="183349" y="1714"/>
                        </a:moveTo>
                        <a:lnTo>
                          <a:pt x="183108" y="1092"/>
                        </a:lnTo>
                        <a:lnTo>
                          <a:pt x="182537" y="838"/>
                        </a:lnTo>
                        <a:lnTo>
                          <a:pt x="182232" y="838"/>
                        </a:lnTo>
                        <a:lnTo>
                          <a:pt x="182232" y="2044"/>
                        </a:lnTo>
                        <a:lnTo>
                          <a:pt x="182232" y="6223"/>
                        </a:lnTo>
                        <a:lnTo>
                          <a:pt x="182232" y="7543"/>
                        </a:lnTo>
                        <a:lnTo>
                          <a:pt x="182232" y="12052"/>
                        </a:lnTo>
                        <a:lnTo>
                          <a:pt x="182092" y="12204"/>
                        </a:lnTo>
                        <a:lnTo>
                          <a:pt x="174561" y="12204"/>
                        </a:lnTo>
                        <a:lnTo>
                          <a:pt x="174421" y="12052"/>
                        </a:lnTo>
                        <a:lnTo>
                          <a:pt x="174421" y="7543"/>
                        </a:lnTo>
                        <a:lnTo>
                          <a:pt x="174561" y="7404"/>
                        </a:lnTo>
                        <a:lnTo>
                          <a:pt x="182092" y="7404"/>
                        </a:lnTo>
                        <a:lnTo>
                          <a:pt x="182232" y="7543"/>
                        </a:lnTo>
                        <a:lnTo>
                          <a:pt x="182232" y="6223"/>
                        </a:lnTo>
                        <a:lnTo>
                          <a:pt x="182092" y="6362"/>
                        </a:lnTo>
                        <a:lnTo>
                          <a:pt x="174561" y="6362"/>
                        </a:lnTo>
                        <a:lnTo>
                          <a:pt x="174421" y="6223"/>
                        </a:lnTo>
                        <a:lnTo>
                          <a:pt x="174421" y="2044"/>
                        </a:lnTo>
                        <a:lnTo>
                          <a:pt x="174561" y="1917"/>
                        </a:lnTo>
                        <a:lnTo>
                          <a:pt x="182092" y="1917"/>
                        </a:lnTo>
                        <a:lnTo>
                          <a:pt x="182232" y="2044"/>
                        </a:lnTo>
                        <a:lnTo>
                          <a:pt x="182232" y="838"/>
                        </a:lnTo>
                        <a:lnTo>
                          <a:pt x="174129" y="838"/>
                        </a:lnTo>
                        <a:lnTo>
                          <a:pt x="173558" y="1092"/>
                        </a:lnTo>
                        <a:lnTo>
                          <a:pt x="173304" y="1714"/>
                        </a:lnTo>
                        <a:lnTo>
                          <a:pt x="173304" y="13627"/>
                        </a:lnTo>
                        <a:lnTo>
                          <a:pt x="173469" y="14071"/>
                        </a:lnTo>
                        <a:lnTo>
                          <a:pt x="173863" y="14249"/>
                        </a:lnTo>
                        <a:lnTo>
                          <a:pt x="174269" y="14071"/>
                        </a:lnTo>
                        <a:lnTo>
                          <a:pt x="174421" y="13627"/>
                        </a:lnTo>
                        <a:lnTo>
                          <a:pt x="174421" y="13385"/>
                        </a:lnTo>
                        <a:lnTo>
                          <a:pt x="174561" y="13246"/>
                        </a:lnTo>
                        <a:lnTo>
                          <a:pt x="182092" y="13246"/>
                        </a:lnTo>
                        <a:lnTo>
                          <a:pt x="182232" y="13385"/>
                        </a:lnTo>
                        <a:lnTo>
                          <a:pt x="182232" y="13627"/>
                        </a:lnTo>
                        <a:lnTo>
                          <a:pt x="182384" y="14071"/>
                        </a:lnTo>
                        <a:lnTo>
                          <a:pt x="182791" y="14249"/>
                        </a:lnTo>
                        <a:lnTo>
                          <a:pt x="183184" y="14071"/>
                        </a:lnTo>
                        <a:lnTo>
                          <a:pt x="183349" y="13627"/>
                        </a:lnTo>
                        <a:lnTo>
                          <a:pt x="183349" y="13246"/>
                        </a:lnTo>
                        <a:lnTo>
                          <a:pt x="183349" y="12204"/>
                        </a:lnTo>
                        <a:lnTo>
                          <a:pt x="183349" y="7404"/>
                        </a:lnTo>
                        <a:lnTo>
                          <a:pt x="183349" y="6362"/>
                        </a:lnTo>
                        <a:lnTo>
                          <a:pt x="183349" y="1917"/>
                        </a:lnTo>
                        <a:lnTo>
                          <a:pt x="183349" y="1714"/>
                        </a:lnTo>
                        <a:close/>
                      </a:path>
                    </a:pathLst>
                  </a:custGeom>
                  <a:solidFill>
                    <a:srgbClr val="3F2535"/>
                  </a:solidFill>
                </p:spPr>
                <p:txBody>
                  <a:bodyPr wrap="square" lIns="0" tIns="0" rIns="0" bIns="0" rtlCol="0"/>
                  <a:lstStyle/>
                  <a:p>
                    <a:endParaRPr/>
                  </a:p>
                </p:txBody>
              </p:sp>
              <p:sp>
                <p:nvSpPr>
                  <p:cNvPr id="729" name="object 105"/>
                  <p:cNvSpPr/>
                  <p:nvPr/>
                </p:nvSpPr>
                <p:spPr>
                  <a:xfrm>
                    <a:off x="6546596" y="8503399"/>
                    <a:ext cx="55244" cy="55244"/>
                  </a:xfrm>
                  <a:custGeom>
                    <a:avLst/>
                    <a:gdLst/>
                    <a:ahLst/>
                    <a:cxnLst/>
                    <a:rect l="l" t="t" r="r" b="b"/>
                    <a:pathLst>
                      <a:path w="55245" h="55245">
                        <a:moveTo>
                          <a:pt x="23583" y="18757"/>
                        </a:moveTo>
                        <a:lnTo>
                          <a:pt x="22555" y="17729"/>
                        </a:lnTo>
                        <a:lnTo>
                          <a:pt x="21539" y="18757"/>
                        </a:lnTo>
                        <a:lnTo>
                          <a:pt x="21539" y="25209"/>
                        </a:lnTo>
                        <a:lnTo>
                          <a:pt x="16751" y="25209"/>
                        </a:lnTo>
                        <a:lnTo>
                          <a:pt x="15735" y="26225"/>
                        </a:lnTo>
                        <a:lnTo>
                          <a:pt x="16751" y="27254"/>
                        </a:lnTo>
                        <a:lnTo>
                          <a:pt x="22555" y="27254"/>
                        </a:lnTo>
                        <a:lnTo>
                          <a:pt x="23583" y="26225"/>
                        </a:lnTo>
                        <a:lnTo>
                          <a:pt x="23583" y="18757"/>
                        </a:lnTo>
                        <a:close/>
                      </a:path>
                      <a:path w="55245" h="55245">
                        <a:moveTo>
                          <a:pt x="23914" y="8648"/>
                        </a:moveTo>
                        <a:lnTo>
                          <a:pt x="22898" y="7620"/>
                        </a:lnTo>
                        <a:lnTo>
                          <a:pt x="21183" y="7620"/>
                        </a:lnTo>
                        <a:lnTo>
                          <a:pt x="21183" y="5130"/>
                        </a:lnTo>
                        <a:lnTo>
                          <a:pt x="20167" y="4102"/>
                        </a:lnTo>
                        <a:lnTo>
                          <a:pt x="19138" y="5130"/>
                        </a:lnTo>
                        <a:lnTo>
                          <a:pt x="19138" y="7620"/>
                        </a:lnTo>
                        <a:lnTo>
                          <a:pt x="16395" y="7620"/>
                        </a:lnTo>
                        <a:lnTo>
                          <a:pt x="15379" y="8648"/>
                        </a:lnTo>
                        <a:lnTo>
                          <a:pt x="16395" y="9664"/>
                        </a:lnTo>
                        <a:lnTo>
                          <a:pt x="19138" y="9664"/>
                        </a:lnTo>
                        <a:lnTo>
                          <a:pt x="19138" y="12890"/>
                        </a:lnTo>
                        <a:lnTo>
                          <a:pt x="15722" y="12890"/>
                        </a:lnTo>
                        <a:lnTo>
                          <a:pt x="14706" y="13906"/>
                        </a:lnTo>
                        <a:lnTo>
                          <a:pt x="15722" y="14935"/>
                        </a:lnTo>
                        <a:lnTo>
                          <a:pt x="20154" y="14935"/>
                        </a:lnTo>
                        <a:lnTo>
                          <a:pt x="20459" y="14935"/>
                        </a:lnTo>
                        <a:lnTo>
                          <a:pt x="12496" y="25209"/>
                        </a:lnTo>
                        <a:lnTo>
                          <a:pt x="6845" y="25209"/>
                        </a:lnTo>
                        <a:lnTo>
                          <a:pt x="6845" y="15367"/>
                        </a:lnTo>
                        <a:lnTo>
                          <a:pt x="12992" y="15367"/>
                        </a:lnTo>
                        <a:lnTo>
                          <a:pt x="14020" y="14351"/>
                        </a:lnTo>
                        <a:lnTo>
                          <a:pt x="14020" y="8191"/>
                        </a:lnTo>
                        <a:lnTo>
                          <a:pt x="12992" y="7175"/>
                        </a:lnTo>
                        <a:lnTo>
                          <a:pt x="6159" y="7175"/>
                        </a:lnTo>
                        <a:lnTo>
                          <a:pt x="5130" y="8191"/>
                        </a:lnTo>
                        <a:lnTo>
                          <a:pt x="6159" y="9220"/>
                        </a:lnTo>
                        <a:lnTo>
                          <a:pt x="11963" y="9220"/>
                        </a:lnTo>
                        <a:lnTo>
                          <a:pt x="11963" y="13322"/>
                        </a:lnTo>
                        <a:lnTo>
                          <a:pt x="5829" y="13322"/>
                        </a:lnTo>
                        <a:lnTo>
                          <a:pt x="4787" y="14351"/>
                        </a:lnTo>
                        <a:lnTo>
                          <a:pt x="4787" y="26225"/>
                        </a:lnTo>
                        <a:lnTo>
                          <a:pt x="5829" y="27254"/>
                        </a:lnTo>
                        <a:lnTo>
                          <a:pt x="12992" y="27254"/>
                        </a:lnTo>
                        <a:lnTo>
                          <a:pt x="13792" y="26860"/>
                        </a:lnTo>
                        <a:lnTo>
                          <a:pt x="23368" y="14541"/>
                        </a:lnTo>
                        <a:lnTo>
                          <a:pt x="23482" y="13462"/>
                        </a:lnTo>
                        <a:lnTo>
                          <a:pt x="22555" y="12890"/>
                        </a:lnTo>
                        <a:lnTo>
                          <a:pt x="21183" y="12890"/>
                        </a:lnTo>
                        <a:lnTo>
                          <a:pt x="21183" y="9664"/>
                        </a:lnTo>
                        <a:lnTo>
                          <a:pt x="22898" y="9664"/>
                        </a:lnTo>
                        <a:lnTo>
                          <a:pt x="23914" y="8648"/>
                        </a:lnTo>
                        <a:close/>
                      </a:path>
                      <a:path w="55245" h="55245">
                        <a:moveTo>
                          <a:pt x="39636" y="5562"/>
                        </a:moveTo>
                        <a:lnTo>
                          <a:pt x="38608" y="4533"/>
                        </a:lnTo>
                        <a:lnTo>
                          <a:pt x="37579" y="5562"/>
                        </a:lnTo>
                        <a:lnTo>
                          <a:pt x="37579" y="15976"/>
                        </a:lnTo>
                        <a:lnTo>
                          <a:pt x="34848" y="15976"/>
                        </a:lnTo>
                        <a:lnTo>
                          <a:pt x="34848" y="8648"/>
                        </a:lnTo>
                        <a:lnTo>
                          <a:pt x="33820" y="7607"/>
                        </a:lnTo>
                        <a:lnTo>
                          <a:pt x="27330" y="7607"/>
                        </a:lnTo>
                        <a:lnTo>
                          <a:pt x="26301" y="8648"/>
                        </a:lnTo>
                        <a:lnTo>
                          <a:pt x="26301" y="20078"/>
                        </a:lnTo>
                        <a:lnTo>
                          <a:pt x="27330" y="21107"/>
                        </a:lnTo>
                        <a:lnTo>
                          <a:pt x="28359" y="20078"/>
                        </a:lnTo>
                        <a:lnTo>
                          <a:pt x="28359" y="9664"/>
                        </a:lnTo>
                        <a:lnTo>
                          <a:pt x="32804" y="9664"/>
                        </a:lnTo>
                        <a:lnTo>
                          <a:pt x="32804" y="15976"/>
                        </a:lnTo>
                        <a:lnTo>
                          <a:pt x="30060" y="15976"/>
                        </a:lnTo>
                        <a:lnTo>
                          <a:pt x="29044" y="17005"/>
                        </a:lnTo>
                        <a:lnTo>
                          <a:pt x="30060" y="18021"/>
                        </a:lnTo>
                        <a:lnTo>
                          <a:pt x="32804" y="18021"/>
                        </a:lnTo>
                        <a:lnTo>
                          <a:pt x="32804" y="24333"/>
                        </a:lnTo>
                        <a:lnTo>
                          <a:pt x="26657" y="24333"/>
                        </a:lnTo>
                        <a:lnTo>
                          <a:pt x="25615" y="25361"/>
                        </a:lnTo>
                        <a:lnTo>
                          <a:pt x="26657" y="26377"/>
                        </a:lnTo>
                        <a:lnTo>
                          <a:pt x="33820" y="26377"/>
                        </a:lnTo>
                        <a:lnTo>
                          <a:pt x="34848" y="25361"/>
                        </a:lnTo>
                        <a:lnTo>
                          <a:pt x="34848" y="18021"/>
                        </a:lnTo>
                        <a:lnTo>
                          <a:pt x="38608" y="18021"/>
                        </a:lnTo>
                        <a:lnTo>
                          <a:pt x="39636" y="17005"/>
                        </a:lnTo>
                        <a:lnTo>
                          <a:pt x="39636" y="5562"/>
                        </a:lnTo>
                        <a:close/>
                      </a:path>
                      <a:path w="55245" h="55245">
                        <a:moveTo>
                          <a:pt x="49885" y="36360"/>
                        </a:moveTo>
                        <a:lnTo>
                          <a:pt x="48856" y="35331"/>
                        </a:lnTo>
                        <a:lnTo>
                          <a:pt x="43726" y="35331"/>
                        </a:lnTo>
                        <a:lnTo>
                          <a:pt x="43726" y="32740"/>
                        </a:lnTo>
                        <a:lnTo>
                          <a:pt x="48171" y="32740"/>
                        </a:lnTo>
                        <a:lnTo>
                          <a:pt x="49199" y="31724"/>
                        </a:lnTo>
                        <a:lnTo>
                          <a:pt x="48171" y="30695"/>
                        </a:lnTo>
                        <a:lnTo>
                          <a:pt x="43726" y="30695"/>
                        </a:lnTo>
                        <a:lnTo>
                          <a:pt x="43726" y="29235"/>
                        </a:lnTo>
                        <a:lnTo>
                          <a:pt x="42710" y="28206"/>
                        </a:lnTo>
                        <a:lnTo>
                          <a:pt x="41681" y="29235"/>
                        </a:lnTo>
                        <a:lnTo>
                          <a:pt x="41681" y="30695"/>
                        </a:lnTo>
                        <a:lnTo>
                          <a:pt x="37249" y="30695"/>
                        </a:lnTo>
                        <a:lnTo>
                          <a:pt x="36220" y="31724"/>
                        </a:lnTo>
                        <a:lnTo>
                          <a:pt x="37249" y="32740"/>
                        </a:lnTo>
                        <a:lnTo>
                          <a:pt x="41681" y="32740"/>
                        </a:lnTo>
                        <a:lnTo>
                          <a:pt x="41681" y="35331"/>
                        </a:lnTo>
                        <a:lnTo>
                          <a:pt x="32931" y="35331"/>
                        </a:lnTo>
                        <a:lnTo>
                          <a:pt x="31902" y="36360"/>
                        </a:lnTo>
                        <a:lnTo>
                          <a:pt x="32931" y="37388"/>
                        </a:lnTo>
                        <a:lnTo>
                          <a:pt x="41681" y="37388"/>
                        </a:lnTo>
                        <a:lnTo>
                          <a:pt x="41681" y="39624"/>
                        </a:lnTo>
                        <a:lnTo>
                          <a:pt x="37249" y="39624"/>
                        </a:lnTo>
                        <a:lnTo>
                          <a:pt x="36220" y="40640"/>
                        </a:lnTo>
                        <a:lnTo>
                          <a:pt x="36220" y="48183"/>
                        </a:lnTo>
                        <a:lnTo>
                          <a:pt x="30073" y="48183"/>
                        </a:lnTo>
                        <a:lnTo>
                          <a:pt x="30073" y="31318"/>
                        </a:lnTo>
                        <a:lnTo>
                          <a:pt x="34505" y="31318"/>
                        </a:lnTo>
                        <a:lnTo>
                          <a:pt x="35534" y="30302"/>
                        </a:lnTo>
                        <a:lnTo>
                          <a:pt x="34505" y="29273"/>
                        </a:lnTo>
                        <a:lnTo>
                          <a:pt x="29044" y="29273"/>
                        </a:lnTo>
                        <a:lnTo>
                          <a:pt x="28016" y="30302"/>
                        </a:lnTo>
                        <a:lnTo>
                          <a:pt x="28016" y="35699"/>
                        </a:lnTo>
                        <a:lnTo>
                          <a:pt x="23914" y="35699"/>
                        </a:lnTo>
                        <a:lnTo>
                          <a:pt x="23914" y="29933"/>
                        </a:lnTo>
                        <a:lnTo>
                          <a:pt x="22898" y="28905"/>
                        </a:lnTo>
                        <a:lnTo>
                          <a:pt x="21869" y="29933"/>
                        </a:lnTo>
                        <a:lnTo>
                          <a:pt x="21869" y="35699"/>
                        </a:lnTo>
                        <a:lnTo>
                          <a:pt x="16065" y="35699"/>
                        </a:lnTo>
                        <a:lnTo>
                          <a:pt x="15024" y="36728"/>
                        </a:lnTo>
                        <a:lnTo>
                          <a:pt x="16065" y="37757"/>
                        </a:lnTo>
                        <a:lnTo>
                          <a:pt x="21869" y="37757"/>
                        </a:lnTo>
                        <a:lnTo>
                          <a:pt x="21869" y="48183"/>
                        </a:lnTo>
                        <a:lnTo>
                          <a:pt x="18796" y="48183"/>
                        </a:lnTo>
                        <a:lnTo>
                          <a:pt x="18796" y="40297"/>
                        </a:lnTo>
                        <a:lnTo>
                          <a:pt x="17780" y="39268"/>
                        </a:lnTo>
                        <a:lnTo>
                          <a:pt x="16751" y="40297"/>
                        </a:lnTo>
                        <a:lnTo>
                          <a:pt x="16751" y="48183"/>
                        </a:lnTo>
                        <a:lnTo>
                          <a:pt x="13322" y="48183"/>
                        </a:lnTo>
                        <a:lnTo>
                          <a:pt x="13322" y="31724"/>
                        </a:lnTo>
                        <a:lnTo>
                          <a:pt x="12306" y="30695"/>
                        </a:lnTo>
                        <a:lnTo>
                          <a:pt x="5816" y="30695"/>
                        </a:lnTo>
                        <a:lnTo>
                          <a:pt x="4787" y="31724"/>
                        </a:lnTo>
                        <a:lnTo>
                          <a:pt x="4787" y="49212"/>
                        </a:lnTo>
                        <a:lnTo>
                          <a:pt x="5816" y="50241"/>
                        </a:lnTo>
                        <a:lnTo>
                          <a:pt x="6832" y="49212"/>
                        </a:lnTo>
                        <a:lnTo>
                          <a:pt x="6832" y="32740"/>
                        </a:lnTo>
                        <a:lnTo>
                          <a:pt x="11277" y="32740"/>
                        </a:lnTo>
                        <a:lnTo>
                          <a:pt x="11277" y="49212"/>
                        </a:lnTo>
                        <a:lnTo>
                          <a:pt x="12306" y="50241"/>
                        </a:lnTo>
                        <a:lnTo>
                          <a:pt x="17780" y="50241"/>
                        </a:lnTo>
                        <a:lnTo>
                          <a:pt x="22898" y="50241"/>
                        </a:lnTo>
                        <a:lnTo>
                          <a:pt x="23914" y="49212"/>
                        </a:lnTo>
                        <a:lnTo>
                          <a:pt x="23914" y="37757"/>
                        </a:lnTo>
                        <a:lnTo>
                          <a:pt x="28016" y="37757"/>
                        </a:lnTo>
                        <a:lnTo>
                          <a:pt x="28016" y="49212"/>
                        </a:lnTo>
                        <a:lnTo>
                          <a:pt x="29044" y="50241"/>
                        </a:lnTo>
                        <a:lnTo>
                          <a:pt x="37249" y="50241"/>
                        </a:lnTo>
                        <a:lnTo>
                          <a:pt x="38265" y="49212"/>
                        </a:lnTo>
                        <a:lnTo>
                          <a:pt x="38265" y="41668"/>
                        </a:lnTo>
                        <a:lnTo>
                          <a:pt x="41681" y="41668"/>
                        </a:lnTo>
                        <a:lnTo>
                          <a:pt x="41681" y="49212"/>
                        </a:lnTo>
                        <a:lnTo>
                          <a:pt x="42710" y="50241"/>
                        </a:lnTo>
                        <a:lnTo>
                          <a:pt x="43726" y="49212"/>
                        </a:lnTo>
                        <a:lnTo>
                          <a:pt x="43726" y="41668"/>
                        </a:lnTo>
                        <a:lnTo>
                          <a:pt x="47155" y="41668"/>
                        </a:lnTo>
                        <a:lnTo>
                          <a:pt x="47155" y="49212"/>
                        </a:lnTo>
                        <a:lnTo>
                          <a:pt x="48171" y="50241"/>
                        </a:lnTo>
                        <a:lnTo>
                          <a:pt x="49199" y="49212"/>
                        </a:lnTo>
                        <a:lnTo>
                          <a:pt x="49199" y="40640"/>
                        </a:lnTo>
                        <a:lnTo>
                          <a:pt x="48171" y="39624"/>
                        </a:lnTo>
                        <a:lnTo>
                          <a:pt x="43726" y="39624"/>
                        </a:lnTo>
                        <a:lnTo>
                          <a:pt x="43726" y="37388"/>
                        </a:lnTo>
                        <a:lnTo>
                          <a:pt x="48856" y="37388"/>
                        </a:lnTo>
                        <a:lnTo>
                          <a:pt x="49885" y="36360"/>
                        </a:lnTo>
                        <a:close/>
                      </a:path>
                      <a:path w="55245" h="55245">
                        <a:moveTo>
                          <a:pt x="49885" y="12598"/>
                        </a:moveTo>
                        <a:lnTo>
                          <a:pt x="48856" y="11569"/>
                        </a:lnTo>
                        <a:lnTo>
                          <a:pt x="45402" y="11569"/>
                        </a:lnTo>
                        <a:lnTo>
                          <a:pt x="45402" y="4241"/>
                        </a:lnTo>
                        <a:lnTo>
                          <a:pt x="44373" y="3213"/>
                        </a:lnTo>
                        <a:lnTo>
                          <a:pt x="43345" y="4241"/>
                        </a:lnTo>
                        <a:lnTo>
                          <a:pt x="43345" y="11569"/>
                        </a:lnTo>
                        <a:lnTo>
                          <a:pt x="41338" y="11569"/>
                        </a:lnTo>
                        <a:lnTo>
                          <a:pt x="40322" y="12598"/>
                        </a:lnTo>
                        <a:lnTo>
                          <a:pt x="41338" y="13627"/>
                        </a:lnTo>
                        <a:lnTo>
                          <a:pt x="43345" y="13627"/>
                        </a:lnTo>
                        <a:lnTo>
                          <a:pt x="43345" y="24765"/>
                        </a:lnTo>
                        <a:lnTo>
                          <a:pt x="36893" y="24765"/>
                        </a:lnTo>
                        <a:lnTo>
                          <a:pt x="35877" y="25793"/>
                        </a:lnTo>
                        <a:lnTo>
                          <a:pt x="36893" y="26822"/>
                        </a:lnTo>
                        <a:lnTo>
                          <a:pt x="44373" y="26822"/>
                        </a:lnTo>
                        <a:lnTo>
                          <a:pt x="45402" y="25793"/>
                        </a:lnTo>
                        <a:lnTo>
                          <a:pt x="45402" y="13627"/>
                        </a:lnTo>
                        <a:lnTo>
                          <a:pt x="47840" y="13627"/>
                        </a:lnTo>
                        <a:lnTo>
                          <a:pt x="47840" y="24917"/>
                        </a:lnTo>
                        <a:lnTo>
                          <a:pt x="48856" y="25946"/>
                        </a:lnTo>
                        <a:lnTo>
                          <a:pt x="49885" y="24917"/>
                        </a:lnTo>
                        <a:lnTo>
                          <a:pt x="49885" y="12598"/>
                        </a:lnTo>
                        <a:close/>
                      </a:path>
                      <a:path w="55245" h="55245">
                        <a:moveTo>
                          <a:pt x="54660" y="2311"/>
                        </a:moveTo>
                        <a:lnTo>
                          <a:pt x="52362" y="0"/>
                        </a:lnTo>
                        <a:lnTo>
                          <a:pt x="2286" y="0"/>
                        </a:lnTo>
                        <a:lnTo>
                          <a:pt x="0" y="2311"/>
                        </a:lnTo>
                        <a:lnTo>
                          <a:pt x="0" y="53644"/>
                        </a:lnTo>
                        <a:lnTo>
                          <a:pt x="1028" y="54673"/>
                        </a:lnTo>
                        <a:lnTo>
                          <a:pt x="2044" y="53644"/>
                        </a:lnTo>
                        <a:lnTo>
                          <a:pt x="2044" y="3441"/>
                        </a:lnTo>
                        <a:lnTo>
                          <a:pt x="3429" y="2057"/>
                        </a:lnTo>
                        <a:lnTo>
                          <a:pt x="51231" y="2057"/>
                        </a:lnTo>
                        <a:lnTo>
                          <a:pt x="52603" y="3441"/>
                        </a:lnTo>
                        <a:lnTo>
                          <a:pt x="52603" y="51231"/>
                        </a:lnTo>
                        <a:lnTo>
                          <a:pt x="51231" y="52616"/>
                        </a:lnTo>
                        <a:lnTo>
                          <a:pt x="15709" y="52616"/>
                        </a:lnTo>
                        <a:lnTo>
                          <a:pt x="14693" y="53644"/>
                        </a:lnTo>
                        <a:lnTo>
                          <a:pt x="15709" y="54673"/>
                        </a:lnTo>
                        <a:lnTo>
                          <a:pt x="49542" y="54673"/>
                        </a:lnTo>
                        <a:lnTo>
                          <a:pt x="52362" y="54673"/>
                        </a:lnTo>
                        <a:lnTo>
                          <a:pt x="54660" y="52362"/>
                        </a:lnTo>
                        <a:lnTo>
                          <a:pt x="54660" y="2311"/>
                        </a:lnTo>
                        <a:close/>
                      </a:path>
                    </a:pathLst>
                  </a:custGeom>
                  <a:solidFill>
                    <a:srgbClr val="B73449"/>
                  </a:solidFill>
                </p:spPr>
                <p:txBody>
                  <a:bodyPr wrap="square" lIns="0" tIns="0" rIns="0" bIns="0" rtlCol="0"/>
                  <a:lstStyle/>
                  <a:p>
                    <a:endParaRPr/>
                  </a:p>
                </p:txBody>
              </p:sp>
              <p:sp>
                <p:nvSpPr>
                  <p:cNvPr id="730" name="object 106"/>
                  <p:cNvSpPr/>
                  <p:nvPr/>
                </p:nvSpPr>
                <p:spPr>
                  <a:xfrm>
                    <a:off x="6295074" y="8550729"/>
                    <a:ext cx="482600" cy="319405"/>
                  </a:xfrm>
                  <a:custGeom>
                    <a:avLst/>
                    <a:gdLst/>
                    <a:ahLst/>
                    <a:cxnLst/>
                    <a:rect l="l" t="t" r="r" b="b"/>
                    <a:pathLst>
                      <a:path w="482600" h="319404">
                        <a:moveTo>
                          <a:pt x="460222" y="0"/>
                        </a:moveTo>
                        <a:lnTo>
                          <a:pt x="23228" y="0"/>
                        </a:lnTo>
                        <a:lnTo>
                          <a:pt x="14208" y="1834"/>
                        </a:lnTo>
                        <a:lnTo>
                          <a:pt x="6823" y="6827"/>
                        </a:lnTo>
                        <a:lnTo>
                          <a:pt x="1832" y="14214"/>
                        </a:lnTo>
                        <a:lnTo>
                          <a:pt x="0" y="23228"/>
                        </a:lnTo>
                        <a:lnTo>
                          <a:pt x="0" y="297357"/>
                        </a:lnTo>
                        <a:lnTo>
                          <a:pt x="1730" y="305867"/>
                        </a:lnTo>
                        <a:lnTo>
                          <a:pt x="6440" y="312837"/>
                        </a:lnTo>
                        <a:lnTo>
                          <a:pt x="13410" y="317547"/>
                        </a:lnTo>
                        <a:lnTo>
                          <a:pt x="21920" y="319277"/>
                        </a:lnTo>
                        <a:lnTo>
                          <a:pt x="460222" y="319277"/>
                        </a:lnTo>
                        <a:lnTo>
                          <a:pt x="468732" y="317547"/>
                        </a:lnTo>
                        <a:lnTo>
                          <a:pt x="475702" y="312837"/>
                        </a:lnTo>
                        <a:lnTo>
                          <a:pt x="480412" y="305867"/>
                        </a:lnTo>
                        <a:lnTo>
                          <a:pt x="482142" y="297357"/>
                        </a:lnTo>
                        <a:lnTo>
                          <a:pt x="482142" y="21932"/>
                        </a:lnTo>
                        <a:lnTo>
                          <a:pt x="480412" y="13415"/>
                        </a:lnTo>
                        <a:lnTo>
                          <a:pt x="475702" y="6442"/>
                        </a:lnTo>
                        <a:lnTo>
                          <a:pt x="468732" y="1730"/>
                        </a:lnTo>
                        <a:lnTo>
                          <a:pt x="460222" y="0"/>
                        </a:lnTo>
                        <a:close/>
                      </a:path>
                    </a:pathLst>
                  </a:custGeom>
                  <a:solidFill>
                    <a:srgbClr val="FFFFFF"/>
                  </a:solidFill>
                </p:spPr>
                <p:txBody>
                  <a:bodyPr wrap="square" lIns="0" tIns="0" rIns="0" bIns="0" rtlCol="0"/>
                  <a:lstStyle/>
                  <a:p>
                    <a:endParaRPr/>
                  </a:p>
                </p:txBody>
              </p:sp>
              <p:sp>
                <p:nvSpPr>
                  <p:cNvPr id="731" name="object 107"/>
                  <p:cNvSpPr/>
                  <p:nvPr/>
                </p:nvSpPr>
                <p:spPr>
                  <a:xfrm>
                    <a:off x="6293817" y="8549470"/>
                    <a:ext cx="485140" cy="321945"/>
                  </a:xfrm>
                  <a:custGeom>
                    <a:avLst/>
                    <a:gdLst/>
                    <a:ahLst/>
                    <a:cxnLst/>
                    <a:rect l="l" t="t" r="r" b="b"/>
                    <a:pathLst>
                      <a:path w="485140" h="321945">
                        <a:moveTo>
                          <a:pt x="461479" y="0"/>
                        </a:moveTo>
                        <a:lnTo>
                          <a:pt x="24485" y="0"/>
                        </a:lnTo>
                        <a:lnTo>
                          <a:pt x="14975" y="1936"/>
                        </a:lnTo>
                        <a:lnTo>
                          <a:pt x="7189" y="7194"/>
                        </a:lnTo>
                        <a:lnTo>
                          <a:pt x="1930" y="14976"/>
                        </a:lnTo>
                        <a:lnTo>
                          <a:pt x="0" y="24485"/>
                        </a:lnTo>
                        <a:lnTo>
                          <a:pt x="0" y="298615"/>
                        </a:lnTo>
                        <a:lnTo>
                          <a:pt x="1828" y="307615"/>
                        </a:lnTo>
                        <a:lnTo>
                          <a:pt x="6807" y="314985"/>
                        </a:lnTo>
                        <a:lnTo>
                          <a:pt x="14176" y="319964"/>
                        </a:lnTo>
                        <a:lnTo>
                          <a:pt x="23177" y="321792"/>
                        </a:lnTo>
                        <a:lnTo>
                          <a:pt x="461479" y="321792"/>
                        </a:lnTo>
                        <a:lnTo>
                          <a:pt x="461479" y="319277"/>
                        </a:lnTo>
                        <a:lnTo>
                          <a:pt x="23177" y="319277"/>
                        </a:lnTo>
                        <a:lnTo>
                          <a:pt x="15160" y="317633"/>
                        </a:lnTo>
                        <a:lnTo>
                          <a:pt x="8593" y="313189"/>
                        </a:lnTo>
                        <a:lnTo>
                          <a:pt x="4151" y="306624"/>
                        </a:lnTo>
                        <a:lnTo>
                          <a:pt x="2514" y="298615"/>
                        </a:lnTo>
                        <a:lnTo>
                          <a:pt x="2514" y="24485"/>
                        </a:lnTo>
                        <a:lnTo>
                          <a:pt x="4254" y="15966"/>
                        </a:lnTo>
                        <a:lnTo>
                          <a:pt x="8975" y="8985"/>
                        </a:lnTo>
                        <a:lnTo>
                          <a:pt x="15959" y="4261"/>
                        </a:lnTo>
                        <a:lnTo>
                          <a:pt x="24485" y="2514"/>
                        </a:lnTo>
                        <a:lnTo>
                          <a:pt x="471485" y="2514"/>
                        </a:lnTo>
                        <a:lnTo>
                          <a:pt x="470478" y="1833"/>
                        </a:lnTo>
                        <a:lnTo>
                          <a:pt x="461479" y="0"/>
                        </a:lnTo>
                        <a:close/>
                      </a:path>
                      <a:path w="485140" h="321945">
                        <a:moveTo>
                          <a:pt x="471485" y="2514"/>
                        </a:moveTo>
                        <a:lnTo>
                          <a:pt x="461479" y="2514"/>
                        </a:lnTo>
                        <a:lnTo>
                          <a:pt x="469494" y="4157"/>
                        </a:lnTo>
                        <a:lnTo>
                          <a:pt x="476059" y="8599"/>
                        </a:lnTo>
                        <a:lnTo>
                          <a:pt x="480500" y="15167"/>
                        </a:lnTo>
                        <a:lnTo>
                          <a:pt x="482142" y="23190"/>
                        </a:lnTo>
                        <a:lnTo>
                          <a:pt x="482142" y="298615"/>
                        </a:lnTo>
                        <a:lnTo>
                          <a:pt x="480500" y="306629"/>
                        </a:lnTo>
                        <a:lnTo>
                          <a:pt x="476059" y="313194"/>
                        </a:lnTo>
                        <a:lnTo>
                          <a:pt x="469494" y="317635"/>
                        </a:lnTo>
                        <a:lnTo>
                          <a:pt x="461479" y="319277"/>
                        </a:lnTo>
                        <a:lnTo>
                          <a:pt x="461479" y="321792"/>
                        </a:lnTo>
                        <a:lnTo>
                          <a:pt x="470478" y="319964"/>
                        </a:lnTo>
                        <a:lnTo>
                          <a:pt x="477845" y="314985"/>
                        </a:lnTo>
                        <a:lnTo>
                          <a:pt x="482823" y="307615"/>
                        </a:lnTo>
                        <a:lnTo>
                          <a:pt x="484657" y="298615"/>
                        </a:lnTo>
                        <a:lnTo>
                          <a:pt x="484657" y="23190"/>
                        </a:lnTo>
                        <a:lnTo>
                          <a:pt x="482823" y="14183"/>
                        </a:lnTo>
                        <a:lnTo>
                          <a:pt x="477845" y="6813"/>
                        </a:lnTo>
                        <a:lnTo>
                          <a:pt x="471485" y="2514"/>
                        </a:lnTo>
                        <a:close/>
                      </a:path>
                    </a:pathLst>
                  </a:custGeom>
                  <a:solidFill>
                    <a:srgbClr val="ADAEB2"/>
                  </a:solidFill>
                </p:spPr>
                <p:txBody>
                  <a:bodyPr wrap="square" lIns="0" tIns="0" rIns="0" bIns="0" rtlCol="0"/>
                  <a:lstStyle/>
                  <a:p>
                    <a:endParaRPr/>
                  </a:p>
                </p:txBody>
              </p:sp>
              <p:sp>
                <p:nvSpPr>
                  <p:cNvPr id="732" name="object 108"/>
                  <p:cNvSpPr/>
                  <p:nvPr/>
                </p:nvSpPr>
                <p:spPr>
                  <a:xfrm>
                    <a:off x="6310533" y="8617594"/>
                    <a:ext cx="449580" cy="234315"/>
                  </a:xfrm>
                  <a:custGeom>
                    <a:avLst/>
                    <a:gdLst/>
                    <a:ahLst/>
                    <a:cxnLst/>
                    <a:rect l="l" t="t" r="r" b="b"/>
                    <a:pathLst>
                      <a:path w="449579" h="234315">
                        <a:moveTo>
                          <a:pt x="444969" y="0"/>
                        </a:moveTo>
                        <a:lnTo>
                          <a:pt x="4102" y="0"/>
                        </a:lnTo>
                        <a:lnTo>
                          <a:pt x="0" y="4102"/>
                        </a:lnTo>
                        <a:lnTo>
                          <a:pt x="0" y="229971"/>
                        </a:lnTo>
                        <a:lnTo>
                          <a:pt x="4102" y="234060"/>
                        </a:lnTo>
                        <a:lnTo>
                          <a:pt x="9118" y="234073"/>
                        </a:lnTo>
                        <a:lnTo>
                          <a:pt x="439953" y="234073"/>
                        </a:lnTo>
                        <a:lnTo>
                          <a:pt x="439953" y="232625"/>
                        </a:lnTo>
                        <a:lnTo>
                          <a:pt x="4902" y="232625"/>
                        </a:lnTo>
                        <a:lnTo>
                          <a:pt x="1447" y="229158"/>
                        </a:lnTo>
                        <a:lnTo>
                          <a:pt x="1447" y="4902"/>
                        </a:lnTo>
                        <a:lnTo>
                          <a:pt x="4902" y="1447"/>
                        </a:lnTo>
                        <a:lnTo>
                          <a:pt x="446413" y="1447"/>
                        </a:lnTo>
                        <a:lnTo>
                          <a:pt x="444969" y="0"/>
                        </a:lnTo>
                        <a:close/>
                      </a:path>
                      <a:path w="449579" h="234315">
                        <a:moveTo>
                          <a:pt x="446413" y="1447"/>
                        </a:moveTo>
                        <a:lnTo>
                          <a:pt x="444169" y="1447"/>
                        </a:lnTo>
                        <a:lnTo>
                          <a:pt x="447624" y="4902"/>
                        </a:lnTo>
                        <a:lnTo>
                          <a:pt x="447624" y="229158"/>
                        </a:lnTo>
                        <a:lnTo>
                          <a:pt x="444169" y="232625"/>
                        </a:lnTo>
                        <a:lnTo>
                          <a:pt x="439953" y="232625"/>
                        </a:lnTo>
                        <a:lnTo>
                          <a:pt x="439953" y="234073"/>
                        </a:lnTo>
                        <a:lnTo>
                          <a:pt x="444969" y="234060"/>
                        </a:lnTo>
                        <a:lnTo>
                          <a:pt x="449059" y="229971"/>
                        </a:lnTo>
                        <a:lnTo>
                          <a:pt x="449059" y="4102"/>
                        </a:lnTo>
                        <a:lnTo>
                          <a:pt x="446413" y="1447"/>
                        </a:lnTo>
                        <a:close/>
                      </a:path>
                    </a:pathLst>
                  </a:custGeom>
                  <a:solidFill>
                    <a:srgbClr val="231A16"/>
                  </a:solidFill>
                </p:spPr>
                <p:txBody>
                  <a:bodyPr wrap="square" lIns="0" tIns="0" rIns="0" bIns="0" rtlCol="0"/>
                  <a:lstStyle/>
                  <a:p>
                    <a:endParaRPr/>
                  </a:p>
                </p:txBody>
              </p:sp>
              <p:sp>
                <p:nvSpPr>
                  <p:cNvPr id="733" name="object 109"/>
                  <p:cNvSpPr/>
                  <p:nvPr/>
                </p:nvSpPr>
                <p:spPr>
                  <a:xfrm>
                    <a:off x="6311976" y="8647798"/>
                    <a:ext cx="443230" cy="163195"/>
                  </a:xfrm>
                  <a:custGeom>
                    <a:avLst/>
                    <a:gdLst/>
                    <a:ahLst/>
                    <a:cxnLst/>
                    <a:rect l="l" t="t" r="r" b="b"/>
                    <a:pathLst>
                      <a:path w="443229" h="163195">
                        <a:moveTo>
                          <a:pt x="284759" y="14389"/>
                        </a:moveTo>
                        <a:lnTo>
                          <a:pt x="0" y="14389"/>
                        </a:lnTo>
                        <a:lnTo>
                          <a:pt x="0" y="43510"/>
                        </a:lnTo>
                        <a:lnTo>
                          <a:pt x="284759" y="43510"/>
                        </a:lnTo>
                        <a:lnTo>
                          <a:pt x="284759" y="14389"/>
                        </a:lnTo>
                        <a:close/>
                      </a:path>
                      <a:path w="443229" h="163195">
                        <a:moveTo>
                          <a:pt x="442950" y="0"/>
                        </a:moveTo>
                        <a:lnTo>
                          <a:pt x="311404" y="0"/>
                        </a:lnTo>
                        <a:lnTo>
                          <a:pt x="311404" y="162610"/>
                        </a:lnTo>
                        <a:lnTo>
                          <a:pt x="442950" y="162610"/>
                        </a:lnTo>
                        <a:lnTo>
                          <a:pt x="442950" y="0"/>
                        </a:lnTo>
                        <a:close/>
                      </a:path>
                    </a:pathLst>
                  </a:custGeom>
                  <a:solidFill>
                    <a:srgbClr val="369FCE"/>
                  </a:solidFill>
                </p:spPr>
                <p:txBody>
                  <a:bodyPr wrap="square" lIns="0" tIns="0" rIns="0" bIns="0" rtlCol="0"/>
                  <a:lstStyle/>
                  <a:p>
                    <a:endParaRPr/>
                  </a:p>
                </p:txBody>
              </p:sp>
              <p:sp>
                <p:nvSpPr>
                  <p:cNvPr id="734" name="object 110"/>
                  <p:cNvSpPr/>
                  <p:nvPr/>
                </p:nvSpPr>
                <p:spPr>
                  <a:xfrm>
                    <a:off x="6338219" y="8770042"/>
                    <a:ext cx="0" cy="81280"/>
                  </a:xfrm>
                  <a:custGeom>
                    <a:avLst/>
                    <a:gdLst/>
                    <a:ahLst/>
                    <a:cxnLst/>
                    <a:rect l="l" t="t" r="r" b="b"/>
                    <a:pathLst>
                      <a:path h="81279">
                        <a:moveTo>
                          <a:pt x="0" y="0"/>
                        </a:moveTo>
                        <a:lnTo>
                          <a:pt x="0" y="80899"/>
                        </a:lnTo>
                      </a:path>
                    </a:pathLst>
                  </a:custGeom>
                  <a:ln w="3175">
                    <a:solidFill>
                      <a:srgbClr val="3E3C3C"/>
                    </a:solidFill>
                  </a:ln>
                </p:spPr>
                <p:txBody>
                  <a:bodyPr wrap="square" lIns="0" tIns="0" rIns="0" bIns="0" rtlCol="0"/>
                  <a:lstStyle/>
                  <a:p>
                    <a:endParaRPr/>
                  </a:p>
                </p:txBody>
              </p:sp>
              <p:sp>
                <p:nvSpPr>
                  <p:cNvPr id="735" name="object 111"/>
                  <p:cNvSpPr/>
                  <p:nvPr/>
                </p:nvSpPr>
                <p:spPr>
                  <a:xfrm>
                    <a:off x="6312037" y="8794140"/>
                    <a:ext cx="26034" cy="0"/>
                  </a:xfrm>
                  <a:custGeom>
                    <a:avLst/>
                    <a:gdLst/>
                    <a:ahLst/>
                    <a:cxnLst/>
                    <a:rect l="l" t="t" r="r" b="b"/>
                    <a:pathLst>
                      <a:path w="26035">
                        <a:moveTo>
                          <a:pt x="0" y="0"/>
                        </a:moveTo>
                        <a:lnTo>
                          <a:pt x="25996" y="0"/>
                        </a:lnTo>
                      </a:path>
                    </a:pathLst>
                  </a:custGeom>
                  <a:ln w="3175">
                    <a:solidFill>
                      <a:srgbClr val="3E3C3C"/>
                    </a:solidFill>
                  </a:ln>
                </p:spPr>
                <p:txBody>
                  <a:bodyPr wrap="square" lIns="0" tIns="0" rIns="0" bIns="0" rtlCol="0"/>
                  <a:lstStyle/>
                  <a:p>
                    <a:endParaRPr/>
                  </a:p>
                </p:txBody>
              </p:sp>
              <p:sp>
                <p:nvSpPr>
                  <p:cNvPr id="736" name="object 112"/>
                  <p:cNvSpPr/>
                  <p:nvPr/>
                </p:nvSpPr>
                <p:spPr>
                  <a:xfrm>
                    <a:off x="6312037" y="8812297"/>
                    <a:ext cx="26034" cy="0"/>
                  </a:xfrm>
                  <a:custGeom>
                    <a:avLst/>
                    <a:gdLst/>
                    <a:ahLst/>
                    <a:cxnLst/>
                    <a:rect l="l" t="t" r="r" b="b"/>
                    <a:pathLst>
                      <a:path w="26035">
                        <a:moveTo>
                          <a:pt x="0" y="0"/>
                        </a:moveTo>
                        <a:lnTo>
                          <a:pt x="25996" y="0"/>
                        </a:lnTo>
                      </a:path>
                    </a:pathLst>
                  </a:custGeom>
                  <a:ln w="3175">
                    <a:solidFill>
                      <a:srgbClr val="3E3C3C"/>
                    </a:solidFill>
                  </a:ln>
                </p:spPr>
                <p:txBody>
                  <a:bodyPr wrap="square" lIns="0" tIns="0" rIns="0" bIns="0" rtlCol="0"/>
                  <a:lstStyle/>
                  <a:p>
                    <a:endParaRPr/>
                  </a:p>
                </p:txBody>
              </p:sp>
              <p:sp>
                <p:nvSpPr>
                  <p:cNvPr id="737" name="object 113"/>
                  <p:cNvSpPr/>
                  <p:nvPr/>
                </p:nvSpPr>
                <p:spPr>
                  <a:xfrm>
                    <a:off x="6311851" y="8830455"/>
                    <a:ext cx="26670" cy="0"/>
                  </a:xfrm>
                  <a:custGeom>
                    <a:avLst/>
                    <a:gdLst/>
                    <a:ahLst/>
                    <a:cxnLst/>
                    <a:rect l="l" t="t" r="r" b="b"/>
                    <a:pathLst>
                      <a:path w="26670">
                        <a:moveTo>
                          <a:pt x="0" y="0"/>
                        </a:moveTo>
                        <a:lnTo>
                          <a:pt x="26365" y="0"/>
                        </a:lnTo>
                      </a:path>
                    </a:pathLst>
                  </a:custGeom>
                  <a:ln w="3175">
                    <a:solidFill>
                      <a:srgbClr val="3E3C3C"/>
                    </a:solidFill>
                  </a:ln>
                </p:spPr>
                <p:txBody>
                  <a:bodyPr wrap="square" lIns="0" tIns="0" rIns="0" bIns="0" rtlCol="0"/>
                  <a:lstStyle/>
                  <a:p>
                    <a:endParaRPr/>
                  </a:p>
                </p:txBody>
              </p:sp>
              <p:sp>
                <p:nvSpPr>
                  <p:cNvPr id="738" name="object 114"/>
                  <p:cNvSpPr/>
                  <p:nvPr/>
                </p:nvSpPr>
                <p:spPr>
                  <a:xfrm>
                    <a:off x="6316535" y="8668575"/>
                    <a:ext cx="273685" cy="17145"/>
                  </a:xfrm>
                  <a:custGeom>
                    <a:avLst/>
                    <a:gdLst/>
                    <a:ahLst/>
                    <a:cxnLst/>
                    <a:rect l="l" t="t" r="r" b="b"/>
                    <a:pathLst>
                      <a:path w="273684" h="17145">
                        <a:moveTo>
                          <a:pt x="5549" y="7759"/>
                        </a:moveTo>
                        <a:lnTo>
                          <a:pt x="5041" y="6134"/>
                        </a:lnTo>
                        <a:lnTo>
                          <a:pt x="4305" y="4584"/>
                        </a:lnTo>
                        <a:lnTo>
                          <a:pt x="3327" y="3111"/>
                        </a:lnTo>
                        <a:lnTo>
                          <a:pt x="1993" y="4000"/>
                        </a:lnTo>
                        <a:lnTo>
                          <a:pt x="2882" y="5334"/>
                        </a:lnTo>
                        <a:lnTo>
                          <a:pt x="3594" y="6832"/>
                        </a:lnTo>
                        <a:lnTo>
                          <a:pt x="4127" y="8509"/>
                        </a:lnTo>
                        <a:lnTo>
                          <a:pt x="5549" y="7759"/>
                        </a:lnTo>
                        <a:close/>
                      </a:path>
                      <a:path w="273684" h="17145">
                        <a:moveTo>
                          <a:pt x="14782" y="3632"/>
                        </a:moveTo>
                        <a:lnTo>
                          <a:pt x="13233" y="2959"/>
                        </a:lnTo>
                        <a:lnTo>
                          <a:pt x="12788" y="4787"/>
                        </a:lnTo>
                        <a:lnTo>
                          <a:pt x="12039" y="6362"/>
                        </a:lnTo>
                        <a:lnTo>
                          <a:pt x="11010" y="7696"/>
                        </a:lnTo>
                        <a:lnTo>
                          <a:pt x="12192" y="8572"/>
                        </a:lnTo>
                        <a:lnTo>
                          <a:pt x="13322" y="7150"/>
                        </a:lnTo>
                        <a:lnTo>
                          <a:pt x="14185" y="5499"/>
                        </a:lnTo>
                        <a:lnTo>
                          <a:pt x="14782" y="3632"/>
                        </a:lnTo>
                        <a:close/>
                      </a:path>
                      <a:path w="273684" h="17145">
                        <a:moveTo>
                          <a:pt x="16700" y="9398"/>
                        </a:moveTo>
                        <a:lnTo>
                          <a:pt x="9093" y="9398"/>
                        </a:lnTo>
                        <a:lnTo>
                          <a:pt x="9093" y="2209"/>
                        </a:lnTo>
                        <a:lnTo>
                          <a:pt x="15519" y="2209"/>
                        </a:lnTo>
                        <a:lnTo>
                          <a:pt x="15519" y="965"/>
                        </a:lnTo>
                        <a:lnTo>
                          <a:pt x="1181" y="965"/>
                        </a:lnTo>
                        <a:lnTo>
                          <a:pt x="1181" y="2209"/>
                        </a:lnTo>
                        <a:lnTo>
                          <a:pt x="7620" y="2209"/>
                        </a:lnTo>
                        <a:lnTo>
                          <a:pt x="7620" y="9398"/>
                        </a:lnTo>
                        <a:lnTo>
                          <a:pt x="0" y="9398"/>
                        </a:lnTo>
                        <a:lnTo>
                          <a:pt x="0" y="10642"/>
                        </a:lnTo>
                        <a:lnTo>
                          <a:pt x="7620" y="10642"/>
                        </a:lnTo>
                        <a:lnTo>
                          <a:pt x="7620" y="16992"/>
                        </a:lnTo>
                        <a:lnTo>
                          <a:pt x="9093" y="16992"/>
                        </a:lnTo>
                        <a:lnTo>
                          <a:pt x="9093" y="10642"/>
                        </a:lnTo>
                        <a:lnTo>
                          <a:pt x="16700" y="10642"/>
                        </a:lnTo>
                        <a:lnTo>
                          <a:pt x="16700" y="9398"/>
                        </a:lnTo>
                        <a:close/>
                      </a:path>
                      <a:path w="273684" h="17145">
                        <a:moveTo>
                          <a:pt x="33921" y="2209"/>
                        </a:moveTo>
                        <a:lnTo>
                          <a:pt x="31775" y="12"/>
                        </a:lnTo>
                        <a:lnTo>
                          <a:pt x="30746" y="889"/>
                        </a:lnTo>
                        <a:lnTo>
                          <a:pt x="32664" y="3187"/>
                        </a:lnTo>
                        <a:lnTo>
                          <a:pt x="33921" y="2209"/>
                        </a:lnTo>
                        <a:close/>
                      </a:path>
                      <a:path w="273684" h="17145">
                        <a:moveTo>
                          <a:pt x="35839" y="13449"/>
                        </a:moveTo>
                        <a:lnTo>
                          <a:pt x="34290" y="12649"/>
                        </a:lnTo>
                        <a:lnTo>
                          <a:pt x="33845" y="14490"/>
                        </a:lnTo>
                        <a:lnTo>
                          <a:pt x="33185" y="15074"/>
                        </a:lnTo>
                        <a:lnTo>
                          <a:pt x="31851" y="13843"/>
                        </a:lnTo>
                        <a:lnTo>
                          <a:pt x="31597" y="13601"/>
                        </a:lnTo>
                        <a:lnTo>
                          <a:pt x="31013" y="12509"/>
                        </a:lnTo>
                        <a:lnTo>
                          <a:pt x="32283" y="10845"/>
                        </a:lnTo>
                        <a:lnTo>
                          <a:pt x="33375" y="8877"/>
                        </a:lnTo>
                        <a:lnTo>
                          <a:pt x="34290" y="6578"/>
                        </a:lnTo>
                        <a:lnTo>
                          <a:pt x="32893" y="5854"/>
                        </a:lnTo>
                        <a:lnTo>
                          <a:pt x="32232" y="7696"/>
                        </a:lnTo>
                        <a:lnTo>
                          <a:pt x="31432" y="9321"/>
                        </a:lnTo>
                        <a:lnTo>
                          <a:pt x="30467" y="10744"/>
                        </a:lnTo>
                        <a:lnTo>
                          <a:pt x="30137" y="8877"/>
                        </a:lnTo>
                        <a:lnTo>
                          <a:pt x="30022" y="7251"/>
                        </a:lnTo>
                        <a:lnTo>
                          <a:pt x="29997" y="4432"/>
                        </a:lnTo>
                        <a:lnTo>
                          <a:pt x="35331" y="4432"/>
                        </a:lnTo>
                        <a:lnTo>
                          <a:pt x="35331" y="3187"/>
                        </a:lnTo>
                        <a:lnTo>
                          <a:pt x="32664" y="3187"/>
                        </a:lnTo>
                        <a:lnTo>
                          <a:pt x="29997" y="3187"/>
                        </a:lnTo>
                        <a:lnTo>
                          <a:pt x="29997" y="12"/>
                        </a:lnTo>
                        <a:lnTo>
                          <a:pt x="28524" y="12"/>
                        </a:lnTo>
                        <a:lnTo>
                          <a:pt x="28524" y="3187"/>
                        </a:lnTo>
                        <a:lnTo>
                          <a:pt x="20472" y="3187"/>
                        </a:lnTo>
                        <a:lnTo>
                          <a:pt x="20370" y="12649"/>
                        </a:lnTo>
                        <a:lnTo>
                          <a:pt x="19862" y="14490"/>
                        </a:lnTo>
                        <a:lnTo>
                          <a:pt x="18707" y="16040"/>
                        </a:lnTo>
                        <a:lnTo>
                          <a:pt x="19951" y="17005"/>
                        </a:lnTo>
                        <a:lnTo>
                          <a:pt x="21221" y="15125"/>
                        </a:lnTo>
                        <a:lnTo>
                          <a:pt x="21310" y="14935"/>
                        </a:lnTo>
                        <a:lnTo>
                          <a:pt x="21920" y="12649"/>
                        </a:lnTo>
                        <a:lnTo>
                          <a:pt x="21958" y="8509"/>
                        </a:lnTo>
                        <a:lnTo>
                          <a:pt x="25425" y="8509"/>
                        </a:lnTo>
                        <a:lnTo>
                          <a:pt x="25349" y="10845"/>
                        </a:lnTo>
                        <a:lnTo>
                          <a:pt x="25196" y="11976"/>
                        </a:lnTo>
                        <a:lnTo>
                          <a:pt x="24168" y="12649"/>
                        </a:lnTo>
                        <a:lnTo>
                          <a:pt x="23063" y="12649"/>
                        </a:lnTo>
                        <a:lnTo>
                          <a:pt x="23202" y="13970"/>
                        </a:lnTo>
                        <a:lnTo>
                          <a:pt x="24384" y="13970"/>
                        </a:lnTo>
                        <a:lnTo>
                          <a:pt x="26263" y="13169"/>
                        </a:lnTo>
                        <a:lnTo>
                          <a:pt x="26670" y="12649"/>
                        </a:lnTo>
                        <a:lnTo>
                          <a:pt x="26771" y="12268"/>
                        </a:lnTo>
                        <a:lnTo>
                          <a:pt x="26898" y="8509"/>
                        </a:lnTo>
                        <a:lnTo>
                          <a:pt x="26898" y="7251"/>
                        </a:lnTo>
                        <a:lnTo>
                          <a:pt x="21958" y="7251"/>
                        </a:lnTo>
                        <a:lnTo>
                          <a:pt x="21958" y="4432"/>
                        </a:lnTo>
                        <a:lnTo>
                          <a:pt x="28524" y="4432"/>
                        </a:lnTo>
                        <a:lnTo>
                          <a:pt x="28549" y="7696"/>
                        </a:lnTo>
                        <a:lnTo>
                          <a:pt x="28676" y="9486"/>
                        </a:lnTo>
                        <a:lnTo>
                          <a:pt x="28968" y="10985"/>
                        </a:lnTo>
                        <a:lnTo>
                          <a:pt x="29298" y="12268"/>
                        </a:lnTo>
                        <a:lnTo>
                          <a:pt x="28028" y="13754"/>
                        </a:lnTo>
                        <a:lnTo>
                          <a:pt x="26543" y="14935"/>
                        </a:lnTo>
                        <a:lnTo>
                          <a:pt x="24828" y="15824"/>
                        </a:lnTo>
                        <a:lnTo>
                          <a:pt x="25946" y="17005"/>
                        </a:lnTo>
                        <a:lnTo>
                          <a:pt x="27393" y="16179"/>
                        </a:lnTo>
                        <a:lnTo>
                          <a:pt x="28727" y="15125"/>
                        </a:lnTo>
                        <a:lnTo>
                          <a:pt x="29921" y="13843"/>
                        </a:lnTo>
                        <a:lnTo>
                          <a:pt x="30632" y="15125"/>
                        </a:lnTo>
                        <a:lnTo>
                          <a:pt x="31457" y="16383"/>
                        </a:lnTo>
                        <a:lnTo>
                          <a:pt x="32346" y="17005"/>
                        </a:lnTo>
                        <a:lnTo>
                          <a:pt x="33337" y="17005"/>
                        </a:lnTo>
                        <a:lnTo>
                          <a:pt x="35153" y="15900"/>
                        </a:lnTo>
                        <a:lnTo>
                          <a:pt x="35382" y="15074"/>
                        </a:lnTo>
                        <a:lnTo>
                          <a:pt x="35839" y="13449"/>
                        </a:lnTo>
                        <a:close/>
                      </a:path>
                      <a:path w="273684" h="17145">
                        <a:moveTo>
                          <a:pt x="54470" y="6604"/>
                        </a:moveTo>
                        <a:lnTo>
                          <a:pt x="53670" y="4648"/>
                        </a:lnTo>
                        <a:lnTo>
                          <a:pt x="52997" y="3975"/>
                        </a:lnTo>
                        <a:lnTo>
                          <a:pt x="52997" y="6959"/>
                        </a:lnTo>
                        <a:lnTo>
                          <a:pt x="52997" y="10845"/>
                        </a:lnTo>
                        <a:lnTo>
                          <a:pt x="52336" y="12484"/>
                        </a:lnTo>
                        <a:lnTo>
                          <a:pt x="49733" y="15100"/>
                        </a:lnTo>
                        <a:lnTo>
                          <a:pt x="48120" y="15748"/>
                        </a:lnTo>
                        <a:lnTo>
                          <a:pt x="44272" y="15748"/>
                        </a:lnTo>
                        <a:lnTo>
                          <a:pt x="42646" y="15100"/>
                        </a:lnTo>
                        <a:lnTo>
                          <a:pt x="39928" y="12484"/>
                        </a:lnTo>
                        <a:lnTo>
                          <a:pt x="39243" y="10845"/>
                        </a:lnTo>
                        <a:lnTo>
                          <a:pt x="39243" y="6959"/>
                        </a:lnTo>
                        <a:lnTo>
                          <a:pt x="39916" y="5308"/>
                        </a:lnTo>
                        <a:lnTo>
                          <a:pt x="42583" y="2540"/>
                        </a:lnTo>
                        <a:lnTo>
                          <a:pt x="44234" y="1854"/>
                        </a:lnTo>
                        <a:lnTo>
                          <a:pt x="48120" y="1854"/>
                        </a:lnTo>
                        <a:lnTo>
                          <a:pt x="49733" y="2540"/>
                        </a:lnTo>
                        <a:lnTo>
                          <a:pt x="52336" y="5308"/>
                        </a:lnTo>
                        <a:lnTo>
                          <a:pt x="52997" y="6959"/>
                        </a:lnTo>
                        <a:lnTo>
                          <a:pt x="52997" y="3975"/>
                        </a:lnTo>
                        <a:lnTo>
                          <a:pt x="50901" y="1854"/>
                        </a:lnTo>
                        <a:lnTo>
                          <a:pt x="50406" y="1346"/>
                        </a:lnTo>
                        <a:lnTo>
                          <a:pt x="48463" y="520"/>
                        </a:lnTo>
                        <a:lnTo>
                          <a:pt x="43878" y="520"/>
                        </a:lnTo>
                        <a:lnTo>
                          <a:pt x="41910" y="1346"/>
                        </a:lnTo>
                        <a:lnTo>
                          <a:pt x="38658" y="4648"/>
                        </a:lnTo>
                        <a:lnTo>
                          <a:pt x="37846" y="6604"/>
                        </a:lnTo>
                        <a:lnTo>
                          <a:pt x="37846" y="11252"/>
                        </a:lnTo>
                        <a:lnTo>
                          <a:pt x="38671" y="13208"/>
                        </a:lnTo>
                        <a:lnTo>
                          <a:pt x="41973" y="16306"/>
                        </a:lnTo>
                        <a:lnTo>
                          <a:pt x="43929" y="17081"/>
                        </a:lnTo>
                        <a:lnTo>
                          <a:pt x="48463" y="17081"/>
                        </a:lnTo>
                        <a:lnTo>
                          <a:pt x="50406" y="16306"/>
                        </a:lnTo>
                        <a:lnTo>
                          <a:pt x="50990" y="15748"/>
                        </a:lnTo>
                        <a:lnTo>
                          <a:pt x="53670" y="13208"/>
                        </a:lnTo>
                        <a:lnTo>
                          <a:pt x="54470" y="11252"/>
                        </a:lnTo>
                        <a:lnTo>
                          <a:pt x="54470" y="6604"/>
                        </a:lnTo>
                        <a:close/>
                      </a:path>
                      <a:path w="273684" h="17145">
                        <a:moveTo>
                          <a:pt x="73393" y="6604"/>
                        </a:moveTo>
                        <a:lnTo>
                          <a:pt x="72580" y="4648"/>
                        </a:lnTo>
                        <a:lnTo>
                          <a:pt x="71920" y="3987"/>
                        </a:lnTo>
                        <a:lnTo>
                          <a:pt x="71920" y="6959"/>
                        </a:lnTo>
                        <a:lnTo>
                          <a:pt x="71920" y="10845"/>
                        </a:lnTo>
                        <a:lnTo>
                          <a:pt x="71259" y="12484"/>
                        </a:lnTo>
                        <a:lnTo>
                          <a:pt x="68643" y="15100"/>
                        </a:lnTo>
                        <a:lnTo>
                          <a:pt x="67030" y="15748"/>
                        </a:lnTo>
                        <a:lnTo>
                          <a:pt x="63195" y="15748"/>
                        </a:lnTo>
                        <a:lnTo>
                          <a:pt x="61556" y="15100"/>
                        </a:lnTo>
                        <a:lnTo>
                          <a:pt x="58851" y="12484"/>
                        </a:lnTo>
                        <a:lnTo>
                          <a:pt x="58166" y="10845"/>
                        </a:lnTo>
                        <a:lnTo>
                          <a:pt x="58166" y="6959"/>
                        </a:lnTo>
                        <a:lnTo>
                          <a:pt x="58839" y="5308"/>
                        </a:lnTo>
                        <a:lnTo>
                          <a:pt x="61493" y="2540"/>
                        </a:lnTo>
                        <a:lnTo>
                          <a:pt x="63144" y="1854"/>
                        </a:lnTo>
                        <a:lnTo>
                          <a:pt x="67030" y="1854"/>
                        </a:lnTo>
                        <a:lnTo>
                          <a:pt x="68643" y="2540"/>
                        </a:lnTo>
                        <a:lnTo>
                          <a:pt x="71259" y="5308"/>
                        </a:lnTo>
                        <a:lnTo>
                          <a:pt x="71920" y="6959"/>
                        </a:lnTo>
                        <a:lnTo>
                          <a:pt x="71920" y="3987"/>
                        </a:lnTo>
                        <a:lnTo>
                          <a:pt x="69824" y="1854"/>
                        </a:lnTo>
                        <a:lnTo>
                          <a:pt x="69329" y="1346"/>
                        </a:lnTo>
                        <a:lnTo>
                          <a:pt x="67386" y="520"/>
                        </a:lnTo>
                        <a:lnTo>
                          <a:pt x="62801" y="520"/>
                        </a:lnTo>
                        <a:lnTo>
                          <a:pt x="60833" y="1346"/>
                        </a:lnTo>
                        <a:lnTo>
                          <a:pt x="57569" y="4648"/>
                        </a:lnTo>
                        <a:lnTo>
                          <a:pt x="56769" y="6604"/>
                        </a:lnTo>
                        <a:lnTo>
                          <a:pt x="56769" y="11252"/>
                        </a:lnTo>
                        <a:lnTo>
                          <a:pt x="57581" y="13208"/>
                        </a:lnTo>
                        <a:lnTo>
                          <a:pt x="60896" y="16306"/>
                        </a:lnTo>
                        <a:lnTo>
                          <a:pt x="62852" y="17081"/>
                        </a:lnTo>
                        <a:lnTo>
                          <a:pt x="67386" y="17081"/>
                        </a:lnTo>
                        <a:lnTo>
                          <a:pt x="69329" y="16306"/>
                        </a:lnTo>
                        <a:lnTo>
                          <a:pt x="69913" y="15748"/>
                        </a:lnTo>
                        <a:lnTo>
                          <a:pt x="72580" y="13208"/>
                        </a:lnTo>
                        <a:lnTo>
                          <a:pt x="73393" y="11252"/>
                        </a:lnTo>
                        <a:lnTo>
                          <a:pt x="73393" y="6604"/>
                        </a:lnTo>
                        <a:close/>
                      </a:path>
                      <a:path w="273684" h="17145">
                        <a:moveTo>
                          <a:pt x="92100" y="11087"/>
                        </a:moveTo>
                        <a:lnTo>
                          <a:pt x="85445" y="11087"/>
                        </a:lnTo>
                        <a:lnTo>
                          <a:pt x="85445" y="7759"/>
                        </a:lnTo>
                        <a:lnTo>
                          <a:pt x="90258" y="7759"/>
                        </a:lnTo>
                        <a:lnTo>
                          <a:pt x="90258" y="6502"/>
                        </a:lnTo>
                        <a:lnTo>
                          <a:pt x="85445" y="6502"/>
                        </a:lnTo>
                        <a:lnTo>
                          <a:pt x="85445" y="3403"/>
                        </a:lnTo>
                        <a:lnTo>
                          <a:pt x="91135" y="3403"/>
                        </a:lnTo>
                        <a:lnTo>
                          <a:pt x="91135" y="2070"/>
                        </a:lnTo>
                        <a:lnTo>
                          <a:pt x="80873" y="2070"/>
                        </a:lnTo>
                        <a:lnTo>
                          <a:pt x="81457" y="368"/>
                        </a:lnTo>
                        <a:lnTo>
                          <a:pt x="79895" y="0"/>
                        </a:lnTo>
                        <a:lnTo>
                          <a:pt x="79070" y="2959"/>
                        </a:lnTo>
                        <a:lnTo>
                          <a:pt x="77546" y="5105"/>
                        </a:lnTo>
                        <a:lnTo>
                          <a:pt x="75323" y="6426"/>
                        </a:lnTo>
                        <a:lnTo>
                          <a:pt x="76276" y="7759"/>
                        </a:lnTo>
                        <a:lnTo>
                          <a:pt x="77927" y="6781"/>
                        </a:lnTo>
                        <a:lnTo>
                          <a:pt x="79260" y="5334"/>
                        </a:lnTo>
                        <a:lnTo>
                          <a:pt x="80264" y="3403"/>
                        </a:lnTo>
                        <a:lnTo>
                          <a:pt x="83972" y="3403"/>
                        </a:lnTo>
                        <a:lnTo>
                          <a:pt x="83972" y="6502"/>
                        </a:lnTo>
                        <a:lnTo>
                          <a:pt x="83972" y="7759"/>
                        </a:lnTo>
                        <a:lnTo>
                          <a:pt x="83972" y="11099"/>
                        </a:lnTo>
                        <a:lnTo>
                          <a:pt x="80568" y="11099"/>
                        </a:lnTo>
                        <a:lnTo>
                          <a:pt x="80568" y="7759"/>
                        </a:lnTo>
                        <a:lnTo>
                          <a:pt x="83972" y="7759"/>
                        </a:lnTo>
                        <a:lnTo>
                          <a:pt x="83972" y="6502"/>
                        </a:lnTo>
                        <a:lnTo>
                          <a:pt x="79095" y="6502"/>
                        </a:lnTo>
                        <a:lnTo>
                          <a:pt x="79095" y="11087"/>
                        </a:lnTo>
                        <a:lnTo>
                          <a:pt x="75984" y="11087"/>
                        </a:lnTo>
                        <a:lnTo>
                          <a:pt x="75984" y="12344"/>
                        </a:lnTo>
                        <a:lnTo>
                          <a:pt x="83972" y="12344"/>
                        </a:lnTo>
                        <a:lnTo>
                          <a:pt x="83972" y="16992"/>
                        </a:lnTo>
                        <a:lnTo>
                          <a:pt x="85445" y="16992"/>
                        </a:lnTo>
                        <a:lnTo>
                          <a:pt x="85445" y="12344"/>
                        </a:lnTo>
                        <a:lnTo>
                          <a:pt x="92100" y="12344"/>
                        </a:lnTo>
                        <a:lnTo>
                          <a:pt x="92100" y="11099"/>
                        </a:lnTo>
                        <a:close/>
                      </a:path>
                      <a:path w="273684" h="17145">
                        <a:moveTo>
                          <a:pt x="111226" y="6604"/>
                        </a:moveTo>
                        <a:lnTo>
                          <a:pt x="110426" y="4648"/>
                        </a:lnTo>
                        <a:lnTo>
                          <a:pt x="109753" y="3975"/>
                        </a:lnTo>
                        <a:lnTo>
                          <a:pt x="109753" y="6959"/>
                        </a:lnTo>
                        <a:lnTo>
                          <a:pt x="109753" y="10845"/>
                        </a:lnTo>
                        <a:lnTo>
                          <a:pt x="109093" y="12484"/>
                        </a:lnTo>
                        <a:lnTo>
                          <a:pt x="106489" y="15100"/>
                        </a:lnTo>
                        <a:lnTo>
                          <a:pt x="104876" y="15748"/>
                        </a:lnTo>
                        <a:lnTo>
                          <a:pt x="101041" y="15748"/>
                        </a:lnTo>
                        <a:lnTo>
                          <a:pt x="99402" y="15100"/>
                        </a:lnTo>
                        <a:lnTo>
                          <a:pt x="96685" y="12484"/>
                        </a:lnTo>
                        <a:lnTo>
                          <a:pt x="96012" y="10845"/>
                        </a:lnTo>
                        <a:lnTo>
                          <a:pt x="96012" y="6959"/>
                        </a:lnTo>
                        <a:lnTo>
                          <a:pt x="96672" y="5308"/>
                        </a:lnTo>
                        <a:lnTo>
                          <a:pt x="99339" y="2540"/>
                        </a:lnTo>
                        <a:lnTo>
                          <a:pt x="100990" y="1854"/>
                        </a:lnTo>
                        <a:lnTo>
                          <a:pt x="104876" y="1854"/>
                        </a:lnTo>
                        <a:lnTo>
                          <a:pt x="106489" y="2540"/>
                        </a:lnTo>
                        <a:lnTo>
                          <a:pt x="109093" y="5308"/>
                        </a:lnTo>
                        <a:lnTo>
                          <a:pt x="109753" y="6959"/>
                        </a:lnTo>
                        <a:lnTo>
                          <a:pt x="109753" y="3975"/>
                        </a:lnTo>
                        <a:lnTo>
                          <a:pt x="107683" y="1854"/>
                        </a:lnTo>
                        <a:lnTo>
                          <a:pt x="107175" y="1346"/>
                        </a:lnTo>
                        <a:lnTo>
                          <a:pt x="105232" y="520"/>
                        </a:lnTo>
                        <a:lnTo>
                          <a:pt x="100634" y="520"/>
                        </a:lnTo>
                        <a:lnTo>
                          <a:pt x="98666" y="1346"/>
                        </a:lnTo>
                        <a:lnTo>
                          <a:pt x="95415" y="4648"/>
                        </a:lnTo>
                        <a:lnTo>
                          <a:pt x="94602" y="6604"/>
                        </a:lnTo>
                        <a:lnTo>
                          <a:pt x="94602" y="11252"/>
                        </a:lnTo>
                        <a:lnTo>
                          <a:pt x="95427" y="13208"/>
                        </a:lnTo>
                        <a:lnTo>
                          <a:pt x="98729" y="16306"/>
                        </a:lnTo>
                        <a:lnTo>
                          <a:pt x="100685" y="17081"/>
                        </a:lnTo>
                        <a:lnTo>
                          <a:pt x="105232" y="17081"/>
                        </a:lnTo>
                        <a:lnTo>
                          <a:pt x="107175" y="16306"/>
                        </a:lnTo>
                        <a:lnTo>
                          <a:pt x="107772" y="15748"/>
                        </a:lnTo>
                        <a:lnTo>
                          <a:pt x="110426" y="13208"/>
                        </a:lnTo>
                        <a:lnTo>
                          <a:pt x="111226" y="11252"/>
                        </a:lnTo>
                        <a:lnTo>
                          <a:pt x="111226" y="6604"/>
                        </a:lnTo>
                        <a:close/>
                      </a:path>
                      <a:path w="273684" h="17145">
                        <a:moveTo>
                          <a:pt x="130162" y="6604"/>
                        </a:moveTo>
                        <a:lnTo>
                          <a:pt x="129362" y="4648"/>
                        </a:lnTo>
                        <a:lnTo>
                          <a:pt x="128689" y="3975"/>
                        </a:lnTo>
                        <a:lnTo>
                          <a:pt x="128689" y="6959"/>
                        </a:lnTo>
                        <a:lnTo>
                          <a:pt x="128689" y="10845"/>
                        </a:lnTo>
                        <a:lnTo>
                          <a:pt x="128028" y="12484"/>
                        </a:lnTo>
                        <a:lnTo>
                          <a:pt x="125425" y="15100"/>
                        </a:lnTo>
                        <a:lnTo>
                          <a:pt x="123812" y="15748"/>
                        </a:lnTo>
                        <a:lnTo>
                          <a:pt x="119964" y="15748"/>
                        </a:lnTo>
                        <a:lnTo>
                          <a:pt x="118325" y="15100"/>
                        </a:lnTo>
                        <a:lnTo>
                          <a:pt x="115620" y="12484"/>
                        </a:lnTo>
                        <a:lnTo>
                          <a:pt x="114935" y="10845"/>
                        </a:lnTo>
                        <a:lnTo>
                          <a:pt x="114935" y="6959"/>
                        </a:lnTo>
                        <a:lnTo>
                          <a:pt x="115608" y="5308"/>
                        </a:lnTo>
                        <a:lnTo>
                          <a:pt x="118275" y="2540"/>
                        </a:lnTo>
                        <a:lnTo>
                          <a:pt x="119926" y="1854"/>
                        </a:lnTo>
                        <a:lnTo>
                          <a:pt x="123812" y="1854"/>
                        </a:lnTo>
                        <a:lnTo>
                          <a:pt x="125425" y="2540"/>
                        </a:lnTo>
                        <a:lnTo>
                          <a:pt x="128028" y="5308"/>
                        </a:lnTo>
                        <a:lnTo>
                          <a:pt x="128689" y="6959"/>
                        </a:lnTo>
                        <a:lnTo>
                          <a:pt x="128689" y="3975"/>
                        </a:lnTo>
                        <a:lnTo>
                          <a:pt x="126593" y="1854"/>
                        </a:lnTo>
                        <a:lnTo>
                          <a:pt x="126098" y="1346"/>
                        </a:lnTo>
                        <a:lnTo>
                          <a:pt x="124155" y="520"/>
                        </a:lnTo>
                        <a:lnTo>
                          <a:pt x="119570" y="520"/>
                        </a:lnTo>
                        <a:lnTo>
                          <a:pt x="117602" y="1346"/>
                        </a:lnTo>
                        <a:lnTo>
                          <a:pt x="114350" y="4648"/>
                        </a:lnTo>
                        <a:lnTo>
                          <a:pt x="113538" y="6604"/>
                        </a:lnTo>
                        <a:lnTo>
                          <a:pt x="113538" y="11252"/>
                        </a:lnTo>
                        <a:lnTo>
                          <a:pt x="114363" y="13208"/>
                        </a:lnTo>
                        <a:lnTo>
                          <a:pt x="117665" y="16306"/>
                        </a:lnTo>
                        <a:lnTo>
                          <a:pt x="119621" y="17081"/>
                        </a:lnTo>
                        <a:lnTo>
                          <a:pt x="124155" y="17081"/>
                        </a:lnTo>
                        <a:lnTo>
                          <a:pt x="126098" y="16306"/>
                        </a:lnTo>
                        <a:lnTo>
                          <a:pt x="126682" y="15748"/>
                        </a:lnTo>
                        <a:lnTo>
                          <a:pt x="129362" y="13208"/>
                        </a:lnTo>
                        <a:lnTo>
                          <a:pt x="130162" y="11252"/>
                        </a:lnTo>
                        <a:lnTo>
                          <a:pt x="130162" y="6604"/>
                        </a:lnTo>
                        <a:close/>
                      </a:path>
                      <a:path w="273684" h="17145">
                        <a:moveTo>
                          <a:pt x="146202" y="508"/>
                        </a:moveTo>
                        <a:lnTo>
                          <a:pt x="144729" y="508"/>
                        </a:lnTo>
                        <a:lnTo>
                          <a:pt x="144729" y="6273"/>
                        </a:lnTo>
                        <a:lnTo>
                          <a:pt x="144729" y="9677"/>
                        </a:lnTo>
                        <a:lnTo>
                          <a:pt x="136956" y="9677"/>
                        </a:lnTo>
                        <a:lnTo>
                          <a:pt x="137033" y="6273"/>
                        </a:lnTo>
                        <a:lnTo>
                          <a:pt x="144729" y="6273"/>
                        </a:lnTo>
                        <a:lnTo>
                          <a:pt x="144729" y="508"/>
                        </a:lnTo>
                        <a:lnTo>
                          <a:pt x="144716" y="1778"/>
                        </a:lnTo>
                        <a:lnTo>
                          <a:pt x="144716" y="5029"/>
                        </a:lnTo>
                        <a:lnTo>
                          <a:pt x="137033" y="5029"/>
                        </a:lnTo>
                        <a:lnTo>
                          <a:pt x="137033" y="1778"/>
                        </a:lnTo>
                        <a:lnTo>
                          <a:pt x="144716" y="1778"/>
                        </a:lnTo>
                        <a:lnTo>
                          <a:pt x="144716" y="508"/>
                        </a:lnTo>
                        <a:lnTo>
                          <a:pt x="135559" y="508"/>
                        </a:lnTo>
                        <a:lnTo>
                          <a:pt x="135559" y="11087"/>
                        </a:lnTo>
                        <a:lnTo>
                          <a:pt x="134632" y="13868"/>
                        </a:lnTo>
                        <a:lnTo>
                          <a:pt x="132753" y="16040"/>
                        </a:lnTo>
                        <a:lnTo>
                          <a:pt x="134010" y="16992"/>
                        </a:lnTo>
                        <a:lnTo>
                          <a:pt x="135432" y="15367"/>
                        </a:lnTo>
                        <a:lnTo>
                          <a:pt x="136359" y="13347"/>
                        </a:lnTo>
                        <a:lnTo>
                          <a:pt x="136779" y="10947"/>
                        </a:lnTo>
                        <a:lnTo>
                          <a:pt x="144729" y="10947"/>
                        </a:lnTo>
                        <a:lnTo>
                          <a:pt x="144602" y="15367"/>
                        </a:lnTo>
                        <a:lnTo>
                          <a:pt x="144360" y="15671"/>
                        </a:lnTo>
                        <a:lnTo>
                          <a:pt x="141554" y="15671"/>
                        </a:lnTo>
                        <a:lnTo>
                          <a:pt x="141770" y="16992"/>
                        </a:lnTo>
                        <a:lnTo>
                          <a:pt x="145669" y="16992"/>
                        </a:lnTo>
                        <a:lnTo>
                          <a:pt x="146202" y="16408"/>
                        </a:lnTo>
                        <a:lnTo>
                          <a:pt x="146202" y="10947"/>
                        </a:lnTo>
                        <a:lnTo>
                          <a:pt x="146202" y="9677"/>
                        </a:lnTo>
                        <a:lnTo>
                          <a:pt x="146202" y="6273"/>
                        </a:lnTo>
                        <a:lnTo>
                          <a:pt x="146202" y="5029"/>
                        </a:lnTo>
                        <a:lnTo>
                          <a:pt x="146202" y="1778"/>
                        </a:lnTo>
                        <a:lnTo>
                          <a:pt x="146202" y="508"/>
                        </a:lnTo>
                        <a:close/>
                      </a:path>
                      <a:path w="273684" h="17145">
                        <a:moveTo>
                          <a:pt x="168008" y="6604"/>
                        </a:moveTo>
                        <a:lnTo>
                          <a:pt x="167195" y="4648"/>
                        </a:lnTo>
                        <a:lnTo>
                          <a:pt x="166522" y="3975"/>
                        </a:lnTo>
                        <a:lnTo>
                          <a:pt x="166522" y="6959"/>
                        </a:lnTo>
                        <a:lnTo>
                          <a:pt x="166522" y="10845"/>
                        </a:lnTo>
                        <a:lnTo>
                          <a:pt x="165874" y="12484"/>
                        </a:lnTo>
                        <a:lnTo>
                          <a:pt x="163258" y="15100"/>
                        </a:lnTo>
                        <a:lnTo>
                          <a:pt x="161645" y="15748"/>
                        </a:lnTo>
                        <a:lnTo>
                          <a:pt x="157810" y="15748"/>
                        </a:lnTo>
                        <a:lnTo>
                          <a:pt x="156171" y="15100"/>
                        </a:lnTo>
                        <a:lnTo>
                          <a:pt x="153454" y="12484"/>
                        </a:lnTo>
                        <a:lnTo>
                          <a:pt x="152781" y="10845"/>
                        </a:lnTo>
                        <a:lnTo>
                          <a:pt x="152781" y="6959"/>
                        </a:lnTo>
                        <a:lnTo>
                          <a:pt x="153441" y="5308"/>
                        </a:lnTo>
                        <a:lnTo>
                          <a:pt x="156108" y="2540"/>
                        </a:lnTo>
                        <a:lnTo>
                          <a:pt x="157759" y="1854"/>
                        </a:lnTo>
                        <a:lnTo>
                          <a:pt x="161645" y="1854"/>
                        </a:lnTo>
                        <a:lnTo>
                          <a:pt x="163258" y="2540"/>
                        </a:lnTo>
                        <a:lnTo>
                          <a:pt x="165874" y="5308"/>
                        </a:lnTo>
                        <a:lnTo>
                          <a:pt x="166522" y="6959"/>
                        </a:lnTo>
                        <a:lnTo>
                          <a:pt x="166522" y="3975"/>
                        </a:lnTo>
                        <a:lnTo>
                          <a:pt x="164439" y="1854"/>
                        </a:lnTo>
                        <a:lnTo>
                          <a:pt x="163944" y="1346"/>
                        </a:lnTo>
                        <a:lnTo>
                          <a:pt x="162001" y="520"/>
                        </a:lnTo>
                        <a:lnTo>
                          <a:pt x="157403" y="520"/>
                        </a:lnTo>
                        <a:lnTo>
                          <a:pt x="155435" y="1346"/>
                        </a:lnTo>
                        <a:lnTo>
                          <a:pt x="152184" y="4648"/>
                        </a:lnTo>
                        <a:lnTo>
                          <a:pt x="151384" y="6604"/>
                        </a:lnTo>
                        <a:lnTo>
                          <a:pt x="151384" y="11252"/>
                        </a:lnTo>
                        <a:lnTo>
                          <a:pt x="152196" y="13208"/>
                        </a:lnTo>
                        <a:lnTo>
                          <a:pt x="155498" y="16306"/>
                        </a:lnTo>
                        <a:lnTo>
                          <a:pt x="157454" y="17081"/>
                        </a:lnTo>
                        <a:lnTo>
                          <a:pt x="162001" y="17081"/>
                        </a:lnTo>
                        <a:lnTo>
                          <a:pt x="163944" y="16306"/>
                        </a:lnTo>
                        <a:lnTo>
                          <a:pt x="164528" y="15748"/>
                        </a:lnTo>
                        <a:lnTo>
                          <a:pt x="167195" y="13208"/>
                        </a:lnTo>
                        <a:lnTo>
                          <a:pt x="168008" y="11252"/>
                        </a:lnTo>
                        <a:lnTo>
                          <a:pt x="168008" y="6604"/>
                        </a:lnTo>
                        <a:close/>
                      </a:path>
                      <a:path w="273684" h="17145">
                        <a:moveTo>
                          <a:pt x="186918" y="6604"/>
                        </a:moveTo>
                        <a:lnTo>
                          <a:pt x="186118" y="4648"/>
                        </a:lnTo>
                        <a:lnTo>
                          <a:pt x="185445" y="3975"/>
                        </a:lnTo>
                        <a:lnTo>
                          <a:pt x="185445" y="6959"/>
                        </a:lnTo>
                        <a:lnTo>
                          <a:pt x="185445" y="10845"/>
                        </a:lnTo>
                        <a:lnTo>
                          <a:pt x="184785" y="12484"/>
                        </a:lnTo>
                        <a:lnTo>
                          <a:pt x="182181" y="15100"/>
                        </a:lnTo>
                        <a:lnTo>
                          <a:pt x="180568" y="15748"/>
                        </a:lnTo>
                        <a:lnTo>
                          <a:pt x="176733" y="15748"/>
                        </a:lnTo>
                        <a:lnTo>
                          <a:pt x="175094" y="15100"/>
                        </a:lnTo>
                        <a:lnTo>
                          <a:pt x="172377" y="12484"/>
                        </a:lnTo>
                        <a:lnTo>
                          <a:pt x="171704" y="10845"/>
                        </a:lnTo>
                        <a:lnTo>
                          <a:pt x="171704" y="6959"/>
                        </a:lnTo>
                        <a:lnTo>
                          <a:pt x="172364" y="5308"/>
                        </a:lnTo>
                        <a:lnTo>
                          <a:pt x="175031" y="2540"/>
                        </a:lnTo>
                        <a:lnTo>
                          <a:pt x="176682" y="1854"/>
                        </a:lnTo>
                        <a:lnTo>
                          <a:pt x="180568" y="1854"/>
                        </a:lnTo>
                        <a:lnTo>
                          <a:pt x="182181" y="2540"/>
                        </a:lnTo>
                        <a:lnTo>
                          <a:pt x="184785" y="5308"/>
                        </a:lnTo>
                        <a:lnTo>
                          <a:pt x="185445" y="6959"/>
                        </a:lnTo>
                        <a:lnTo>
                          <a:pt x="185445" y="3975"/>
                        </a:lnTo>
                        <a:lnTo>
                          <a:pt x="183362" y="1854"/>
                        </a:lnTo>
                        <a:lnTo>
                          <a:pt x="182854" y="1346"/>
                        </a:lnTo>
                        <a:lnTo>
                          <a:pt x="180911" y="520"/>
                        </a:lnTo>
                        <a:lnTo>
                          <a:pt x="176326" y="520"/>
                        </a:lnTo>
                        <a:lnTo>
                          <a:pt x="174358" y="1346"/>
                        </a:lnTo>
                        <a:lnTo>
                          <a:pt x="171107" y="4648"/>
                        </a:lnTo>
                        <a:lnTo>
                          <a:pt x="170294" y="6604"/>
                        </a:lnTo>
                        <a:lnTo>
                          <a:pt x="170294" y="11252"/>
                        </a:lnTo>
                        <a:lnTo>
                          <a:pt x="171119" y="13208"/>
                        </a:lnTo>
                        <a:lnTo>
                          <a:pt x="174421" y="16306"/>
                        </a:lnTo>
                        <a:lnTo>
                          <a:pt x="176377" y="17081"/>
                        </a:lnTo>
                        <a:lnTo>
                          <a:pt x="180911" y="17081"/>
                        </a:lnTo>
                        <a:lnTo>
                          <a:pt x="182854" y="16306"/>
                        </a:lnTo>
                        <a:lnTo>
                          <a:pt x="183451" y="15748"/>
                        </a:lnTo>
                        <a:lnTo>
                          <a:pt x="186118" y="13208"/>
                        </a:lnTo>
                        <a:lnTo>
                          <a:pt x="186918" y="11252"/>
                        </a:lnTo>
                        <a:lnTo>
                          <a:pt x="186918" y="6604"/>
                        </a:lnTo>
                        <a:close/>
                      </a:path>
                      <a:path w="273684" h="17145">
                        <a:moveTo>
                          <a:pt x="204304" y="1181"/>
                        </a:moveTo>
                        <a:lnTo>
                          <a:pt x="202831" y="1181"/>
                        </a:lnTo>
                        <a:lnTo>
                          <a:pt x="202831" y="2438"/>
                        </a:lnTo>
                        <a:lnTo>
                          <a:pt x="202831" y="8051"/>
                        </a:lnTo>
                        <a:lnTo>
                          <a:pt x="202831" y="9321"/>
                        </a:lnTo>
                        <a:lnTo>
                          <a:pt x="202831" y="14719"/>
                        </a:lnTo>
                        <a:lnTo>
                          <a:pt x="192328" y="14719"/>
                        </a:lnTo>
                        <a:lnTo>
                          <a:pt x="192328" y="9321"/>
                        </a:lnTo>
                        <a:lnTo>
                          <a:pt x="202831" y="9321"/>
                        </a:lnTo>
                        <a:lnTo>
                          <a:pt x="202831" y="8051"/>
                        </a:lnTo>
                        <a:lnTo>
                          <a:pt x="192328" y="8051"/>
                        </a:lnTo>
                        <a:lnTo>
                          <a:pt x="192328" y="2438"/>
                        </a:lnTo>
                        <a:lnTo>
                          <a:pt x="202831" y="2438"/>
                        </a:lnTo>
                        <a:lnTo>
                          <a:pt x="202831" y="1181"/>
                        </a:lnTo>
                        <a:lnTo>
                          <a:pt x="190855" y="1181"/>
                        </a:lnTo>
                        <a:lnTo>
                          <a:pt x="190855" y="16992"/>
                        </a:lnTo>
                        <a:lnTo>
                          <a:pt x="192328" y="16992"/>
                        </a:lnTo>
                        <a:lnTo>
                          <a:pt x="192328" y="15963"/>
                        </a:lnTo>
                        <a:lnTo>
                          <a:pt x="202831" y="15963"/>
                        </a:lnTo>
                        <a:lnTo>
                          <a:pt x="202831" y="16992"/>
                        </a:lnTo>
                        <a:lnTo>
                          <a:pt x="204304" y="16992"/>
                        </a:lnTo>
                        <a:lnTo>
                          <a:pt x="204304" y="15963"/>
                        </a:lnTo>
                        <a:lnTo>
                          <a:pt x="204304" y="14719"/>
                        </a:lnTo>
                        <a:lnTo>
                          <a:pt x="204304" y="9321"/>
                        </a:lnTo>
                        <a:lnTo>
                          <a:pt x="204304" y="8051"/>
                        </a:lnTo>
                        <a:lnTo>
                          <a:pt x="204304" y="2438"/>
                        </a:lnTo>
                        <a:lnTo>
                          <a:pt x="204304" y="1181"/>
                        </a:lnTo>
                        <a:close/>
                      </a:path>
                      <a:path w="273684" h="17145">
                        <a:moveTo>
                          <a:pt x="220332" y="13893"/>
                        </a:moveTo>
                        <a:lnTo>
                          <a:pt x="215912" y="11112"/>
                        </a:lnTo>
                        <a:lnTo>
                          <a:pt x="215912" y="10642"/>
                        </a:lnTo>
                        <a:lnTo>
                          <a:pt x="215912" y="8432"/>
                        </a:lnTo>
                        <a:lnTo>
                          <a:pt x="219811" y="8432"/>
                        </a:lnTo>
                        <a:lnTo>
                          <a:pt x="219811" y="7099"/>
                        </a:lnTo>
                        <a:lnTo>
                          <a:pt x="215912" y="7099"/>
                        </a:lnTo>
                        <a:lnTo>
                          <a:pt x="215912" y="4584"/>
                        </a:lnTo>
                        <a:lnTo>
                          <a:pt x="220268" y="4584"/>
                        </a:lnTo>
                        <a:lnTo>
                          <a:pt x="220268" y="3251"/>
                        </a:lnTo>
                        <a:lnTo>
                          <a:pt x="215912" y="3251"/>
                        </a:lnTo>
                        <a:lnTo>
                          <a:pt x="215912" y="12"/>
                        </a:lnTo>
                        <a:lnTo>
                          <a:pt x="214426" y="12"/>
                        </a:lnTo>
                        <a:lnTo>
                          <a:pt x="214426" y="3251"/>
                        </a:lnTo>
                        <a:lnTo>
                          <a:pt x="208000" y="3251"/>
                        </a:lnTo>
                        <a:lnTo>
                          <a:pt x="208000" y="4584"/>
                        </a:lnTo>
                        <a:lnTo>
                          <a:pt x="214426" y="4584"/>
                        </a:lnTo>
                        <a:lnTo>
                          <a:pt x="214426" y="7099"/>
                        </a:lnTo>
                        <a:lnTo>
                          <a:pt x="208445" y="7099"/>
                        </a:lnTo>
                        <a:lnTo>
                          <a:pt x="208445" y="8432"/>
                        </a:lnTo>
                        <a:lnTo>
                          <a:pt x="214426" y="8432"/>
                        </a:lnTo>
                        <a:lnTo>
                          <a:pt x="214426" y="10642"/>
                        </a:lnTo>
                        <a:lnTo>
                          <a:pt x="214426" y="12242"/>
                        </a:lnTo>
                        <a:lnTo>
                          <a:pt x="214426" y="13373"/>
                        </a:lnTo>
                        <a:lnTo>
                          <a:pt x="213918" y="14973"/>
                        </a:lnTo>
                        <a:lnTo>
                          <a:pt x="212420" y="15519"/>
                        </a:lnTo>
                        <a:lnTo>
                          <a:pt x="211023" y="15113"/>
                        </a:lnTo>
                        <a:lnTo>
                          <a:pt x="210426" y="13970"/>
                        </a:lnTo>
                        <a:lnTo>
                          <a:pt x="210985" y="12458"/>
                        </a:lnTo>
                        <a:lnTo>
                          <a:pt x="212648" y="11976"/>
                        </a:lnTo>
                        <a:lnTo>
                          <a:pt x="214426" y="12242"/>
                        </a:lnTo>
                        <a:lnTo>
                          <a:pt x="214426" y="10642"/>
                        </a:lnTo>
                        <a:lnTo>
                          <a:pt x="212648" y="10426"/>
                        </a:lnTo>
                        <a:lnTo>
                          <a:pt x="209918" y="11391"/>
                        </a:lnTo>
                        <a:lnTo>
                          <a:pt x="208876" y="13970"/>
                        </a:lnTo>
                        <a:lnTo>
                          <a:pt x="209804" y="16116"/>
                        </a:lnTo>
                        <a:lnTo>
                          <a:pt x="212420" y="17005"/>
                        </a:lnTo>
                        <a:lnTo>
                          <a:pt x="215023" y="16002"/>
                        </a:lnTo>
                        <a:lnTo>
                          <a:pt x="215188" y="15519"/>
                        </a:lnTo>
                        <a:lnTo>
                          <a:pt x="215912" y="13373"/>
                        </a:lnTo>
                        <a:lnTo>
                          <a:pt x="215912" y="12839"/>
                        </a:lnTo>
                        <a:lnTo>
                          <a:pt x="219163" y="15303"/>
                        </a:lnTo>
                        <a:lnTo>
                          <a:pt x="220332" y="13893"/>
                        </a:lnTo>
                        <a:close/>
                      </a:path>
                      <a:path w="273684" h="17145">
                        <a:moveTo>
                          <a:pt x="233502" y="5321"/>
                        </a:moveTo>
                        <a:lnTo>
                          <a:pt x="232029" y="5321"/>
                        </a:lnTo>
                        <a:lnTo>
                          <a:pt x="232029" y="9093"/>
                        </a:lnTo>
                        <a:lnTo>
                          <a:pt x="233502" y="9093"/>
                        </a:lnTo>
                        <a:lnTo>
                          <a:pt x="233502" y="5321"/>
                        </a:lnTo>
                        <a:close/>
                      </a:path>
                      <a:path w="273684" h="17145">
                        <a:moveTo>
                          <a:pt x="234899" y="1930"/>
                        </a:moveTo>
                        <a:lnTo>
                          <a:pt x="222491" y="1930"/>
                        </a:lnTo>
                        <a:lnTo>
                          <a:pt x="222491" y="3251"/>
                        </a:lnTo>
                        <a:lnTo>
                          <a:pt x="231787" y="3251"/>
                        </a:lnTo>
                        <a:lnTo>
                          <a:pt x="227558" y="5524"/>
                        </a:lnTo>
                        <a:lnTo>
                          <a:pt x="225437" y="8204"/>
                        </a:lnTo>
                        <a:lnTo>
                          <a:pt x="225437" y="14706"/>
                        </a:lnTo>
                        <a:lnTo>
                          <a:pt x="228333" y="16611"/>
                        </a:lnTo>
                        <a:lnTo>
                          <a:pt x="234099" y="16992"/>
                        </a:lnTo>
                        <a:lnTo>
                          <a:pt x="234454" y="15290"/>
                        </a:lnTo>
                        <a:lnTo>
                          <a:pt x="229476" y="15201"/>
                        </a:lnTo>
                        <a:lnTo>
                          <a:pt x="226987" y="13843"/>
                        </a:lnTo>
                        <a:lnTo>
                          <a:pt x="226987" y="8521"/>
                        </a:lnTo>
                        <a:lnTo>
                          <a:pt x="229628" y="5867"/>
                        </a:lnTo>
                        <a:lnTo>
                          <a:pt x="234899" y="3251"/>
                        </a:lnTo>
                        <a:lnTo>
                          <a:pt x="234899" y="1930"/>
                        </a:lnTo>
                        <a:close/>
                      </a:path>
                      <a:path w="273684" h="17145">
                        <a:moveTo>
                          <a:pt x="236169" y="5321"/>
                        </a:moveTo>
                        <a:lnTo>
                          <a:pt x="234683" y="5321"/>
                        </a:lnTo>
                        <a:lnTo>
                          <a:pt x="234683" y="9093"/>
                        </a:lnTo>
                        <a:lnTo>
                          <a:pt x="236169" y="9093"/>
                        </a:lnTo>
                        <a:lnTo>
                          <a:pt x="236169" y="5321"/>
                        </a:lnTo>
                        <a:close/>
                      </a:path>
                      <a:path w="273684" h="17145">
                        <a:moveTo>
                          <a:pt x="254266" y="2514"/>
                        </a:moveTo>
                        <a:lnTo>
                          <a:pt x="245313" y="2514"/>
                        </a:lnTo>
                        <a:lnTo>
                          <a:pt x="245922" y="304"/>
                        </a:lnTo>
                        <a:lnTo>
                          <a:pt x="244424" y="0"/>
                        </a:lnTo>
                        <a:lnTo>
                          <a:pt x="243700" y="2514"/>
                        </a:lnTo>
                        <a:lnTo>
                          <a:pt x="238137" y="2514"/>
                        </a:lnTo>
                        <a:lnTo>
                          <a:pt x="238137" y="3695"/>
                        </a:lnTo>
                        <a:lnTo>
                          <a:pt x="243255" y="3695"/>
                        </a:lnTo>
                        <a:lnTo>
                          <a:pt x="241973" y="6692"/>
                        </a:lnTo>
                        <a:lnTo>
                          <a:pt x="240093" y="9080"/>
                        </a:lnTo>
                        <a:lnTo>
                          <a:pt x="237642" y="10871"/>
                        </a:lnTo>
                        <a:lnTo>
                          <a:pt x="238671" y="12192"/>
                        </a:lnTo>
                        <a:lnTo>
                          <a:pt x="240030" y="11201"/>
                        </a:lnTo>
                        <a:lnTo>
                          <a:pt x="241198" y="10007"/>
                        </a:lnTo>
                        <a:lnTo>
                          <a:pt x="242227" y="8648"/>
                        </a:lnTo>
                        <a:lnTo>
                          <a:pt x="242227" y="16992"/>
                        </a:lnTo>
                        <a:lnTo>
                          <a:pt x="243700" y="16992"/>
                        </a:lnTo>
                        <a:lnTo>
                          <a:pt x="243700" y="13220"/>
                        </a:lnTo>
                        <a:lnTo>
                          <a:pt x="250507" y="13220"/>
                        </a:lnTo>
                        <a:lnTo>
                          <a:pt x="250507" y="15074"/>
                        </a:lnTo>
                        <a:lnTo>
                          <a:pt x="249986" y="15671"/>
                        </a:lnTo>
                        <a:lnTo>
                          <a:pt x="248437" y="15671"/>
                        </a:lnTo>
                        <a:lnTo>
                          <a:pt x="248640" y="16992"/>
                        </a:lnTo>
                        <a:lnTo>
                          <a:pt x="251383" y="16992"/>
                        </a:lnTo>
                        <a:lnTo>
                          <a:pt x="251980" y="16357"/>
                        </a:lnTo>
                        <a:lnTo>
                          <a:pt x="251980" y="13220"/>
                        </a:lnTo>
                        <a:lnTo>
                          <a:pt x="251980" y="12052"/>
                        </a:lnTo>
                        <a:lnTo>
                          <a:pt x="251980" y="10121"/>
                        </a:lnTo>
                        <a:lnTo>
                          <a:pt x="251980" y="8953"/>
                        </a:lnTo>
                        <a:lnTo>
                          <a:pt x="251980" y="7099"/>
                        </a:lnTo>
                        <a:lnTo>
                          <a:pt x="251980" y="5842"/>
                        </a:lnTo>
                        <a:lnTo>
                          <a:pt x="250507" y="5842"/>
                        </a:lnTo>
                        <a:lnTo>
                          <a:pt x="250507" y="7099"/>
                        </a:lnTo>
                        <a:lnTo>
                          <a:pt x="250507" y="8953"/>
                        </a:lnTo>
                        <a:lnTo>
                          <a:pt x="250507" y="10121"/>
                        </a:lnTo>
                        <a:lnTo>
                          <a:pt x="250507" y="12052"/>
                        </a:lnTo>
                        <a:lnTo>
                          <a:pt x="243700" y="12052"/>
                        </a:lnTo>
                        <a:lnTo>
                          <a:pt x="243700" y="10121"/>
                        </a:lnTo>
                        <a:lnTo>
                          <a:pt x="250507" y="10121"/>
                        </a:lnTo>
                        <a:lnTo>
                          <a:pt x="250507" y="8953"/>
                        </a:lnTo>
                        <a:lnTo>
                          <a:pt x="243700" y="8953"/>
                        </a:lnTo>
                        <a:lnTo>
                          <a:pt x="243700" y="8648"/>
                        </a:lnTo>
                        <a:lnTo>
                          <a:pt x="243700" y="7099"/>
                        </a:lnTo>
                        <a:lnTo>
                          <a:pt x="250507" y="7099"/>
                        </a:lnTo>
                        <a:lnTo>
                          <a:pt x="250507" y="5842"/>
                        </a:lnTo>
                        <a:lnTo>
                          <a:pt x="243941" y="5842"/>
                        </a:lnTo>
                        <a:lnTo>
                          <a:pt x="244906" y="3695"/>
                        </a:lnTo>
                        <a:lnTo>
                          <a:pt x="254266" y="3695"/>
                        </a:lnTo>
                        <a:lnTo>
                          <a:pt x="254266" y="2514"/>
                        </a:lnTo>
                        <a:close/>
                      </a:path>
                      <a:path w="273684" h="17145">
                        <a:moveTo>
                          <a:pt x="261213" y="5473"/>
                        </a:moveTo>
                        <a:lnTo>
                          <a:pt x="259969" y="4660"/>
                        </a:lnTo>
                        <a:lnTo>
                          <a:pt x="259118" y="6134"/>
                        </a:lnTo>
                        <a:lnTo>
                          <a:pt x="258013" y="7378"/>
                        </a:lnTo>
                        <a:lnTo>
                          <a:pt x="256628" y="8356"/>
                        </a:lnTo>
                        <a:lnTo>
                          <a:pt x="257822" y="9474"/>
                        </a:lnTo>
                        <a:lnTo>
                          <a:pt x="259257" y="8356"/>
                        </a:lnTo>
                        <a:lnTo>
                          <a:pt x="260375" y="7048"/>
                        </a:lnTo>
                        <a:lnTo>
                          <a:pt x="261213" y="5473"/>
                        </a:lnTo>
                        <a:close/>
                      </a:path>
                      <a:path w="273684" h="17145">
                        <a:moveTo>
                          <a:pt x="264541" y="13601"/>
                        </a:moveTo>
                        <a:lnTo>
                          <a:pt x="263842" y="12788"/>
                        </a:lnTo>
                        <a:lnTo>
                          <a:pt x="262686" y="11442"/>
                        </a:lnTo>
                        <a:lnTo>
                          <a:pt x="263245" y="10363"/>
                        </a:lnTo>
                        <a:lnTo>
                          <a:pt x="264096" y="8724"/>
                        </a:lnTo>
                        <a:lnTo>
                          <a:pt x="262699" y="8051"/>
                        </a:lnTo>
                        <a:lnTo>
                          <a:pt x="261518" y="10363"/>
                        </a:lnTo>
                        <a:lnTo>
                          <a:pt x="259892" y="9093"/>
                        </a:lnTo>
                        <a:lnTo>
                          <a:pt x="258927" y="10121"/>
                        </a:lnTo>
                        <a:lnTo>
                          <a:pt x="260654" y="11645"/>
                        </a:lnTo>
                        <a:lnTo>
                          <a:pt x="259422" y="13347"/>
                        </a:lnTo>
                        <a:lnTo>
                          <a:pt x="257937" y="14744"/>
                        </a:lnTo>
                        <a:lnTo>
                          <a:pt x="256197" y="15824"/>
                        </a:lnTo>
                        <a:lnTo>
                          <a:pt x="257149" y="16992"/>
                        </a:lnTo>
                        <a:lnTo>
                          <a:pt x="258991" y="15824"/>
                        </a:lnTo>
                        <a:lnTo>
                          <a:pt x="260502" y="14439"/>
                        </a:lnTo>
                        <a:lnTo>
                          <a:pt x="261747" y="12788"/>
                        </a:lnTo>
                        <a:lnTo>
                          <a:pt x="263359" y="14795"/>
                        </a:lnTo>
                        <a:lnTo>
                          <a:pt x="264541" y="13601"/>
                        </a:lnTo>
                        <a:close/>
                      </a:path>
                      <a:path w="273684" h="17145">
                        <a:moveTo>
                          <a:pt x="265874" y="2654"/>
                        </a:moveTo>
                        <a:lnTo>
                          <a:pt x="262102" y="2654"/>
                        </a:lnTo>
                        <a:lnTo>
                          <a:pt x="262102" y="12"/>
                        </a:lnTo>
                        <a:lnTo>
                          <a:pt x="260629" y="12"/>
                        </a:lnTo>
                        <a:lnTo>
                          <a:pt x="260629" y="2654"/>
                        </a:lnTo>
                        <a:lnTo>
                          <a:pt x="257073" y="2654"/>
                        </a:lnTo>
                        <a:lnTo>
                          <a:pt x="257073" y="4000"/>
                        </a:lnTo>
                        <a:lnTo>
                          <a:pt x="265874" y="4000"/>
                        </a:lnTo>
                        <a:lnTo>
                          <a:pt x="265874" y="2654"/>
                        </a:lnTo>
                        <a:close/>
                      </a:path>
                      <a:path w="273684" h="17145">
                        <a:moveTo>
                          <a:pt x="266534" y="7835"/>
                        </a:moveTo>
                        <a:lnTo>
                          <a:pt x="265696" y="6654"/>
                        </a:lnTo>
                        <a:lnTo>
                          <a:pt x="264629" y="5473"/>
                        </a:lnTo>
                        <a:lnTo>
                          <a:pt x="263740" y="4660"/>
                        </a:lnTo>
                        <a:lnTo>
                          <a:pt x="262788" y="5473"/>
                        </a:lnTo>
                        <a:lnTo>
                          <a:pt x="262737" y="5600"/>
                        </a:lnTo>
                        <a:lnTo>
                          <a:pt x="263690" y="6654"/>
                        </a:lnTo>
                        <a:lnTo>
                          <a:pt x="264439" y="7620"/>
                        </a:lnTo>
                        <a:lnTo>
                          <a:pt x="265290" y="8801"/>
                        </a:lnTo>
                        <a:lnTo>
                          <a:pt x="266534" y="7835"/>
                        </a:lnTo>
                        <a:close/>
                      </a:path>
                      <a:path w="273684" h="17145">
                        <a:moveTo>
                          <a:pt x="273189" y="4508"/>
                        </a:moveTo>
                        <a:lnTo>
                          <a:pt x="269786" y="4508"/>
                        </a:lnTo>
                        <a:lnTo>
                          <a:pt x="269786" y="12"/>
                        </a:lnTo>
                        <a:lnTo>
                          <a:pt x="268312" y="12"/>
                        </a:lnTo>
                        <a:lnTo>
                          <a:pt x="268312" y="4508"/>
                        </a:lnTo>
                        <a:lnTo>
                          <a:pt x="266395" y="4508"/>
                        </a:lnTo>
                        <a:lnTo>
                          <a:pt x="266395" y="5778"/>
                        </a:lnTo>
                        <a:lnTo>
                          <a:pt x="268312" y="5778"/>
                        </a:lnTo>
                        <a:lnTo>
                          <a:pt x="268198" y="10363"/>
                        </a:lnTo>
                        <a:lnTo>
                          <a:pt x="266611" y="13512"/>
                        </a:lnTo>
                        <a:lnTo>
                          <a:pt x="263220" y="15887"/>
                        </a:lnTo>
                        <a:lnTo>
                          <a:pt x="264464" y="16992"/>
                        </a:lnTo>
                        <a:lnTo>
                          <a:pt x="268020" y="14541"/>
                        </a:lnTo>
                        <a:lnTo>
                          <a:pt x="269786" y="10795"/>
                        </a:lnTo>
                        <a:lnTo>
                          <a:pt x="269786" y="5778"/>
                        </a:lnTo>
                        <a:lnTo>
                          <a:pt x="271716" y="5778"/>
                        </a:lnTo>
                        <a:lnTo>
                          <a:pt x="269938" y="15671"/>
                        </a:lnTo>
                        <a:lnTo>
                          <a:pt x="268541" y="15671"/>
                        </a:lnTo>
                        <a:lnTo>
                          <a:pt x="268757" y="16992"/>
                        </a:lnTo>
                        <a:lnTo>
                          <a:pt x="270230" y="16992"/>
                        </a:lnTo>
                        <a:lnTo>
                          <a:pt x="272529" y="15341"/>
                        </a:lnTo>
                        <a:lnTo>
                          <a:pt x="272973" y="14236"/>
                        </a:lnTo>
                        <a:lnTo>
                          <a:pt x="273075" y="13512"/>
                        </a:lnTo>
                        <a:lnTo>
                          <a:pt x="273189" y="4508"/>
                        </a:lnTo>
                        <a:close/>
                      </a:path>
                    </a:pathLst>
                  </a:custGeom>
                  <a:solidFill>
                    <a:srgbClr val="050100"/>
                  </a:solidFill>
                </p:spPr>
                <p:txBody>
                  <a:bodyPr wrap="square" lIns="0" tIns="0" rIns="0" bIns="0" rtlCol="0"/>
                  <a:lstStyle/>
                  <a:p>
                    <a:endParaRPr/>
                  </a:p>
                </p:txBody>
              </p:sp>
              <p:sp>
                <p:nvSpPr>
                  <p:cNvPr id="739" name="object 115"/>
                  <p:cNvSpPr/>
                  <p:nvPr/>
                </p:nvSpPr>
                <p:spPr>
                  <a:xfrm>
                    <a:off x="6311255" y="8640376"/>
                    <a:ext cx="447040" cy="0"/>
                  </a:xfrm>
                  <a:custGeom>
                    <a:avLst/>
                    <a:gdLst/>
                    <a:ahLst/>
                    <a:cxnLst/>
                    <a:rect l="l" t="t" r="r" b="b"/>
                    <a:pathLst>
                      <a:path w="447040">
                        <a:moveTo>
                          <a:pt x="0" y="0"/>
                        </a:moveTo>
                        <a:lnTo>
                          <a:pt x="446900" y="0"/>
                        </a:lnTo>
                      </a:path>
                    </a:pathLst>
                  </a:custGeom>
                  <a:ln w="3175">
                    <a:solidFill>
                      <a:srgbClr val="231A16"/>
                    </a:solidFill>
                  </a:ln>
                </p:spPr>
                <p:txBody>
                  <a:bodyPr wrap="square" lIns="0" tIns="0" rIns="0" bIns="0" rtlCol="0"/>
                  <a:lstStyle/>
                  <a:p>
                    <a:endParaRPr/>
                  </a:p>
                </p:txBody>
              </p:sp>
              <p:sp>
                <p:nvSpPr>
                  <p:cNvPr id="740" name="object 116"/>
                  <p:cNvSpPr/>
                  <p:nvPr/>
                </p:nvSpPr>
                <p:spPr>
                  <a:xfrm>
                    <a:off x="6311826" y="8662191"/>
                    <a:ext cx="306705" cy="0"/>
                  </a:xfrm>
                  <a:custGeom>
                    <a:avLst/>
                    <a:gdLst/>
                    <a:ahLst/>
                    <a:cxnLst/>
                    <a:rect l="l" t="t" r="r" b="b"/>
                    <a:pathLst>
                      <a:path w="306704">
                        <a:moveTo>
                          <a:pt x="0" y="0"/>
                        </a:moveTo>
                        <a:lnTo>
                          <a:pt x="306590" y="0"/>
                        </a:lnTo>
                      </a:path>
                    </a:pathLst>
                  </a:custGeom>
                  <a:ln w="3175">
                    <a:solidFill>
                      <a:srgbClr val="231A16"/>
                    </a:solidFill>
                  </a:ln>
                </p:spPr>
                <p:txBody>
                  <a:bodyPr wrap="square" lIns="0" tIns="0" rIns="0" bIns="0" rtlCol="0"/>
                  <a:lstStyle/>
                  <a:p>
                    <a:endParaRPr/>
                  </a:p>
                </p:txBody>
              </p:sp>
              <p:sp>
                <p:nvSpPr>
                  <p:cNvPr id="741" name="object 117"/>
                  <p:cNvSpPr/>
                  <p:nvPr/>
                </p:nvSpPr>
                <p:spPr>
                  <a:xfrm>
                    <a:off x="6644259" y="8817711"/>
                    <a:ext cx="54610" cy="25400"/>
                  </a:xfrm>
                  <a:custGeom>
                    <a:avLst/>
                    <a:gdLst/>
                    <a:ahLst/>
                    <a:cxnLst/>
                    <a:rect l="l" t="t" r="r" b="b"/>
                    <a:pathLst>
                      <a:path w="54609" h="25400">
                        <a:moveTo>
                          <a:pt x="4000" y="15417"/>
                        </a:moveTo>
                        <a:lnTo>
                          <a:pt x="3124" y="15151"/>
                        </a:lnTo>
                        <a:lnTo>
                          <a:pt x="2578" y="17005"/>
                        </a:lnTo>
                        <a:lnTo>
                          <a:pt x="1536" y="18402"/>
                        </a:lnTo>
                        <a:lnTo>
                          <a:pt x="0" y="19354"/>
                        </a:lnTo>
                        <a:lnTo>
                          <a:pt x="571" y="20142"/>
                        </a:lnTo>
                        <a:lnTo>
                          <a:pt x="2184" y="19050"/>
                        </a:lnTo>
                        <a:lnTo>
                          <a:pt x="2311" y="18923"/>
                        </a:lnTo>
                        <a:lnTo>
                          <a:pt x="3390" y="17437"/>
                        </a:lnTo>
                        <a:lnTo>
                          <a:pt x="4000" y="15417"/>
                        </a:lnTo>
                        <a:close/>
                      </a:path>
                      <a:path w="54609" h="25400">
                        <a:moveTo>
                          <a:pt x="9283" y="24701"/>
                        </a:moveTo>
                        <a:lnTo>
                          <a:pt x="8902" y="23876"/>
                        </a:lnTo>
                        <a:lnTo>
                          <a:pt x="8661" y="23342"/>
                        </a:lnTo>
                        <a:lnTo>
                          <a:pt x="7874" y="22034"/>
                        </a:lnTo>
                        <a:lnTo>
                          <a:pt x="6946" y="20789"/>
                        </a:lnTo>
                        <a:lnTo>
                          <a:pt x="6248" y="21310"/>
                        </a:lnTo>
                        <a:lnTo>
                          <a:pt x="7391" y="23139"/>
                        </a:lnTo>
                        <a:lnTo>
                          <a:pt x="6134" y="23520"/>
                        </a:lnTo>
                        <a:lnTo>
                          <a:pt x="4787" y="23812"/>
                        </a:lnTo>
                        <a:lnTo>
                          <a:pt x="3352" y="24003"/>
                        </a:lnTo>
                        <a:lnTo>
                          <a:pt x="4254" y="22326"/>
                        </a:lnTo>
                        <a:lnTo>
                          <a:pt x="4826" y="20789"/>
                        </a:lnTo>
                        <a:lnTo>
                          <a:pt x="4991" y="20142"/>
                        </a:lnTo>
                        <a:lnTo>
                          <a:pt x="5257" y="18923"/>
                        </a:lnTo>
                        <a:lnTo>
                          <a:pt x="4394" y="18745"/>
                        </a:lnTo>
                        <a:lnTo>
                          <a:pt x="4064" y="20421"/>
                        </a:lnTo>
                        <a:lnTo>
                          <a:pt x="3378" y="22212"/>
                        </a:lnTo>
                        <a:lnTo>
                          <a:pt x="2324" y="24117"/>
                        </a:lnTo>
                        <a:lnTo>
                          <a:pt x="1130" y="24218"/>
                        </a:lnTo>
                        <a:lnTo>
                          <a:pt x="1358" y="25171"/>
                        </a:lnTo>
                        <a:lnTo>
                          <a:pt x="3683" y="24942"/>
                        </a:lnTo>
                        <a:lnTo>
                          <a:pt x="5842" y="24511"/>
                        </a:lnTo>
                        <a:lnTo>
                          <a:pt x="7404" y="24003"/>
                        </a:lnTo>
                        <a:lnTo>
                          <a:pt x="7797" y="23876"/>
                        </a:lnTo>
                        <a:lnTo>
                          <a:pt x="8420" y="25171"/>
                        </a:lnTo>
                        <a:lnTo>
                          <a:pt x="9283" y="24701"/>
                        </a:lnTo>
                        <a:close/>
                      </a:path>
                      <a:path w="54609" h="25400">
                        <a:moveTo>
                          <a:pt x="10020" y="19354"/>
                        </a:moveTo>
                        <a:lnTo>
                          <a:pt x="8610" y="18402"/>
                        </a:lnTo>
                        <a:lnTo>
                          <a:pt x="7569" y="17005"/>
                        </a:lnTo>
                        <a:lnTo>
                          <a:pt x="6908" y="15151"/>
                        </a:lnTo>
                        <a:lnTo>
                          <a:pt x="6083" y="15455"/>
                        </a:lnTo>
                        <a:lnTo>
                          <a:pt x="6705" y="17487"/>
                        </a:lnTo>
                        <a:lnTo>
                          <a:pt x="7835" y="19050"/>
                        </a:lnTo>
                        <a:lnTo>
                          <a:pt x="9461" y="20142"/>
                        </a:lnTo>
                        <a:lnTo>
                          <a:pt x="10020" y="19354"/>
                        </a:lnTo>
                        <a:close/>
                      </a:path>
                      <a:path w="54609" h="25400">
                        <a:moveTo>
                          <a:pt x="20866" y="16548"/>
                        </a:moveTo>
                        <a:lnTo>
                          <a:pt x="16586" y="16548"/>
                        </a:lnTo>
                        <a:lnTo>
                          <a:pt x="16586" y="15151"/>
                        </a:lnTo>
                        <a:lnTo>
                          <a:pt x="15709" y="15151"/>
                        </a:lnTo>
                        <a:lnTo>
                          <a:pt x="15709" y="16548"/>
                        </a:lnTo>
                        <a:lnTo>
                          <a:pt x="11404" y="16548"/>
                        </a:lnTo>
                        <a:lnTo>
                          <a:pt x="11404" y="18491"/>
                        </a:lnTo>
                        <a:lnTo>
                          <a:pt x="12280" y="18491"/>
                        </a:lnTo>
                        <a:lnTo>
                          <a:pt x="12280" y="17272"/>
                        </a:lnTo>
                        <a:lnTo>
                          <a:pt x="20002" y="17272"/>
                        </a:lnTo>
                        <a:lnTo>
                          <a:pt x="20002" y="18491"/>
                        </a:lnTo>
                        <a:lnTo>
                          <a:pt x="20866" y="18491"/>
                        </a:lnTo>
                        <a:lnTo>
                          <a:pt x="20866" y="17272"/>
                        </a:lnTo>
                        <a:lnTo>
                          <a:pt x="20866" y="16548"/>
                        </a:lnTo>
                        <a:close/>
                      </a:path>
                      <a:path w="54609" h="25400">
                        <a:moveTo>
                          <a:pt x="20916" y="24396"/>
                        </a:moveTo>
                        <a:lnTo>
                          <a:pt x="19786" y="23749"/>
                        </a:lnTo>
                        <a:lnTo>
                          <a:pt x="19126" y="23431"/>
                        </a:lnTo>
                        <a:lnTo>
                          <a:pt x="18643" y="23190"/>
                        </a:lnTo>
                        <a:lnTo>
                          <a:pt x="17487" y="22745"/>
                        </a:lnTo>
                        <a:lnTo>
                          <a:pt x="17653" y="22428"/>
                        </a:lnTo>
                        <a:lnTo>
                          <a:pt x="18935" y="20015"/>
                        </a:lnTo>
                        <a:lnTo>
                          <a:pt x="20866" y="20015"/>
                        </a:lnTo>
                        <a:lnTo>
                          <a:pt x="20866" y="19278"/>
                        </a:lnTo>
                        <a:lnTo>
                          <a:pt x="18034" y="19278"/>
                        </a:lnTo>
                        <a:lnTo>
                          <a:pt x="18034" y="20015"/>
                        </a:lnTo>
                        <a:lnTo>
                          <a:pt x="16611" y="22428"/>
                        </a:lnTo>
                        <a:lnTo>
                          <a:pt x="14236" y="21755"/>
                        </a:lnTo>
                        <a:lnTo>
                          <a:pt x="15227" y="20015"/>
                        </a:lnTo>
                        <a:lnTo>
                          <a:pt x="18034" y="20015"/>
                        </a:lnTo>
                        <a:lnTo>
                          <a:pt x="18034" y="19278"/>
                        </a:lnTo>
                        <a:lnTo>
                          <a:pt x="15557" y="19278"/>
                        </a:lnTo>
                        <a:lnTo>
                          <a:pt x="16179" y="17678"/>
                        </a:lnTo>
                        <a:lnTo>
                          <a:pt x="15278" y="17500"/>
                        </a:lnTo>
                        <a:lnTo>
                          <a:pt x="14605" y="19278"/>
                        </a:lnTo>
                        <a:lnTo>
                          <a:pt x="11404" y="19278"/>
                        </a:lnTo>
                        <a:lnTo>
                          <a:pt x="11404" y="20015"/>
                        </a:lnTo>
                        <a:lnTo>
                          <a:pt x="14236" y="20015"/>
                        </a:lnTo>
                        <a:lnTo>
                          <a:pt x="12852" y="22275"/>
                        </a:lnTo>
                        <a:lnTo>
                          <a:pt x="15824" y="23075"/>
                        </a:lnTo>
                        <a:lnTo>
                          <a:pt x="14706" y="23825"/>
                        </a:lnTo>
                        <a:lnTo>
                          <a:pt x="13258" y="24206"/>
                        </a:lnTo>
                        <a:lnTo>
                          <a:pt x="11455" y="24218"/>
                        </a:lnTo>
                        <a:lnTo>
                          <a:pt x="11722" y="25146"/>
                        </a:lnTo>
                        <a:lnTo>
                          <a:pt x="13868" y="24993"/>
                        </a:lnTo>
                        <a:lnTo>
                          <a:pt x="15557" y="24422"/>
                        </a:lnTo>
                        <a:lnTo>
                          <a:pt x="16776" y="23431"/>
                        </a:lnTo>
                        <a:lnTo>
                          <a:pt x="18059" y="23914"/>
                        </a:lnTo>
                        <a:lnTo>
                          <a:pt x="19227" y="24485"/>
                        </a:lnTo>
                        <a:lnTo>
                          <a:pt x="20269" y="25146"/>
                        </a:lnTo>
                        <a:lnTo>
                          <a:pt x="20916" y="24396"/>
                        </a:lnTo>
                        <a:close/>
                      </a:path>
                      <a:path w="54609" h="25400">
                        <a:moveTo>
                          <a:pt x="26543" y="3581"/>
                        </a:moveTo>
                        <a:lnTo>
                          <a:pt x="26073" y="2425"/>
                        </a:lnTo>
                        <a:lnTo>
                          <a:pt x="25679" y="2032"/>
                        </a:lnTo>
                        <a:lnTo>
                          <a:pt x="25679" y="4902"/>
                        </a:lnTo>
                        <a:lnTo>
                          <a:pt x="25590" y="6286"/>
                        </a:lnTo>
                        <a:lnTo>
                          <a:pt x="25298" y="7023"/>
                        </a:lnTo>
                        <a:lnTo>
                          <a:pt x="24536" y="7797"/>
                        </a:lnTo>
                        <a:lnTo>
                          <a:pt x="21691" y="8940"/>
                        </a:lnTo>
                        <a:lnTo>
                          <a:pt x="18808" y="7797"/>
                        </a:lnTo>
                        <a:lnTo>
                          <a:pt x="18008" y="7023"/>
                        </a:lnTo>
                        <a:lnTo>
                          <a:pt x="17703" y="6286"/>
                        </a:lnTo>
                        <a:lnTo>
                          <a:pt x="17614" y="4902"/>
                        </a:lnTo>
                        <a:lnTo>
                          <a:pt x="18783" y="1993"/>
                        </a:lnTo>
                        <a:lnTo>
                          <a:pt x="19558" y="1193"/>
                        </a:lnTo>
                        <a:lnTo>
                          <a:pt x="20523" y="787"/>
                        </a:lnTo>
                        <a:lnTo>
                          <a:pt x="21691" y="787"/>
                        </a:lnTo>
                        <a:lnTo>
                          <a:pt x="24536" y="1993"/>
                        </a:lnTo>
                        <a:lnTo>
                          <a:pt x="25679" y="4902"/>
                        </a:lnTo>
                        <a:lnTo>
                          <a:pt x="25679" y="2032"/>
                        </a:lnTo>
                        <a:lnTo>
                          <a:pt x="24472" y="787"/>
                        </a:lnTo>
                        <a:lnTo>
                          <a:pt x="24168" y="482"/>
                        </a:lnTo>
                        <a:lnTo>
                          <a:pt x="23025" y="0"/>
                        </a:lnTo>
                        <a:lnTo>
                          <a:pt x="20332" y="0"/>
                        </a:lnTo>
                        <a:lnTo>
                          <a:pt x="19177" y="482"/>
                        </a:lnTo>
                        <a:lnTo>
                          <a:pt x="17272" y="2425"/>
                        </a:lnTo>
                        <a:lnTo>
                          <a:pt x="16789" y="3581"/>
                        </a:lnTo>
                        <a:lnTo>
                          <a:pt x="16789" y="6286"/>
                        </a:lnTo>
                        <a:lnTo>
                          <a:pt x="17272" y="7442"/>
                        </a:lnTo>
                        <a:lnTo>
                          <a:pt x="19215" y="9271"/>
                        </a:lnTo>
                        <a:lnTo>
                          <a:pt x="20358" y="9728"/>
                        </a:lnTo>
                        <a:lnTo>
                          <a:pt x="23025" y="9728"/>
                        </a:lnTo>
                        <a:lnTo>
                          <a:pt x="24168" y="9271"/>
                        </a:lnTo>
                        <a:lnTo>
                          <a:pt x="24511" y="8940"/>
                        </a:lnTo>
                        <a:lnTo>
                          <a:pt x="26073" y="7442"/>
                        </a:lnTo>
                        <a:lnTo>
                          <a:pt x="26543" y="6286"/>
                        </a:lnTo>
                        <a:lnTo>
                          <a:pt x="26543" y="3581"/>
                        </a:lnTo>
                        <a:close/>
                      </a:path>
                      <a:path w="54609" h="25400">
                        <a:moveTo>
                          <a:pt x="32105" y="19443"/>
                        </a:moveTo>
                        <a:lnTo>
                          <a:pt x="30581" y="19151"/>
                        </a:lnTo>
                        <a:lnTo>
                          <a:pt x="29387" y="18694"/>
                        </a:lnTo>
                        <a:lnTo>
                          <a:pt x="28994" y="18402"/>
                        </a:lnTo>
                        <a:lnTo>
                          <a:pt x="28536" y="18059"/>
                        </a:lnTo>
                        <a:lnTo>
                          <a:pt x="31978" y="18059"/>
                        </a:lnTo>
                        <a:lnTo>
                          <a:pt x="31978" y="17322"/>
                        </a:lnTo>
                        <a:lnTo>
                          <a:pt x="27673" y="17322"/>
                        </a:lnTo>
                        <a:lnTo>
                          <a:pt x="27673" y="16560"/>
                        </a:lnTo>
                        <a:lnTo>
                          <a:pt x="30594" y="15976"/>
                        </a:lnTo>
                        <a:lnTo>
                          <a:pt x="30022" y="15151"/>
                        </a:lnTo>
                        <a:lnTo>
                          <a:pt x="28079" y="15646"/>
                        </a:lnTo>
                        <a:lnTo>
                          <a:pt x="25908" y="15913"/>
                        </a:lnTo>
                        <a:lnTo>
                          <a:pt x="23520" y="15938"/>
                        </a:lnTo>
                        <a:lnTo>
                          <a:pt x="23647" y="16751"/>
                        </a:lnTo>
                        <a:lnTo>
                          <a:pt x="26809" y="16560"/>
                        </a:lnTo>
                        <a:lnTo>
                          <a:pt x="26809" y="17322"/>
                        </a:lnTo>
                        <a:lnTo>
                          <a:pt x="22517" y="17322"/>
                        </a:lnTo>
                        <a:lnTo>
                          <a:pt x="22517" y="18059"/>
                        </a:lnTo>
                        <a:lnTo>
                          <a:pt x="25895" y="18059"/>
                        </a:lnTo>
                        <a:lnTo>
                          <a:pt x="25095" y="18719"/>
                        </a:lnTo>
                        <a:lnTo>
                          <a:pt x="23901" y="19177"/>
                        </a:lnTo>
                        <a:lnTo>
                          <a:pt x="22339" y="19443"/>
                        </a:lnTo>
                        <a:lnTo>
                          <a:pt x="22567" y="20396"/>
                        </a:lnTo>
                        <a:lnTo>
                          <a:pt x="24371" y="20002"/>
                        </a:lnTo>
                        <a:lnTo>
                          <a:pt x="25831" y="19304"/>
                        </a:lnTo>
                        <a:lnTo>
                          <a:pt x="26809" y="18402"/>
                        </a:lnTo>
                        <a:lnTo>
                          <a:pt x="26809" y="19939"/>
                        </a:lnTo>
                        <a:lnTo>
                          <a:pt x="26250" y="19837"/>
                        </a:lnTo>
                        <a:lnTo>
                          <a:pt x="25615" y="21005"/>
                        </a:lnTo>
                        <a:lnTo>
                          <a:pt x="22517" y="21005"/>
                        </a:lnTo>
                        <a:lnTo>
                          <a:pt x="22517" y="21755"/>
                        </a:lnTo>
                        <a:lnTo>
                          <a:pt x="25146" y="21755"/>
                        </a:lnTo>
                        <a:lnTo>
                          <a:pt x="24079" y="23228"/>
                        </a:lnTo>
                        <a:lnTo>
                          <a:pt x="26492" y="23647"/>
                        </a:lnTo>
                        <a:lnTo>
                          <a:pt x="25450" y="24079"/>
                        </a:lnTo>
                        <a:lnTo>
                          <a:pt x="24218" y="24307"/>
                        </a:lnTo>
                        <a:lnTo>
                          <a:pt x="22771" y="24307"/>
                        </a:lnTo>
                        <a:lnTo>
                          <a:pt x="23253" y="25133"/>
                        </a:lnTo>
                        <a:lnTo>
                          <a:pt x="25057" y="25095"/>
                        </a:lnTo>
                        <a:lnTo>
                          <a:pt x="26581" y="24701"/>
                        </a:lnTo>
                        <a:lnTo>
                          <a:pt x="27825" y="23939"/>
                        </a:lnTo>
                        <a:lnTo>
                          <a:pt x="29184" y="24307"/>
                        </a:lnTo>
                        <a:lnTo>
                          <a:pt x="30340" y="24701"/>
                        </a:lnTo>
                        <a:lnTo>
                          <a:pt x="31318" y="25133"/>
                        </a:lnTo>
                        <a:lnTo>
                          <a:pt x="32016" y="24396"/>
                        </a:lnTo>
                        <a:lnTo>
                          <a:pt x="30670" y="23939"/>
                        </a:lnTo>
                        <a:lnTo>
                          <a:pt x="28727" y="23279"/>
                        </a:lnTo>
                        <a:lnTo>
                          <a:pt x="28968" y="22999"/>
                        </a:lnTo>
                        <a:lnTo>
                          <a:pt x="30060" y="21755"/>
                        </a:lnTo>
                        <a:lnTo>
                          <a:pt x="31978" y="21755"/>
                        </a:lnTo>
                        <a:lnTo>
                          <a:pt x="31978" y="21005"/>
                        </a:lnTo>
                        <a:lnTo>
                          <a:pt x="28956" y="21005"/>
                        </a:lnTo>
                        <a:lnTo>
                          <a:pt x="28956" y="21755"/>
                        </a:lnTo>
                        <a:lnTo>
                          <a:pt x="27660" y="22999"/>
                        </a:lnTo>
                        <a:lnTo>
                          <a:pt x="25590" y="22567"/>
                        </a:lnTo>
                        <a:lnTo>
                          <a:pt x="26225" y="21755"/>
                        </a:lnTo>
                        <a:lnTo>
                          <a:pt x="28956" y="21755"/>
                        </a:lnTo>
                        <a:lnTo>
                          <a:pt x="28956" y="21005"/>
                        </a:lnTo>
                        <a:lnTo>
                          <a:pt x="26682" y="21005"/>
                        </a:lnTo>
                        <a:lnTo>
                          <a:pt x="27203" y="20015"/>
                        </a:lnTo>
                        <a:lnTo>
                          <a:pt x="27673" y="20015"/>
                        </a:lnTo>
                        <a:lnTo>
                          <a:pt x="27673" y="18402"/>
                        </a:lnTo>
                        <a:lnTo>
                          <a:pt x="28689" y="19304"/>
                        </a:lnTo>
                        <a:lnTo>
                          <a:pt x="30073" y="19964"/>
                        </a:lnTo>
                        <a:lnTo>
                          <a:pt x="31800" y="20396"/>
                        </a:lnTo>
                        <a:lnTo>
                          <a:pt x="32105" y="19443"/>
                        </a:lnTo>
                        <a:close/>
                      </a:path>
                      <a:path w="54609" h="25400">
                        <a:moveTo>
                          <a:pt x="37655" y="3581"/>
                        </a:moveTo>
                        <a:lnTo>
                          <a:pt x="37185" y="2425"/>
                        </a:lnTo>
                        <a:lnTo>
                          <a:pt x="36791" y="2032"/>
                        </a:lnTo>
                        <a:lnTo>
                          <a:pt x="36791" y="4902"/>
                        </a:lnTo>
                        <a:lnTo>
                          <a:pt x="36703" y="6286"/>
                        </a:lnTo>
                        <a:lnTo>
                          <a:pt x="36398" y="7023"/>
                        </a:lnTo>
                        <a:lnTo>
                          <a:pt x="35636" y="7797"/>
                        </a:lnTo>
                        <a:lnTo>
                          <a:pt x="32791" y="8940"/>
                        </a:lnTo>
                        <a:lnTo>
                          <a:pt x="29921" y="7797"/>
                        </a:lnTo>
                        <a:lnTo>
                          <a:pt x="29108" y="7023"/>
                        </a:lnTo>
                        <a:lnTo>
                          <a:pt x="28803" y="6286"/>
                        </a:lnTo>
                        <a:lnTo>
                          <a:pt x="28714" y="4902"/>
                        </a:lnTo>
                        <a:lnTo>
                          <a:pt x="29895" y="1993"/>
                        </a:lnTo>
                        <a:lnTo>
                          <a:pt x="30670" y="1193"/>
                        </a:lnTo>
                        <a:lnTo>
                          <a:pt x="31635" y="787"/>
                        </a:lnTo>
                        <a:lnTo>
                          <a:pt x="32791" y="787"/>
                        </a:lnTo>
                        <a:lnTo>
                          <a:pt x="35636" y="1993"/>
                        </a:lnTo>
                        <a:lnTo>
                          <a:pt x="36791" y="4902"/>
                        </a:lnTo>
                        <a:lnTo>
                          <a:pt x="36791" y="2032"/>
                        </a:lnTo>
                        <a:lnTo>
                          <a:pt x="35585" y="787"/>
                        </a:lnTo>
                        <a:lnTo>
                          <a:pt x="35280" y="482"/>
                        </a:lnTo>
                        <a:lnTo>
                          <a:pt x="34137" y="0"/>
                        </a:lnTo>
                        <a:lnTo>
                          <a:pt x="31445" y="0"/>
                        </a:lnTo>
                        <a:lnTo>
                          <a:pt x="30276" y="482"/>
                        </a:lnTo>
                        <a:lnTo>
                          <a:pt x="28371" y="2425"/>
                        </a:lnTo>
                        <a:lnTo>
                          <a:pt x="27901" y="3581"/>
                        </a:lnTo>
                        <a:lnTo>
                          <a:pt x="27901" y="6286"/>
                        </a:lnTo>
                        <a:lnTo>
                          <a:pt x="28384" y="7442"/>
                        </a:lnTo>
                        <a:lnTo>
                          <a:pt x="30314" y="9271"/>
                        </a:lnTo>
                        <a:lnTo>
                          <a:pt x="31470" y="9728"/>
                        </a:lnTo>
                        <a:lnTo>
                          <a:pt x="34137" y="9728"/>
                        </a:lnTo>
                        <a:lnTo>
                          <a:pt x="35280" y="9271"/>
                        </a:lnTo>
                        <a:lnTo>
                          <a:pt x="35623" y="8940"/>
                        </a:lnTo>
                        <a:lnTo>
                          <a:pt x="37185" y="7442"/>
                        </a:lnTo>
                        <a:lnTo>
                          <a:pt x="37655" y="6286"/>
                        </a:lnTo>
                        <a:lnTo>
                          <a:pt x="37655" y="3581"/>
                        </a:lnTo>
                        <a:close/>
                      </a:path>
                      <a:path w="54609" h="25400">
                        <a:moveTo>
                          <a:pt x="41427" y="15455"/>
                        </a:moveTo>
                        <a:lnTo>
                          <a:pt x="40576" y="15455"/>
                        </a:lnTo>
                        <a:lnTo>
                          <a:pt x="40576" y="16103"/>
                        </a:lnTo>
                        <a:lnTo>
                          <a:pt x="40576" y="16967"/>
                        </a:lnTo>
                        <a:lnTo>
                          <a:pt x="36156" y="16967"/>
                        </a:lnTo>
                        <a:lnTo>
                          <a:pt x="36156" y="16103"/>
                        </a:lnTo>
                        <a:lnTo>
                          <a:pt x="40576" y="16103"/>
                        </a:lnTo>
                        <a:lnTo>
                          <a:pt x="40576" y="15455"/>
                        </a:lnTo>
                        <a:lnTo>
                          <a:pt x="35280" y="15455"/>
                        </a:lnTo>
                        <a:lnTo>
                          <a:pt x="35280" y="17614"/>
                        </a:lnTo>
                        <a:lnTo>
                          <a:pt x="41427" y="17614"/>
                        </a:lnTo>
                        <a:lnTo>
                          <a:pt x="41427" y="16967"/>
                        </a:lnTo>
                        <a:lnTo>
                          <a:pt x="41427" y="16103"/>
                        </a:lnTo>
                        <a:lnTo>
                          <a:pt x="41427" y="15455"/>
                        </a:lnTo>
                        <a:close/>
                      </a:path>
                      <a:path w="54609" h="25400">
                        <a:moveTo>
                          <a:pt x="43091" y="24269"/>
                        </a:moveTo>
                        <a:lnTo>
                          <a:pt x="40233" y="23304"/>
                        </a:lnTo>
                        <a:lnTo>
                          <a:pt x="41871" y="23304"/>
                        </a:lnTo>
                        <a:lnTo>
                          <a:pt x="41871" y="22618"/>
                        </a:lnTo>
                        <a:lnTo>
                          <a:pt x="41871" y="18224"/>
                        </a:lnTo>
                        <a:lnTo>
                          <a:pt x="41008" y="18224"/>
                        </a:lnTo>
                        <a:lnTo>
                          <a:pt x="41008" y="22618"/>
                        </a:lnTo>
                        <a:lnTo>
                          <a:pt x="35725" y="22618"/>
                        </a:lnTo>
                        <a:lnTo>
                          <a:pt x="35725" y="21831"/>
                        </a:lnTo>
                        <a:lnTo>
                          <a:pt x="41008" y="21831"/>
                        </a:lnTo>
                        <a:lnTo>
                          <a:pt x="41008" y="21170"/>
                        </a:lnTo>
                        <a:lnTo>
                          <a:pt x="35725" y="21170"/>
                        </a:lnTo>
                        <a:lnTo>
                          <a:pt x="35725" y="20383"/>
                        </a:lnTo>
                        <a:lnTo>
                          <a:pt x="41008" y="20383"/>
                        </a:lnTo>
                        <a:lnTo>
                          <a:pt x="41008" y="19710"/>
                        </a:lnTo>
                        <a:lnTo>
                          <a:pt x="35725" y="19710"/>
                        </a:lnTo>
                        <a:lnTo>
                          <a:pt x="35725" y="18923"/>
                        </a:lnTo>
                        <a:lnTo>
                          <a:pt x="41008" y="18923"/>
                        </a:lnTo>
                        <a:lnTo>
                          <a:pt x="41008" y="18224"/>
                        </a:lnTo>
                        <a:lnTo>
                          <a:pt x="34848" y="18224"/>
                        </a:lnTo>
                        <a:lnTo>
                          <a:pt x="34848" y="23304"/>
                        </a:lnTo>
                        <a:lnTo>
                          <a:pt x="36449" y="23304"/>
                        </a:lnTo>
                        <a:lnTo>
                          <a:pt x="35750" y="23787"/>
                        </a:lnTo>
                        <a:lnTo>
                          <a:pt x="34810" y="24091"/>
                        </a:lnTo>
                        <a:lnTo>
                          <a:pt x="33629" y="24180"/>
                        </a:lnTo>
                        <a:lnTo>
                          <a:pt x="33896" y="25133"/>
                        </a:lnTo>
                        <a:lnTo>
                          <a:pt x="35166" y="24955"/>
                        </a:lnTo>
                        <a:lnTo>
                          <a:pt x="36296" y="24511"/>
                        </a:lnTo>
                        <a:lnTo>
                          <a:pt x="37325" y="23787"/>
                        </a:lnTo>
                        <a:lnTo>
                          <a:pt x="36969" y="23304"/>
                        </a:lnTo>
                        <a:lnTo>
                          <a:pt x="39446" y="23304"/>
                        </a:lnTo>
                        <a:lnTo>
                          <a:pt x="39281" y="23825"/>
                        </a:lnTo>
                        <a:lnTo>
                          <a:pt x="40601" y="24180"/>
                        </a:lnTo>
                        <a:lnTo>
                          <a:pt x="41630" y="24574"/>
                        </a:lnTo>
                        <a:lnTo>
                          <a:pt x="42621" y="25133"/>
                        </a:lnTo>
                        <a:lnTo>
                          <a:pt x="43091" y="24269"/>
                        </a:lnTo>
                        <a:close/>
                      </a:path>
                      <a:path w="54609" h="25400">
                        <a:moveTo>
                          <a:pt x="54203" y="20739"/>
                        </a:moveTo>
                        <a:lnTo>
                          <a:pt x="44742" y="20739"/>
                        </a:lnTo>
                        <a:lnTo>
                          <a:pt x="44742" y="21526"/>
                        </a:lnTo>
                        <a:lnTo>
                          <a:pt x="48171" y="21526"/>
                        </a:lnTo>
                        <a:lnTo>
                          <a:pt x="47104" y="24053"/>
                        </a:lnTo>
                        <a:lnTo>
                          <a:pt x="45085" y="24180"/>
                        </a:lnTo>
                        <a:lnTo>
                          <a:pt x="45224" y="25133"/>
                        </a:lnTo>
                        <a:lnTo>
                          <a:pt x="47574" y="25006"/>
                        </a:lnTo>
                        <a:lnTo>
                          <a:pt x="49822" y="24625"/>
                        </a:lnTo>
                        <a:lnTo>
                          <a:pt x="51968" y="24003"/>
                        </a:lnTo>
                        <a:lnTo>
                          <a:pt x="52946" y="25133"/>
                        </a:lnTo>
                        <a:lnTo>
                          <a:pt x="53733" y="24472"/>
                        </a:lnTo>
                        <a:lnTo>
                          <a:pt x="53225" y="24003"/>
                        </a:lnTo>
                        <a:lnTo>
                          <a:pt x="51079" y="21958"/>
                        </a:lnTo>
                        <a:lnTo>
                          <a:pt x="50431" y="22479"/>
                        </a:lnTo>
                        <a:lnTo>
                          <a:pt x="51333" y="23355"/>
                        </a:lnTo>
                        <a:lnTo>
                          <a:pt x="48145" y="23939"/>
                        </a:lnTo>
                        <a:lnTo>
                          <a:pt x="49123" y="21526"/>
                        </a:lnTo>
                        <a:lnTo>
                          <a:pt x="54203" y="21526"/>
                        </a:lnTo>
                        <a:lnTo>
                          <a:pt x="54203" y="20739"/>
                        </a:lnTo>
                        <a:close/>
                      </a:path>
                      <a:path w="54609" h="25400">
                        <a:moveTo>
                          <a:pt x="54419" y="18923"/>
                        </a:moveTo>
                        <a:lnTo>
                          <a:pt x="53987" y="18796"/>
                        </a:lnTo>
                        <a:lnTo>
                          <a:pt x="52654" y="18402"/>
                        </a:lnTo>
                        <a:lnTo>
                          <a:pt x="51701" y="17602"/>
                        </a:lnTo>
                        <a:lnTo>
                          <a:pt x="51701" y="18796"/>
                        </a:lnTo>
                        <a:lnTo>
                          <a:pt x="47244" y="18796"/>
                        </a:lnTo>
                        <a:lnTo>
                          <a:pt x="48475" y="17729"/>
                        </a:lnTo>
                        <a:lnTo>
                          <a:pt x="49479" y="15925"/>
                        </a:lnTo>
                        <a:lnTo>
                          <a:pt x="50457" y="17691"/>
                        </a:lnTo>
                        <a:lnTo>
                          <a:pt x="51701" y="18796"/>
                        </a:lnTo>
                        <a:lnTo>
                          <a:pt x="51701" y="17602"/>
                        </a:lnTo>
                        <a:lnTo>
                          <a:pt x="51168" y="17145"/>
                        </a:lnTo>
                        <a:lnTo>
                          <a:pt x="50444" y="15925"/>
                        </a:lnTo>
                        <a:lnTo>
                          <a:pt x="49999" y="15151"/>
                        </a:lnTo>
                        <a:lnTo>
                          <a:pt x="48958" y="15151"/>
                        </a:lnTo>
                        <a:lnTo>
                          <a:pt x="47828" y="17145"/>
                        </a:lnTo>
                        <a:lnTo>
                          <a:pt x="46329" y="18427"/>
                        </a:lnTo>
                        <a:lnTo>
                          <a:pt x="44500" y="18973"/>
                        </a:lnTo>
                        <a:lnTo>
                          <a:pt x="44958" y="19875"/>
                        </a:lnTo>
                        <a:lnTo>
                          <a:pt x="46977" y="19037"/>
                        </a:lnTo>
                        <a:lnTo>
                          <a:pt x="47040" y="18796"/>
                        </a:lnTo>
                        <a:lnTo>
                          <a:pt x="47040" y="18986"/>
                        </a:lnTo>
                        <a:lnTo>
                          <a:pt x="47040" y="19583"/>
                        </a:lnTo>
                        <a:lnTo>
                          <a:pt x="51904" y="19583"/>
                        </a:lnTo>
                        <a:lnTo>
                          <a:pt x="51854" y="18935"/>
                        </a:lnTo>
                        <a:lnTo>
                          <a:pt x="53936" y="19837"/>
                        </a:lnTo>
                        <a:lnTo>
                          <a:pt x="54419" y="18923"/>
                        </a:lnTo>
                        <a:close/>
                      </a:path>
                    </a:pathLst>
                  </a:custGeom>
                  <a:solidFill>
                    <a:srgbClr val="B72831"/>
                  </a:solidFill>
                </p:spPr>
                <p:txBody>
                  <a:bodyPr wrap="square" lIns="0" tIns="0" rIns="0" bIns="0" rtlCol="0"/>
                  <a:lstStyle/>
                  <a:p>
                    <a:endParaRPr/>
                  </a:p>
                </p:txBody>
              </p:sp>
              <p:sp>
                <p:nvSpPr>
                  <p:cNvPr id="742" name="object 118"/>
                  <p:cNvSpPr/>
                  <p:nvPr/>
                </p:nvSpPr>
                <p:spPr>
                  <a:xfrm>
                    <a:off x="6722133" y="8817454"/>
                    <a:ext cx="28575" cy="28575"/>
                  </a:xfrm>
                  <a:custGeom>
                    <a:avLst/>
                    <a:gdLst/>
                    <a:ahLst/>
                    <a:cxnLst/>
                    <a:rect l="l" t="t" r="r" b="b"/>
                    <a:pathLst>
                      <a:path w="28575" h="28575">
                        <a:moveTo>
                          <a:pt x="23825" y="28168"/>
                        </a:moveTo>
                        <a:lnTo>
                          <a:pt x="4343" y="28168"/>
                        </a:lnTo>
                        <a:lnTo>
                          <a:pt x="1955" y="28168"/>
                        </a:lnTo>
                        <a:lnTo>
                          <a:pt x="0" y="26225"/>
                        </a:lnTo>
                        <a:lnTo>
                          <a:pt x="0" y="23825"/>
                        </a:lnTo>
                        <a:lnTo>
                          <a:pt x="0" y="4356"/>
                        </a:lnTo>
                        <a:lnTo>
                          <a:pt x="0" y="1968"/>
                        </a:lnTo>
                        <a:lnTo>
                          <a:pt x="1955" y="0"/>
                        </a:lnTo>
                        <a:lnTo>
                          <a:pt x="4343" y="0"/>
                        </a:lnTo>
                        <a:lnTo>
                          <a:pt x="23825" y="0"/>
                        </a:lnTo>
                        <a:lnTo>
                          <a:pt x="26200" y="0"/>
                        </a:lnTo>
                        <a:lnTo>
                          <a:pt x="28168" y="1968"/>
                        </a:lnTo>
                        <a:lnTo>
                          <a:pt x="28168" y="4356"/>
                        </a:lnTo>
                        <a:lnTo>
                          <a:pt x="28168" y="23825"/>
                        </a:lnTo>
                        <a:lnTo>
                          <a:pt x="28168" y="26225"/>
                        </a:lnTo>
                        <a:lnTo>
                          <a:pt x="26200" y="28168"/>
                        </a:lnTo>
                        <a:lnTo>
                          <a:pt x="23825" y="28168"/>
                        </a:lnTo>
                        <a:close/>
                      </a:path>
                    </a:pathLst>
                  </a:custGeom>
                  <a:ln w="3175">
                    <a:solidFill>
                      <a:srgbClr val="B72831"/>
                    </a:solidFill>
                  </a:ln>
                </p:spPr>
                <p:txBody>
                  <a:bodyPr wrap="square" lIns="0" tIns="0" rIns="0" bIns="0" rtlCol="0"/>
                  <a:lstStyle/>
                  <a:p>
                    <a:endParaRPr/>
                  </a:p>
                </p:txBody>
              </p:sp>
              <p:sp>
                <p:nvSpPr>
                  <p:cNvPr id="743" name="object 119"/>
                  <p:cNvSpPr/>
                  <p:nvPr/>
                </p:nvSpPr>
                <p:spPr>
                  <a:xfrm>
                    <a:off x="6724294" y="8818677"/>
                    <a:ext cx="24130" cy="25400"/>
                  </a:xfrm>
                  <a:custGeom>
                    <a:avLst/>
                    <a:gdLst/>
                    <a:ahLst/>
                    <a:cxnLst/>
                    <a:rect l="l" t="t" r="r" b="b"/>
                    <a:pathLst>
                      <a:path w="24129" h="25400">
                        <a:moveTo>
                          <a:pt x="7010" y="8966"/>
                        </a:moveTo>
                        <a:lnTo>
                          <a:pt x="6350" y="8775"/>
                        </a:lnTo>
                        <a:lnTo>
                          <a:pt x="5943" y="10147"/>
                        </a:lnTo>
                        <a:lnTo>
                          <a:pt x="5181" y="11188"/>
                        </a:lnTo>
                        <a:lnTo>
                          <a:pt x="4038" y="11899"/>
                        </a:lnTo>
                        <a:lnTo>
                          <a:pt x="4457" y="12484"/>
                        </a:lnTo>
                        <a:lnTo>
                          <a:pt x="5676" y="11671"/>
                        </a:lnTo>
                        <a:lnTo>
                          <a:pt x="5854" y="11455"/>
                        </a:lnTo>
                        <a:lnTo>
                          <a:pt x="6540" y="10502"/>
                        </a:lnTo>
                        <a:lnTo>
                          <a:pt x="7010" y="8966"/>
                        </a:lnTo>
                        <a:close/>
                      </a:path>
                      <a:path w="24129" h="25400">
                        <a:moveTo>
                          <a:pt x="7264" y="20942"/>
                        </a:moveTo>
                        <a:lnTo>
                          <a:pt x="5308" y="20180"/>
                        </a:lnTo>
                        <a:lnTo>
                          <a:pt x="4622" y="19913"/>
                        </a:lnTo>
                        <a:lnTo>
                          <a:pt x="7175" y="19913"/>
                        </a:lnTo>
                        <a:lnTo>
                          <a:pt x="7175" y="19354"/>
                        </a:lnTo>
                        <a:lnTo>
                          <a:pt x="3975" y="19354"/>
                        </a:lnTo>
                        <a:lnTo>
                          <a:pt x="3975" y="18796"/>
                        </a:lnTo>
                        <a:lnTo>
                          <a:pt x="6134" y="18364"/>
                        </a:lnTo>
                        <a:lnTo>
                          <a:pt x="5715" y="17741"/>
                        </a:lnTo>
                        <a:lnTo>
                          <a:pt x="4279" y="18122"/>
                        </a:lnTo>
                        <a:lnTo>
                          <a:pt x="2667" y="18300"/>
                        </a:lnTo>
                        <a:lnTo>
                          <a:pt x="876" y="18326"/>
                        </a:lnTo>
                        <a:lnTo>
                          <a:pt x="977" y="18948"/>
                        </a:lnTo>
                        <a:lnTo>
                          <a:pt x="3327" y="18796"/>
                        </a:lnTo>
                        <a:lnTo>
                          <a:pt x="3327" y="19354"/>
                        </a:lnTo>
                        <a:lnTo>
                          <a:pt x="127" y="19354"/>
                        </a:lnTo>
                        <a:lnTo>
                          <a:pt x="127" y="19913"/>
                        </a:lnTo>
                        <a:lnTo>
                          <a:pt x="2654" y="19913"/>
                        </a:lnTo>
                        <a:lnTo>
                          <a:pt x="2044" y="20408"/>
                        </a:lnTo>
                        <a:lnTo>
                          <a:pt x="1155" y="20751"/>
                        </a:lnTo>
                        <a:lnTo>
                          <a:pt x="0" y="20942"/>
                        </a:lnTo>
                        <a:lnTo>
                          <a:pt x="152" y="21653"/>
                        </a:lnTo>
                        <a:lnTo>
                          <a:pt x="1600" y="21323"/>
                        </a:lnTo>
                        <a:lnTo>
                          <a:pt x="2578" y="20866"/>
                        </a:lnTo>
                        <a:lnTo>
                          <a:pt x="3327" y="20180"/>
                        </a:lnTo>
                        <a:lnTo>
                          <a:pt x="3327" y="21323"/>
                        </a:lnTo>
                        <a:lnTo>
                          <a:pt x="2908" y="21234"/>
                        </a:lnTo>
                        <a:lnTo>
                          <a:pt x="2438" y="22110"/>
                        </a:lnTo>
                        <a:lnTo>
                          <a:pt x="127" y="22110"/>
                        </a:lnTo>
                        <a:lnTo>
                          <a:pt x="127" y="22656"/>
                        </a:lnTo>
                        <a:lnTo>
                          <a:pt x="2082" y="22656"/>
                        </a:lnTo>
                        <a:lnTo>
                          <a:pt x="1295" y="23761"/>
                        </a:lnTo>
                        <a:lnTo>
                          <a:pt x="3098" y="24066"/>
                        </a:lnTo>
                        <a:lnTo>
                          <a:pt x="317" y="24574"/>
                        </a:lnTo>
                        <a:lnTo>
                          <a:pt x="673" y="25171"/>
                        </a:lnTo>
                        <a:lnTo>
                          <a:pt x="2032" y="25146"/>
                        </a:lnTo>
                        <a:lnTo>
                          <a:pt x="3162" y="24866"/>
                        </a:lnTo>
                        <a:lnTo>
                          <a:pt x="4076" y="24295"/>
                        </a:lnTo>
                        <a:lnTo>
                          <a:pt x="6692" y="25171"/>
                        </a:lnTo>
                        <a:lnTo>
                          <a:pt x="7200" y="24625"/>
                        </a:lnTo>
                        <a:lnTo>
                          <a:pt x="6223" y="24295"/>
                        </a:lnTo>
                        <a:lnTo>
                          <a:pt x="4762" y="23799"/>
                        </a:lnTo>
                        <a:lnTo>
                          <a:pt x="4940" y="23583"/>
                        </a:lnTo>
                        <a:lnTo>
                          <a:pt x="5740" y="22656"/>
                        </a:lnTo>
                        <a:lnTo>
                          <a:pt x="7175" y="22656"/>
                        </a:lnTo>
                        <a:lnTo>
                          <a:pt x="7175" y="22110"/>
                        </a:lnTo>
                        <a:lnTo>
                          <a:pt x="4914" y="22110"/>
                        </a:lnTo>
                        <a:lnTo>
                          <a:pt x="4914" y="22656"/>
                        </a:lnTo>
                        <a:lnTo>
                          <a:pt x="3962" y="23583"/>
                        </a:lnTo>
                        <a:lnTo>
                          <a:pt x="2425" y="23279"/>
                        </a:lnTo>
                        <a:lnTo>
                          <a:pt x="2895" y="22656"/>
                        </a:lnTo>
                        <a:lnTo>
                          <a:pt x="4914" y="22656"/>
                        </a:lnTo>
                        <a:lnTo>
                          <a:pt x="4914" y="22110"/>
                        </a:lnTo>
                        <a:lnTo>
                          <a:pt x="3225" y="22110"/>
                        </a:lnTo>
                        <a:lnTo>
                          <a:pt x="3619" y="21374"/>
                        </a:lnTo>
                        <a:lnTo>
                          <a:pt x="3975" y="21374"/>
                        </a:lnTo>
                        <a:lnTo>
                          <a:pt x="3975" y="20180"/>
                        </a:lnTo>
                        <a:lnTo>
                          <a:pt x="4737" y="20840"/>
                        </a:lnTo>
                        <a:lnTo>
                          <a:pt x="5753" y="21336"/>
                        </a:lnTo>
                        <a:lnTo>
                          <a:pt x="7035" y="21653"/>
                        </a:lnTo>
                        <a:lnTo>
                          <a:pt x="7264" y="20942"/>
                        </a:lnTo>
                        <a:close/>
                      </a:path>
                      <a:path w="24129" h="25400">
                        <a:moveTo>
                          <a:pt x="10947" y="15887"/>
                        </a:moveTo>
                        <a:lnTo>
                          <a:pt x="10579" y="15278"/>
                        </a:lnTo>
                        <a:lnTo>
                          <a:pt x="9207" y="12966"/>
                        </a:lnTo>
                        <a:lnTo>
                          <a:pt x="8686" y="13347"/>
                        </a:lnTo>
                        <a:lnTo>
                          <a:pt x="9537" y="14719"/>
                        </a:lnTo>
                        <a:lnTo>
                          <a:pt x="6527" y="15367"/>
                        </a:lnTo>
                        <a:lnTo>
                          <a:pt x="7239" y="14020"/>
                        </a:lnTo>
                        <a:lnTo>
                          <a:pt x="7632" y="12966"/>
                        </a:lnTo>
                        <a:lnTo>
                          <a:pt x="7937" y="11582"/>
                        </a:lnTo>
                        <a:lnTo>
                          <a:pt x="7302" y="11455"/>
                        </a:lnTo>
                        <a:lnTo>
                          <a:pt x="7061" y="12700"/>
                        </a:lnTo>
                        <a:lnTo>
                          <a:pt x="6489" y="14109"/>
                        </a:lnTo>
                        <a:lnTo>
                          <a:pt x="5753" y="15443"/>
                        </a:lnTo>
                        <a:lnTo>
                          <a:pt x="4876" y="15519"/>
                        </a:lnTo>
                        <a:lnTo>
                          <a:pt x="5041" y="16230"/>
                        </a:lnTo>
                        <a:lnTo>
                          <a:pt x="6781" y="16052"/>
                        </a:lnTo>
                        <a:lnTo>
                          <a:pt x="8382" y="15748"/>
                        </a:lnTo>
                        <a:lnTo>
                          <a:pt x="9563" y="15367"/>
                        </a:lnTo>
                        <a:lnTo>
                          <a:pt x="9842" y="15278"/>
                        </a:lnTo>
                        <a:lnTo>
                          <a:pt x="10299" y="16230"/>
                        </a:lnTo>
                        <a:lnTo>
                          <a:pt x="10947" y="15887"/>
                        </a:lnTo>
                        <a:close/>
                      </a:path>
                      <a:path w="24129" h="25400">
                        <a:moveTo>
                          <a:pt x="11391" y="3644"/>
                        </a:moveTo>
                        <a:lnTo>
                          <a:pt x="10756" y="2120"/>
                        </a:lnTo>
                        <a:lnTo>
                          <a:pt x="10756" y="3644"/>
                        </a:lnTo>
                        <a:lnTo>
                          <a:pt x="9893" y="5803"/>
                        </a:lnTo>
                        <a:lnTo>
                          <a:pt x="7772" y="6654"/>
                        </a:lnTo>
                        <a:lnTo>
                          <a:pt x="5626" y="5803"/>
                        </a:lnTo>
                        <a:lnTo>
                          <a:pt x="4737" y="3644"/>
                        </a:lnTo>
                        <a:lnTo>
                          <a:pt x="5613" y="1485"/>
                        </a:lnTo>
                        <a:lnTo>
                          <a:pt x="7772" y="584"/>
                        </a:lnTo>
                        <a:lnTo>
                          <a:pt x="9893" y="1485"/>
                        </a:lnTo>
                        <a:lnTo>
                          <a:pt x="10756" y="3644"/>
                        </a:lnTo>
                        <a:lnTo>
                          <a:pt x="10756" y="2120"/>
                        </a:lnTo>
                        <a:lnTo>
                          <a:pt x="10325" y="1079"/>
                        </a:lnTo>
                        <a:lnTo>
                          <a:pt x="9156" y="584"/>
                        </a:lnTo>
                        <a:lnTo>
                          <a:pt x="7772" y="0"/>
                        </a:lnTo>
                        <a:lnTo>
                          <a:pt x="5194" y="1079"/>
                        </a:lnTo>
                        <a:lnTo>
                          <a:pt x="4127" y="3644"/>
                        </a:lnTo>
                        <a:lnTo>
                          <a:pt x="5207" y="6210"/>
                        </a:lnTo>
                        <a:lnTo>
                          <a:pt x="7772" y="7226"/>
                        </a:lnTo>
                        <a:lnTo>
                          <a:pt x="9207" y="6654"/>
                        </a:lnTo>
                        <a:lnTo>
                          <a:pt x="10325" y="6210"/>
                        </a:lnTo>
                        <a:lnTo>
                          <a:pt x="11391" y="3644"/>
                        </a:lnTo>
                        <a:close/>
                      </a:path>
                      <a:path w="24129" h="25400">
                        <a:moveTo>
                          <a:pt x="11506" y="11899"/>
                        </a:moveTo>
                        <a:lnTo>
                          <a:pt x="10439" y="11188"/>
                        </a:lnTo>
                        <a:lnTo>
                          <a:pt x="9664" y="10147"/>
                        </a:lnTo>
                        <a:lnTo>
                          <a:pt x="9169" y="8775"/>
                        </a:lnTo>
                        <a:lnTo>
                          <a:pt x="8559" y="9004"/>
                        </a:lnTo>
                        <a:lnTo>
                          <a:pt x="9029" y="10502"/>
                        </a:lnTo>
                        <a:lnTo>
                          <a:pt x="9867" y="11671"/>
                        </a:lnTo>
                        <a:lnTo>
                          <a:pt x="11074" y="12484"/>
                        </a:lnTo>
                        <a:lnTo>
                          <a:pt x="11506" y="11899"/>
                        </a:lnTo>
                        <a:close/>
                      </a:path>
                      <a:path w="24129" h="25400">
                        <a:moveTo>
                          <a:pt x="14211" y="17970"/>
                        </a:moveTo>
                        <a:lnTo>
                          <a:pt x="13563" y="17970"/>
                        </a:lnTo>
                        <a:lnTo>
                          <a:pt x="13563" y="18465"/>
                        </a:lnTo>
                        <a:lnTo>
                          <a:pt x="13563" y="19113"/>
                        </a:lnTo>
                        <a:lnTo>
                          <a:pt x="10274" y="19113"/>
                        </a:lnTo>
                        <a:lnTo>
                          <a:pt x="10274" y="18465"/>
                        </a:lnTo>
                        <a:lnTo>
                          <a:pt x="13563" y="18465"/>
                        </a:lnTo>
                        <a:lnTo>
                          <a:pt x="13563" y="17970"/>
                        </a:lnTo>
                        <a:lnTo>
                          <a:pt x="9639" y="17970"/>
                        </a:lnTo>
                        <a:lnTo>
                          <a:pt x="9639" y="19596"/>
                        </a:lnTo>
                        <a:lnTo>
                          <a:pt x="14211" y="19596"/>
                        </a:lnTo>
                        <a:lnTo>
                          <a:pt x="14211" y="19113"/>
                        </a:lnTo>
                        <a:lnTo>
                          <a:pt x="14211" y="18465"/>
                        </a:lnTo>
                        <a:lnTo>
                          <a:pt x="14211" y="17970"/>
                        </a:lnTo>
                        <a:close/>
                      </a:path>
                      <a:path w="24129" h="25400">
                        <a:moveTo>
                          <a:pt x="15443" y="24523"/>
                        </a:moveTo>
                        <a:lnTo>
                          <a:pt x="13309" y="23825"/>
                        </a:lnTo>
                        <a:lnTo>
                          <a:pt x="14528" y="23825"/>
                        </a:lnTo>
                        <a:lnTo>
                          <a:pt x="14528" y="23304"/>
                        </a:lnTo>
                        <a:lnTo>
                          <a:pt x="14528" y="20040"/>
                        </a:lnTo>
                        <a:lnTo>
                          <a:pt x="13893" y="20040"/>
                        </a:lnTo>
                        <a:lnTo>
                          <a:pt x="13893" y="20561"/>
                        </a:lnTo>
                        <a:lnTo>
                          <a:pt x="13893" y="21145"/>
                        </a:lnTo>
                        <a:lnTo>
                          <a:pt x="13881" y="21653"/>
                        </a:lnTo>
                        <a:lnTo>
                          <a:pt x="13881" y="22237"/>
                        </a:lnTo>
                        <a:lnTo>
                          <a:pt x="13881" y="22733"/>
                        </a:lnTo>
                        <a:lnTo>
                          <a:pt x="13881" y="23304"/>
                        </a:lnTo>
                        <a:lnTo>
                          <a:pt x="9956" y="23304"/>
                        </a:lnTo>
                        <a:lnTo>
                          <a:pt x="9956" y="22733"/>
                        </a:lnTo>
                        <a:lnTo>
                          <a:pt x="13881" y="22733"/>
                        </a:lnTo>
                        <a:lnTo>
                          <a:pt x="13881" y="22237"/>
                        </a:lnTo>
                        <a:lnTo>
                          <a:pt x="9956" y="22237"/>
                        </a:lnTo>
                        <a:lnTo>
                          <a:pt x="9956" y="21653"/>
                        </a:lnTo>
                        <a:lnTo>
                          <a:pt x="13881" y="21653"/>
                        </a:lnTo>
                        <a:lnTo>
                          <a:pt x="13881" y="21145"/>
                        </a:lnTo>
                        <a:lnTo>
                          <a:pt x="9956" y="21145"/>
                        </a:lnTo>
                        <a:lnTo>
                          <a:pt x="9956" y="20561"/>
                        </a:lnTo>
                        <a:lnTo>
                          <a:pt x="13893" y="20561"/>
                        </a:lnTo>
                        <a:lnTo>
                          <a:pt x="13893" y="20040"/>
                        </a:lnTo>
                        <a:lnTo>
                          <a:pt x="9296" y="20040"/>
                        </a:lnTo>
                        <a:lnTo>
                          <a:pt x="9296" y="23825"/>
                        </a:lnTo>
                        <a:lnTo>
                          <a:pt x="10502" y="23825"/>
                        </a:lnTo>
                        <a:lnTo>
                          <a:pt x="8407" y="24460"/>
                        </a:lnTo>
                        <a:lnTo>
                          <a:pt x="8597" y="25171"/>
                        </a:lnTo>
                        <a:lnTo>
                          <a:pt x="11150" y="24168"/>
                        </a:lnTo>
                        <a:lnTo>
                          <a:pt x="10883" y="23825"/>
                        </a:lnTo>
                        <a:lnTo>
                          <a:pt x="12738" y="23825"/>
                        </a:lnTo>
                        <a:lnTo>
                          <a:pt x="12598" y="24206"/>
                        </a:lnTo>
                        <a:lnTo>
                          <a:pt x="15087" y="25171"/>
                        </a:lnTo>
                        <a:lnTo>
                          <a:pt x="15443" y="24523"/>
                        </a:lnTo>
                        <a:close/>
                      </a:path>
                      <a:path w="24129" h="25400">
                        <a:moveTo>
                          <a:pt x="19583" y="9791"/>
                        </a:moveTo>
                        <a:lnTo>
                          <a:pt x="16383" y="9791"/>
                        </a:lnTo>
                        <a:lnTo>
                          <a:pt x="16383" y="8763"/>
                        </a:lnTo>
                        <a:lnTo>
                          <a:pt x="15735" y="8763"/>
                        </a:lnTo>
                        <a:lnTo>
                          <a:pt x="15735" y="9791"/>
                        </a:lnTo>
                        <a:lnTo>
                          <a:pt x="12534" y="9791"/>
                        </a:lnTo>
                        <a:lnTo>
                          <a:pt x="12534" y="11252"/>
                        </a:lnTo>
                        <a:lnTo>
                          <a:pt x="13182" y="11252"/>
                        </a:lnTo>
                        <a:lnTo>
                          <a:pt x="13182" y="10337"/>
                        </a:lnTo>
                        <a:lnTo>
                          <a:pt x="18935" y="10337"/>
                        </a:lnTo>
                        <a:lnTo>
                          <a:pt x="18935" y="11252"/>
                        </a:lnTo>
                        <a:lnTo>
                          <a:pt x="19583" y="11252"/>
                        </a:lnTo>
                        <a:lnTo>
                          <a:pt x="19583" y="10337"/>
                        </a:lnTo>
                        <a:lnTo>
                          <a:pt x="19583" y="9791"/>
                        </a:lnTo>
                        <a:close/>
                      </a:path>
                      <a:path w="24129" h="25400">
                        <a:moveTo>
                          <a:pt x="19608" y="15633"/>
                        </a:moveTo>
                        <a:lnTo>
                          <a:pt x="18110" y="14922"/>
                        </a:lnTo>
                        <a:lnTo>
                          <a:pt x="17056" y="14414"/>
                        </a:lnTo>
                        <a:lnTo>
                          <a:pt x="17183" y="14173"/>
                        </a:lnTo>
                        <a:lnTo>
                          <a:pt x="18122" y="12369"/>
                        </a:lnTo>
                        <a:lnTo>
                          <a:pt x="19583" y="12369"/>
                        </a:lnTo>
                        <a:lnTo>
                          <a:pt x="19583" y="11823"/>
                        </a:lnTo>
                        <a:lnTo>
                          <a:pt x="17462" y="11823"/>
                        </a:lnTo>
                        <a:lnTo>
                          <a:pt x="17462" y="12369"/>
                        </a:lnTo>
                        <a:lnTo>
                          <a:pt x="16408" y="14173"/>
                        </a:lnTo>
                        <a:lnTo>
                          <a:pt x="14630" y="13665"/>
                        </a:lnTo>
                        <a:lnTo>
                          <a:pt x="15379" y="12369"/>
                        </a:lnTo>
                        <a:lnTo>
                          <a:pt x="17462" y="12369"/>
                        </a:lnTo>
                        <a:lnTo>
                          <a:pt x="17462" y="11823"/>
                        </a:lnTo>
                        <a:lnTo>
                          <a:pt x="15621" y="11823"/>
                        </a:lnTo>
                        <a:lnTo>
                          <a:pt x="16078" y="10642"/>
                        </a:lnTo>
                        <a:lnTo>
                          <a:pt x="15417" y="10502"/>
                        </a:lnTo>
                        <a:lnTo>
                          <a:pt x="14897" y="11823"/>
                        </a:lnTo>
                        <a:lnTo>
                          <a:pt x="12534" y="11823"/>
                        </a:lnTo>
                        <a:lnTo>
                          <a:pt x="12534" y="12369"/>
                        </a:lnTo>
                        <a:lnTo>
                          <a:pt x="14643" y="12369"/>
                        </a:lnTo>
                        <a:lnTo>
                          <a:pt x="13601" y="14058"/>
                        </a:lnTo>
                        <a:lnTo>
                          <a:pt x="15811" y="14655"/>
                        </a:lnTo>
                        <a:lnTo>
                          <a:pt x="14986" y="15214"/>
                        </a:lnTo>
                        <a:lnTo>
                          <a:pt x="13893" y="15506"/>
                        </a:lnTo>
                        <a:lnTo>
                          <a:pt x="12560" y="15519"/>
                        </a:lnTo>
                        <a:lnTo>
                          <a:pt x="12763" y="16192"/>
                        </a:lnTo>
                        <a:lnTo>
                          <a:pt x="14363" y="16078"/>
                        </a:lnTo>
                        <a:lnTo>
                          <a:pt x="15621" y="15633"/>
                        </a:lnTo>
                        <a:lnTo>
                          <a:pt x="16522" y="14922"/>
                        </a:lnTo>
                        <a:lnTo>
                          <a:pt x="19126" y="16192"/>
                        </a:lnTo>
                        <a:lnTo>
                          <a:pt x="19608" y="15633"/>
                        </a:lnTo>
                        <a:close/>
                      </a:path>
                      <a:path w="24129" h="25400">
                        <a:moveTo>
                          <a:pt x="19659" y="3644"/>
                        </a:moveTo>
                        <a:lnTo>
                          <a:pt x="19024" y="2120"/>
                        </a:lnTo>
                        <a:lnTo>
                          <a:pt x="19024" y="3644"/>
                        </a:lnTo>
                        <a:lnTo>
                          <a:pt x="18161" y="5803"/>
                        </a:lnTo>
                        <a:lnTo>
                          <a:pt x="16052" y="6654"/>
                        </a:lnTo>
                        <a:lnTo>
                          <a:pt x="13906" y="5803"/>
                        </a:lnTo>
                        <a:lnTo>
                          <a:pt x="13017" y="3644"/>
                        </a:lnTo>
                        <a:lnTo>
                          <a:pt x="13881" y="1485"/>
                        </a:lnTo>
                        <a:lnTo>
                          <a:pt x="16052" y="584"/>
                        </a:lnTo>
                        <a:lnTo>
                          <a:pt x="18161" y="1485"/>
                        </a:lnTo>
                        <a:lnTo>
                          <a:pt x="19024" y="3644"/>
                        </a:lnTo>
                        <a:lnTo>
                          <a:pt x="19024" y="2120"/>
                        </a:lnTo>
                        <a:lnTo>
                          <a:pt x="18592" y="1079"/>
                        </a:lnTo>
                        <a:lnTo>
                          <a:pt x="17424" y="584"/>
                        </a:lnTo>
                        <a:lnTo>
                          <a:pt x="16052" y="0"/>
                        </a:lnTo>
                        <a:lnTo>
                          <a:pt x="13462" y="1079"/>
                        </a:lnTo>
                        <a:lnTo>
                          <a:pt x="12395" y="3644"/>
                        </a:lnTo>
                        <a:lnTo>
                          <a:pt x="13487" y="6210"/>
                        </a:lnTo>
                        <a:lnTo>
                          <a:pt x="16052" y="7226"/>
                        </a:lnTo>
                        <a:lnTo>
                          <a:pt x="17475" y="6654"/>
                        </a:lnTo>
                        <a:lnTo>
                          <a:pt x="18592" y="6210"/>
                        </a:lnTo>
                        <a:lnTo>
                          <a:pt x="19659" y="3644"/>
                        </a:lnTo>
                        <a:close/>
                      </a:path>
                      <a:path w="24129" h="25400">
                        <a:moveTo>
                          <a:pt x="23710" y="21907"/>
                        </a:moveTo>
                        <a:lnTo>
                          <a:pt x="16662" y="21907"/>
                        </a:lnTo>
                        <a:lnTo>
                          <a:pt x="16662" y="22491"/>
                        </a:lnTo>
                        <a:lnTo>
                          <a:pt x="19215" y="22491"/>
                        </a:lnTo>
                        <a:lnTo>
                          <a:pt x="18440" y="24384"/>
                        </a:lnTo>
                        <a:lnTo>
                          <a:pt x="16929" y="24460"/>
                        </a:lnTo>
                        <a:lnTo>
                          <a:pt x="17030" y="25171"/>
                        </a:lnTo>
                        <a:lnTo>
                          <a:pt x="18770" y="25082"/>
                        </a:lnTo>
                        <a:lnTo>
                          <a:pt x="20447" y="24803"/>
                        </a:lnTo>
                        <a:lnTo>
                          <a:pt x="22047" y="24345"/>
                        </a:lnTo>
                        <a:lnTo>
                          <a:pt x="22771" y="25171"/>
                        </a:lnTo>
                        <a:lnTo>
                          <a:pt x="23355" y="24688"/>
                        </a:lnTo>
                        <a:lnTo>
                          <a:pt x="22987" y="24345"/>
                        </a:lnTo>
                        <a:lnTo>
                          <a:pt x="21374" y="22821"/>
                        </a:lnTo>
                        <a:lnTo>
                          <a:pt x="20891" y="23202"/>
                        </a:lnTo>
                        <a:lnTo>
                          <a:pt x="21577" y="23863"/>
                        </a:lnTo>
                        <a:lnTo>
                          <a:pt x="19202" y="24295"/>
                        </a:lnTo>
                        <a:lnTo>
                          <a:pt x="19926" y="22491"/>
                        </a:lnTo>
                        <a:lnTo>
                          <a:pt x="23710" y="22491"/>
                        </a:lnTo>
                        <a:lnTo>
                          <a:pt x="23710" y="21907"/>
                        </a:lnTo>
                        <a:close/>
                      </a:path>
                      <a:path w="24129" h="25400">
                        <a:moveTo>
                          <a:pt x="23876" y="20561"/>
                        </a:moveTo>
                        <a:lnTo>
                          <a:pt x="23520" y="20459"/>
                        </a:lnTo>
                        <a:lnTo>
                          <a:pt x="22555" y="20180"/>
                        </a:lnTo>
                        <a:lnTo>
                          <a:pt x="21844" y="19570"/>
                        </a:lnTo>
                        <a:lnTo>
                          <a:pt x="21844" y="20459"/>
                        </a:lnTo>
                        <a:lnTo>
                          <a:pt x="18542" y="20459"/>
                        </a:lnTo>
                        <a:lnTo>
                          <a:pt x="19456" y="19646"/>
                        </a:lnTo>
                        <a:lnTo>
                          <a:pt x="20193" y="18326"/>
                        </a:lnTo>
                        <a:lnTo>
                          <a:pt x="20929" y="19659"/>
                        </a:lnTo>
                        <a:lnTo>
                          <a:pt x="21844" y="20459"/>
                        </a:lnTo>
                        <a:lnTo>
                          <a:pt x="21844" y="19570"/>
                        </a:lnTo>
                        <a:lnTo>
                          <a:pt x="21463" y="19227"/>
                        </a:lnTo>
                        <a:lnTo>
                          <a:pt x="20916" y="18326"/>
                        </a:lnTo>
                        <a:lnTo>
                          <a:pt x="20574" y="17741"/>
                        </a:lnTo>
                        <a:lnTo>
                          <a:pt x="19799" y="17741"/>
                        </a:lnTo>
                        <a:lnTo>
                          <a:pt x="18961" y="19227"/>
                        </a:lnTo>
                        <a:lnTo>
                          <a:pt x="17856" y="20180"/>
                        </a:lnTo>
                        <a:lnTo>
                          <a:pt x="16560" y="20561"/>
                        </a:lnTo>
                        <a:lnTo>
                          <a:pt x="16827" y="21259"/>
                        </a:lnTo>
                        <a:lnTo>
                          <a:pt x="18338" y="20650"/>
                        </a:lnTo>
                        <a:lnTo>
                          <a:pt x="18376" y="20459"/>
                        </a:lnTo>
                        <a:lnTo>
                          <a:pt x="18376" y="20624"/>
                        </a:lnTo>
                        <a:lnTo>
                          <a:pt x="18376" y="21043"/>
                        </a:lnTo>
                        <a:lnTo>
                          <a:pt x="21996" y="21043"/>
                        </a:lnTo>
                        <a:lnTo>
                          <a:pt x="21971" y="20574"/>
                        </a:lnTo>
                        <a:lnTo>
                          <a:pt x="23507" y="21234"/>
                        </a:lnTo>
                        <a:lnTo>
                          <a:pt x="23876" y="20561"/>
                        </a:lnTo>
                        <a:close/>
                      </a:path>
                    </a:pathLst>
                  </a:custGeom>
                  <a:solidFill>
                    <a:srgbClr val="B72831"/>
                  </a:solidFill>
                </p:spPr>
                <p:txBody>
                  <a:bodyPr wrap="square" lIns="0" tIns="0" rIns="0" bIns="0" rtlCol="0"/>
                  <a:lstStyle/>
                  <a:p>
                    <a:endParaRPr/>
                  </a:p>
                </p:txBody>
              </p:sp>
              <p:sp>
                <p:nvSpPr>
                  <p:cNvPr id="744" name="object 120"/>
                  <p:cNvSpPr/>
                  <p:nvPr/>
                </p:nvSpPr>
                <p:spPr>
                  <a:xfrm>
                    <a:off x="6347587" y="8767457"/>
                    <a:ext cx="243840" cy="20320"/>
                  </a:xfrm>
                  <a:custGeom>
                    <a:avLst/>
                    <a:gdLst/>
                    <a:ahLst/>
                    <a:cxnLst/>
                    <a:rect l="l" t="t" r="r" b="b"/>
                    <a:pathLst>
                      <a:path w="243840" h="20320">
                        <a:moveTo>
                          <a:pt x="8331" y="5461"/>
                        </a:moveTo>
                        <a:lnTo>
                          <a:pt x="3327" y="5461"/>
                        </a:lnTo>
                        <a:lnTo>
                          <a:pt x="3771" y="3962"/>
                        </a:lnTo>
                        <a:lnTo>
                          <a:pt x="2413" y="3619"/>
                        </a:lnTo>
                        <a:lnTo>
                          <a:pt x="1993" y="5461"/>
                        </a:lnTo>
                        <a:lnTo>
                          <a:pt x="1181" y="6972"/>
                        </a:lnTo>
                        <a:lnTo>
                          <a:pt x="0" y="8166"/>
                        </a:lnTo>
                        <a:lnTo>
                          <a:pt x="1143" y="9156"/>
                        </a:lnTo>
                        <a:lnTo>
                          <a:pt x="2819" y="6667"/>
                        </a:lnTo>
                        <a:lnTo>
                          <a:pt x="3708" y="6667"/>
                        </a:lnTo>
                        <a:lnTo>
                          <a:pt x="4406" y="8585"/>
                        </a:lnTo>
                        <a:lnTo>
                          <a:pt x="5842" y="8305"/>
                        </a:lnTo>
                        <a:lnTo>
                          <a:pt x="5118" y="6667"/>
                        </a:lnTo>
                        <a:lnTo>
                          <a:pt x="8331" y="6667"/>
                        </a:lnTo>
                        <a:lnTo>
                          <a:pt x="8331" y="5461"/>
                        </a:lnTo>
                        <a:close/>
                      </a:path>
                      <a:path w="243840" h="20320">
                        <a:moveTo>
                          <a:pt x="15303" y="13716"/>
                        </a:moveTo>
                        <a:lnTo>
                          <a:pt x="8890" y="13716"/>
                        </a:lnTo>
                        <a:lnTo>
                          <a:pt x="8890" y="12509"/>
                        </a:lnTo>
                        <a:lnTo>
                          <a:pt x="14236" y="12509"/>
                        </a:lnTo>
                        <a:lnTo>
                          <a:pt x="14236" y="8877"/>
                        </a:lnTo>
                        <a:lnTo>
                          <a:pt x="12814" y="8877"/>
                        </a:lnTo>
                        <a:lnTo>
                          <a:pt x="12814" y="10083"/>
                        </a:lnTo>
                        <a:lnTo>
                          <a:pt x="12814" y="11290"/>
                        </a:lnTo>
                        <a:lnTo>
                          <a:pt x="8890" y="11290"/>
                        </a:lnTo>
                        <a:lnTo>
                          <a:pt x="8890" y="10083"/>
                        </a:lnTo>
                        <a:lnTo>
                          <a:pt x="12814" y="10083"/>
                        </a:lnTo>
                        <a:lnTo>
                          <a:pt x="12814" y="8877"/>
                        </a:lnTo>
                        <a:lnTo>
                          <a:pt x="1638" y="8877"/>
                        </a:lnTo>
                        <a:lnTo>
                          <a:pt x="1638" y="10083"/>
                        </a:lnTo>
                        <a:lnTo>
                          <a:pt x="7480" y="10083"/>
                        </a:lnTo>
                        <a:lnTo>
                          <a:pt x="7480" y="11290"/>
                        </a:lnTo>
                        <a:lnTo>
                          <a:pt x="7480" y="12509"/>
                        </a:lnTo>
                        <a:lnTo>
                          <a:pt x="7480" y="13716"/>
                        </a:lnTo>
                        <a:lnTo>
                          <a:pt x="2984" y="13716"/>
                        </a:lnTo>
                        <a:lnTo>
                          <a:pt x="3200" y="12509"/>
                        </a:lnTo>
                        <a:lnTo>
                          <a:pt x="7480" y="12509"/>
                        </a:lnTo>
                        <a:lnTo>
                          <a:pt x="7480" y="11290"/>
                        </a:lnTo>
                        <a:lnTo>
                          <a:pt x="1993" y="11290"/>
                        </a:lnTo>
                        <a:lnTo>
                          <a:pt x="1422" y="14922"/>
                        </a:lnTo>
                        <a:lnTo>
                          <a:pt x="6413" y="14922"/>
                        </a:lnTo>
                        <a:lnTo>
                          <a:pt x="5029" y="16725"/>
                        </a:lnTo>
                        <a:lnTo>
                          <a:pt x="2908" y="17868"/>
                        </a:lnTo>
                        <a:lnTo>
                          <a:pt x="76" y="18338"/>
                        </a:lnTo>
                        <a:lnTo>
                          <a:pt x="635" y="19761"/>
                        </a:lnTo>
                        <a:lnTo>
                          <a:pt x="3771" y="19050"/>
                        </a:lnTo>
                        <a:lnTo>
                          <a:pt x="6045" y="17729"/>
                        </a:lnTo>
                        <a:lnTo>
                          <a:pt x="7480" y="15786"/>
                        </a:lnTo>
                        <a:lnTo>
                          <a:pt x="7480" y="19977"/>
                        </a:lnTo>
                        <a:lnTo>
                          <a:pt x="8890" y="19977"/>
                        </a:lnTo>
                        <a:lnTo>
                          <a:pt x="8890" y="15786"/>
                        </a:lnTo>
                        <a:lnTo>
                          <a:pt x="8890" y="14922"/>
                        </a:lnTo>
                        <a:lnTo>
                          <a:pt x="13868" y="14922"/>
                        </a:lnTo>
                        <a:lnTo>
                          <a:pt x="13868" y="16141"/>
                        </a:lnTo>
                        <a:lnTo>
                          <a:pt x="13550" y="17589"/>
                        </a:lnTo>
                        <a:lnTo>
                          <a:pt x="12598" y="17983"/>
                        </a:lnTo>
                        <a:lnTo>
                          <a:pt x="10744" y="17983"/>
                        </a:lnTo>
                        <a:lnTo>
                          <a:pt x="10960" y="19265"/>
                        </a:lnTo>
                        <a:lnTo>
                          <a:pt x="12801" y="19265"/>
                        </a:lnTo>
                        <a:lnTo>
                          <a:pt x="14655" y="18453"/>
                        </a:lnTo>
                        <a:lnTo>
                          <a:pt x="15303" y="16141"/>
                        </a:lnTo>
                        <a:lnTo>
                          <a:pt x="15303" y="13716"/>
                        </a:lnTo>
                        <a:close/>
                      </a:path>
                      <a:path w="243840" h="20320">
                        <a:moveTo>
                          <a:pt x="15722" y="5461"/>
                        </a:moveTo>
                        <a:lnTo>
                          <a:pt x="10617" y="5461"/>
                        </a:lnTo>
                        <a:lnTo>
                          <a:pt x="11036" y="3962"/>
                        </a:lnTo>
                        <a:lnTo>
                          <a:pt x="9677" y="3619"/>
                        </a:lnTo>
                        <a:lnTo>
                          <a:pt x="9347" y="5257"/>
                        </a:lnTo>
                        <a:lnTo>
                          <a:pt x="8648" y="6616"/>
                        </a:lnTo>
                        <a:lnTo>
                          <a:pt x="7607" y="7670"/>
                        </a:lnTo>
                        <a:lnTo>
                          <a:pt x="8890" y="8585"/>
                        </a:lnTo>
                        <a:lnTo>
                          <a:pt x="10109" y="6667"/>
                        </a:lnTo>
                        <a:lnTo>
                          <a:pt x="10960" y="6667"/>
                        </a:lnTo>
                        <a:lnTo>
                          <a:pt x="11671" y="8585"/>
                        </a:lnTo>
                        <a:lnTo>
                          <a:pt x="13093" y="8305"/>
                        </a:lnTo>
                        <a:lnTo>
                          <a:pt x="12382" y="6667"/>
                        </a:lnTo>
                        <a:lnTo>
                          <a:pt x="15722" y="6667"/>
                        </a:lnTo>
                        <a:lnTo>
                          <a:pt x="15722" y="5461"/>
                        </a:lnTo>
                        <a:close/>
                      </a:path>
                      <a:path w="243840" h="20320">
                        <a:moveTo>
                          <a:pt x="36080" y="16344"/>
                        </a:moveTo>
                        <a:lnTo>
                          <a:pt x="32600" y="16344"/>
                        </a:lnTo>
                        <a:lnTo>
                          <a:pt x="32600" y="12"/>
                        </a:lnTo>
                        <a:lnTo>
                          <a:pt x="31305" y="12"/>
                        </a:lnTo>
                        <a:lnTo>
                          <a:pt x="31127" y="927"/>
                        </a:lnTo>
                        <a:lnTo>
                          <a:pt x="30429" y="1384"/>
                        </a:lnTo>
                        <a:lnTo>
                          <a:pt x="27279" y="1384"/>
                        </a:lnTo>
                        <a:lnTo>
                          <a:pt x="27279" y="2844"/>
                        </a:lnTo>
                        <a:lnTo>
                          <a:pt x="30848" y="2844"/>
                        </a:lnTo>
                        <a:lnTo>
                          <a:pt x="30848" y="16344"/>
                        </a:lnTo>
                        <a:lnTo>
                          <a:pt x="27279" y="16344"/>
                        </a:lnTo>
                        <a:lnTo>
                          <a:pt x="27279" y="17818"/>
                        </a:lnTo>
                        <a:lnTo>
                          <a:pt x="36080" y="17818"/>
                        </a:lnTo>
                        <a:lnTo>
                          <a:pt x="36080" y="16344"/>
                        </a:lnTo>
                        <a:close/>
                      </a:path>
                      <a:path w="243840" h="20320">
                        <a:moveTo>
                          <a:pt x="54000" y="16256"/>
                        </a:moveTo>
                        <a:lnTo>
                          <a:pt x="44907" y="16256"/>
                        </a:lnTo>
                        <a:lnTo>
                          <a:pt x="45821" y="14909"/>
                        </a:lnTo>
                        <a:lnTo>
                          <a:pt x="47510" y="13195"/>
                        </a:lnTo>
                        <a:lnTo>
                          <a:pt x="52412" y="9042"/>
                        </a:lnTo>
                        <a:lnTo>
                          <a:pt x="53632" y="7010"/>
                        </a:lnTo>
                        <a:lnTo>
                          <a:pt x="53632" y="3340"/>
                        </a:lnTo>
                        <a:lnTo>
                          <a:pt x="53136" y="2070"/>
                        </a:lnTo>
                        <a:lnTo>
                          <a:pt x="51104" y="419"/>
                        </a:lnTo>
                        <a:lnTo>
                          <a:pt x="49898" y="12"/>
                        </a:lnTo>
                        <a:lnTo>
                          <a:pt x="44754" y="12"/>
                        </a:lnTo>
                        <a:lnTo>
                          <a:pt x="43053" y="1574"/>
                        </a:lnTo>
                        <a:lnTo>
                          <a:pt x="42799" y="4686"/>
                        </a:lnTo>
                        <a:lnTo>
                          <a:pt x="44450" y="4686"/>
                        </a:lnTo>
                        <a:lnTo>
                          <a:pt x="44704" y="2552"/>
                        </a:lnTo>
                        <a:lnTo>
                          <a:pt x="45859" y="1473"/>
                        </a:lnTo>
                        <a:lnTo>
                          <a:pt x="48488" y="1473"/>
                        </a:lnTo>
                        <a:lnTo>
                          <a:pt x="50876" y="2387"/>
                        </a:lnTo>
                        <a:lnTo>
                          <a:pt x="51612" y="3009"/>
                        </a:lnTo>
                        <a:lnTo>
                          <a:pt x="51981" y="3886"/>
                        </a:lnTo>
                        <a:lnTo>
                          <a:pt x="51981" y="6515"/>
                        </a:lnTo>
                        <a:lnTo>
                          <a:pt x="50787" y="8280"/>
                        </a:lnTo>
                        <a:lnTo>
                          <a:pt x="46012" y="12382"/>
                        </a:lnTo>
                        <a:lnTo>
                          <a:pt x="44145" y="14363"/>
                        </a:lnTo>
                        <a:lnTo>
                          <a:pt x="42799" y="16256"/>
                        </a:lnTo>
                        <a:lnTo>
                          <a:pt x="42799" y="17818"/>
                        </a:lnTo>
                        <a:lnTo>
                          <a:pt x="54000" y="17818"/>
                        </a:lnTo>
                        <a:lnTo>
                          <a:pt x="54000" y="16256"/>
                        </a:lnTo>
                        <a:close/>
                      </a:path>
                      <a:path w="243840" h="20320">
                        <a:moveTo>
                          <a:pt x="70548" y="12"/>
                        </a:moveTo>
                        <a:lnTo>
                          <a:pt x="58889" y="12"/>
                        </a:lnTo>
                        <a:lnTo>
                          <a:pt x="58889" y="1473"/>
                        </a:lnTo>
                        <a:lnTo>
                          <a:pt x="68160" y="1473"/>
                        </a:lnTo>
                        <a:lnTo>
                          <a:pt x="62915" y="6629"/>
                        </a:lnTo>
                        <a:lnTo>
                          <a:pt x="62915" y="8089"/>
                        </a:lnTo>
                        <a:lnTo>
                          <a:pt x="64668" y="7899"/>
                        </a:lnTo>
                        <a:lnTo>
                          <a:pt x="67614" y="9004"/>
                        </a:lnTo>
                        <a:lnTo>
                          <a:pt x="68465" y="9740"/>
                        </a:lnTo>
                        <a:lnTo>
                          <a:pt x="68884" y="10756"/>
                        </a:lnTo>
                        <a:lnTo>
                          <a:pt x="68884" y="13195"/>
                        </a:lnTo>
                        <a:lnTo>
                          <a:pt x="68491" y="14173"/>
                        </a:lnTo>
                        <a:lnTo>
                          <a:pt x="66903" y="15760"/>
                        </a:lnTo>
                        <a:lnTo>
                          <a:pt x="65900" y="16167"/>
                        </a:lnTo>
                        <a:lnTo>
                          <a:pt x="63436" y="16167"/>
                        </a:lnTo>
                        <a:lnTo>
                          <a:pt x="62471" y="15925"/>
                        </a:lnTo>
                        <a:lnTo>
                          <a:pt x="61785" y="15430"/>
                        </a:lnTo>
                        <a:lnTo>
                          <a:pt x="60439" y="13500"/>
                        </a:lnTo>
                        <a:lnTo>
                          <a:pt x="58699" y="13500"/>
                        </a:lnTo>
                        <a:lnTo>
                          <a:pt x="58953" y="14795"/>
                        </a:lnTo>
                        <a:lnTo>
                          <a:pt x="59575" y="15824"/>
                        </a:lnTo>
                        <a:lnTo>
                          <a:pt x="61595" y="17424"/>
                        </a:lnTo>
                        <a:lnTo>
                          <a:pt x="62953" y="17818"/>
                        </a:lnTo>
                        <a:lnTo>
                          <a:pt x="66446" y="17818"/>
                        </a:lnTo>
                        <a:lnTo>
                          <a:pt x="67868" y="17259"/>
                        </a:lnTo>
                        <a:lnTo>
                          <a:pt x="70002" y="15074"/>
                        </a:lnTo>
                        <a:lnTo>
                          <a:pt x="70548" y="13690"/>
                        </a:lnTo>
                        <a:lnTo>
                          <a:pt x="70548" y="10325"/>
                        </a:lnTo>
                        <a:lnTo>
                          <a:pt x="70040" y="8991"/>
                        </a:lnTo>
                        <a:lnTo>
                          <a:pt x="68021" y="7099"/>
                        </a:lnTo>
                        <a:lnTo>
                          <a:pt x="66814" y="6527"/>
                        </a:lnTo>
                        <a:lnTo>
                          <a:pt x="65405" y="6350"/>
                        </a:lnTo>
                        <a:lnTo>
                          <a:pt x="70548" y="1473"/>
                        </a:lnTo>
                        <a:lnTo>
                          <a:pt x="70548" y="12"/>
                        </a:lnTo>
                        <a:close/>
                      </a:path>
                      <a:path w="243840" h="20320">
                        <a:moveTo>
                          <a:pt x="86436" y="11849"/>
                        </a:moveTo>
                        <a:lnTo>
                          <a:pt x="83515" y="11849"/>
                        </a:lnTo>
                        <a:lnTo>
                          <a:pt x="83515" y="2844"/>
                        </a:lnTo>
                        <a:lnTo>
                          <a:pt x="83515" y="0"/>
                        </a:lnTo>
                        <a:lnTo>
                          <a:pt x="81851" y="0"/>
                        </a:lnTo>
                        <a:lnTo>
                          <a:pt x="81851" y="2844"/>
                        </a:lnTo>
                        <a:lnTo>
                          <a:pt x="81851" y="11849"/>
                        </a:lnTo>
                        <a:lnTo>
                          <a:pt x="75069" y="11849"/>
                        </a:lnTo>
                        <a:lnTo>
                          <a:pt x="81851" y="2844"/>
                        </a:lnTo>
                        <a:lnTo>
                          <a:pt x="81851" y="0"/>
                        </a:lnTo>
                        <a:lnTo>
                          <a:pt x="72948" y="11849"/>
                        </a:lnTo>
                        <a:lnTo>
                          <a:pt x="72948" y="13309"/>
                        </a:lnTo>
                        <a:lnTo>
                          <a:pt x="81851" y="13309"/>
                        </a:lnTo>
                        <a:lnTo>
                          <a:pt x="81851" y="17818"/>
                        </a:lnTo>
                        <a:lnTo>
                          <a:pt x="83515" y="17818"/>
                        </a:lnTo>
                        <a:lnTo>
                          <a:pt x="83515" y="13309"/>
                        </a:lnTo>
                        <a:lnTo>
                          <a:pt x="86436" y="13309"/>
                        </a:lnTo>
                        <a:lnTo>
                          <a:pt x="86436" y="11849"/>
                        </a:lnTo>
                        <a:close/>
                      </a:path>
                      <a:path w="243840" h="20320">
                        <a:moveTo>
                          <a:pt x="103809" y="9715"/>
                        </a:moveTo>
                        <a:lnTo>
                          <a:pt x="103276" y="8204"/>
                        </a:lnTo>
                        <a:lnTo>
                          <a:pt x="101130" y="6057"/>
                        </a:lnTo>
                        <a:lnTo>
                          <a:pt x="99707" y="5524"/>
                        </a:lnTo>
                        <a:lnTo>
                          <a:pt x="97929" y="5524"/>
                        </a:lnTo>
                        <a:lnTo>
                          <a:pt x="96342" y="5524"/>
                        </a:lnTo>
                        <a:lnTo>
                          <a:pt x="94983" y="6045"/>
                        </a:lnTo>
                        <a:lnTo>
                          <a:pt x="93891" y="7086"/>
                        </a:lnTo>
                        <a:lnTo>
                          <a:pt x="93891" y="1485"/>
                        </a:lnTo>
                        <a:lnTo>
                          <a:pt x="103060" y="1485"/>
                        </a:lnTo>
                        <a:lnTo>
                          <a:pt x="103060" y="12"/>
                        </a:lnTo>
                        <a:lnTo>
                          <a:pt x="92240" y="12"/>
                        </a:lnTo>
                        <a:lnTo>
                          <a:pt x="92240" y="8826"/>
                        </a:lnTo>
                        <a:lnTo>
                          <a:pt x="94348" y="8826"/>
                        </a:lnTo>
                        <a:lnTo>
                          <a:pt x="95389" y="7670"/>
                        </a:lnTo>
                        <a:lnTo>
                          <a:pt x="96583" y="7086"/>
                        </a:lnTo>
                        <a:lnTo>
                          <a:pt x="99161" y="7086"/>
                        </a:lnTo>
                        <a:lnTo>
                          <a:pt x="100164" y="7467"/>
                        </a:lnTo>
                        <a:lnTo>
                          <a:pt x="101752" y="8991"/>
                        </a:lnTo>
                        <a:lnTo>
                          <a:pt x="102146" y="10147"/>
                        </a:lnTo>
                        <a:lnTo>
                          <a:pt x="102146" y="11671"/>
                        </a:lnTo>
                        <a:lnTo>
                          <a:pt x="102095" y="13258"/>
                        </a:lnTo>
                        <a:lnTo>
                          <a:pt x="101663" y="14427"/>
                        </a:lnTo>
                        <a:lnTo>
                          <a:pt x="100076" y="15887"/>
                        </a:lnTo>
                        <a:lnTo>
                          <a:pt x="99098" y="16268"/>
                        </a:lnTo>
                        <a:lnTo>
                          <a:pt x="96532" y="16268"/>
                        </a:lnTo>
                        <a:lnTo>
                          <a:pt x="95516" y="16052"/>
                        </a:lnTo>
                        <a:lnTo>
                          <a:pt x="94907" y="15621"/>
                        </a:lnTo>
                        <a:lnTo>
                          <a:pt x="93802" y="14058"/>
                        </a:lnTo>
                        <a:lnTo>
                          <a:pt x="92049" y="14058"/>
                        </a:lnTo>
                        <a:lnTo>
                          <a:pt x="93560" y="16675"/>
                        </a:lnTo>
                        <a:lnTo>
                          <a:pt x="94513" y="17437"/>
                        </a:lnTo>
                        <a:lnTo>
                          <a:pt x="95973" y="17830"/>
                        </a:lnTo>
                        <a:lnTo>
                          <a:pt x="99758" y="17830"/>
                        </a:lnTo>
                        <a:lnTo>
                          <a:pt x="101206" y="17259"/>
                        </a:lnTo>
                        <a:lnTo>
                          <a:pt x="103289" y="14998"/>
                        </a:lnTo>
                        <a:lnTo>
                          <a:pt x="103809" y="13512"/>
                        </a:lnTo>
                        <a:lnTo>
                          <a:pt x="103809" y="9715"/>
                        </a:lnTo>
                        <a:close/>
                      </a:path>
                      <a:path w="243840" h="20320">
                        <a:moveTo>
                          <a:pt x="119608" y="10248"/>
                        </a:moveTo>
                        <a:lnTo>
                          <a:pt x="119087" y="8851"/>
                        </a:lnTo>
                        <a:lnTo>
                          <a:pt x="118097" y="7899"/>
                        </a:lnTo>
                        <a:lnTo>
                          <a:pt x="118046" y="10871"/>
                        </a:lnTo>
                        <a:lnTo>
                          <a:pt x="118046" y="12026"/>
                        </a:lnTo>
                        <a:lnTo>
                          <a:pt x="116916" y="14935"/>
                        </a:lnTo>
                        <a:lnTo>
                          <a:pt x="116103" y="15760"/>
                        </a:lnTo>
                        <a:lnTo>
                          <a:pt x="115150" y="16167"/>
                        </a:lnTo>
                        <a:lnTo>
                          <a:pt x="112763" y="16167"/>
                        </a:lnTo>
                        <a:lnTo>
                          <a:pt x="111772" y="15748"/>
                        </a:lnTo>
                        <a:lnTo>
                          <a:pt x="110185" y="14173"/>
                        </a:lnTo>
                        <a:lnTo>
                          <a:pt x="109791" y="13195"/>
                        </a:lnTo>
                        <a:lnTo>
                          <a:pt x="109791" y="10871"/>
                        </a:lnTo>
                        <a:lnTo>
                          <a:pt x="110210" y="9893"/>
                        </a:lnTo>
                        <a:lnTo>
                          <a:pt x="111036" y="9093"/>
                        </a:lnTo>
                        <a:lnTo>
                          <a:pt x="113919" y="7899"/>
                        </a:lnTo>
                        <a:lnTo>
                          <a:pt x="115087" y="7899"/>
                        </a:lnTo>
                        <a:lnTo>
                          <a:pt x="116065" y="8305"/>
                        </a:lnTo>
                        <a:lnTo>
                          <a:pt x="117652" y="9893"/>
                        </a:lnTo>
                        <a:lnTo>
                          <a:pt x="118046" y="10871"/>
                        </a:lnTo>
                        <a:lnTo>
                          <a:pt x="118046" y="7861"/>
                        </a:lnTo>
                        <a:lnTo>
                          <a:pt x="117132" y="6972"/>
                        </a:lnTo>
                        <a:lnTo>
                          <a:pt x="116928" y="6769"/>
                        </a:lnTo>
                        <a:lnTo>
                          <a:pt x="115582" y="6248"/>
                        </a:lnTo>
                        <a:lnTo>
                          <a:pt x="113919" y="6248"/>
                        </a:lnTo>
                        <a:lnTo>
                          <a:pt x="110896" y="6972"/>
                        </a:lnTo>
                        <a:lnTo>
                          <a:pt x="111747" y="4660"/>
                        </a:lnTo>
                        <a:lnTo>
                          <a:pt x="113334" y="2324"/>
                        </a:lnTo>
                        <a:lnTo>
                          <a:pt x="115671" y="12"/>
                        </a:lnTo>
                        <a:lnTo>
                          <a:pt x="113461" y="12"/>
                        </a:lnTo>
                        <a:lnTo>
                          <a:pt x="111937" y="1651"/>
                        </a:lnTo>
                        <a:lnTo>
                          <a:pt x="110667" y="3543"/>
                        </a:lnTo>
                        <a:lnTo>
                          <a:pt x="108648" y="7759"/>
                        </a:lnTo>
                        <a:lnTo>
                          <a:pt x="108140" y="9893"/>
                        </a:lnTo>
                        <a:lnTo>
                          <a:pt x="108140" y="13754"/>
                        </a:lnTo>
                        <a:lnTo>
                          <a:pt x="108712" y="15138"/>
                        </a:lnTo>
                        <a:lnTo>
                          <a:pt x="110972" y="17284"/>
                        </a:lnTo>
                        <a:lnTo>
                          <a:pt x="112356" y="17818"/>
                        </a:lnTo>
                        <a:lnTo>
                          <a:pt x="115671" y="17818"/>
                        </a:lnTo>
                        <a:lnTo>
                          <a:pt x="117005" y="17259"/>
                        </a:lnTo>
                        <a:lnTo>
                          <a:pt x="118033" y="16167"/>
                        </a:lnTo>
                        <a:lnTo>
                          <a:pt x="119011" y="15138"/>
                        </a:lnTo>
                        <a:lnTo>
                          <a:pt x="119126" y="14935"/>
                        </a:lnTo>
                        <a:lnTo>
                          <a:pt x="119583" y="13754"/>
                        </a:lnTo>
                        <a:lnTo>
                          <a:pt x="119608" y="10248"/>
                        </a:lnTo>
                        <a:close/>
                      </a:path>
                      <a:path w="243840" h="20320">
                        <a:moveTo>
                          <a:pt x="136880" y="12"/>
                        </a:moveTo>
                        <a:lnTo>
                          <a:pt x="124955" y="12"/>
                        </a:lnTo>
                        <a:lnTo>
                          <a:pt x="124955" y="1473"/>
                        </a:lnTo>
                        <a:lnTo>
                          <a:pt x="135051" y="1473"/>
                        </a:lnTo>
                        <a:lnTo>
                          <a:pt x="128625" y="17818"/>
                        </a:lnTo>
                        <a:lnTo>
                          <a:pt x="130467" y="17818"/>
                        </a:lnTo>
                        <a:lnTo>
                          <a:pt x="136880" y="1473"/>
                        </a:lnTo>
                        <a:lnTo>
                          <a:pt x="136880" y="12"/>
                        </a:lnTo>
                        <a:close/>
                      </a:path>
                      <a:path w="243840" h="20320">
                        <a:moveTo>
                          <a:pt x="152539" y="11264"/>
                        </a:moveTo>
                        <a:lnTo>
                          <a:pt x="151295" y="9639"/>
                        </a:lnTo>
                        <a:lnTo>
                          <a:pt x="150888" y="9461"/>
                        </a:lnTo>
                        <a:lnTo>
                          <a:pt x="150812" y="11874"/>
                        </a:lnTo>
                        <a:lnTo>
                          <a:pt x="150812" y="13500"/>
                        </a:lnTo>
                        <a:lnTo>
                          <a:pt x="149669" y="15608"/>
                        </a:lnTo>
                        <a:lnTo>
                          <a:pt x="148932" y="15976"/>
                        </a:lnTo>
                        <a:lnTo>
                          <a:pt x="147993" y="16167"/>
                        </a:lnTo>
                        <a:lnTo>
                          <a:pt x="145592" y="16167"/>
                        </a:lnTo>
                        <a:lnTo>
                          <a:pt x="144614" y="15938"/>
                        </a:lnTo>
                        <a:lnTo>
                          <a:pt x="143891" y="15519"/>
                        </a:lnTo>
                        <a:lnTo>
                          <a:pt x="142786" y="13500"/>
                        </a:lnTo>
                        <a:lnTo>
                          <a:pt x="142887" y="11874"/>
                        </a:lnTo>
                        <a:lnTo>
                          <a:pt x="144221" y="10553"/>
                        </a:lnTo>
                        <a:lnTo>
                          <a:pt x="146913" y="9461"/>
                        </a:lnTo>
                        <a:lnTo>
                          <a:pt x="149491" y="10553"/>
                        </a:lnTo>
                        <a:lnTo>
                          <a:pt x="150812" y="11874"/>
                        </a:lnTo>
                        <a:lnTo>
                          <a:pt x="150812" y="9436"/>
                        </a:lnTo>
                        <a:lnTo>
                          <a:pt x="148844" y="8534"/>
                        </a:lnTo>
                        <a:lnTo>
                          <a:pt x="150660" y="7620"/>
                        </a:lnTo>
                        <a:lnTo>
                          <a:pt x="150914" y="7493"/>
                        </a:lnTo>
                        <a:lnTo>
                          <a:pt x="151955" y="6121"/>
                        </a:lnTo>
                        <a:lnTo>
                          <a:pt x="151955" y="3009"/>
                        </a:lnTo>
                        <a:lnTo>
                          <a:pt x="151536" y="1917"/>
                        </a:lnTo>
                        <a:lnTo>
                          <a:pt x="151142" y="1574"/>
                        </a:lnTo>
                        <a:lnTo>
                          <a:pt x="150228" y="749"/>
                        </a:lnTo>
                        <a:lnTo>
                          <a:pt x="150228" y="2514"/>
                        </a:lnTo>
                        <a:lnTo>
                          <a:pt x="150152" y="5702"/>
                        </a:lnTo>
                        <a:lnTo>
                          <a:pt x="149123" y="6705"/>
                        </a:lnTo>
                        <a:lnTo>
                          <a:pt x="146913" y="7620"/>
                        </a:lnTo>
                        <a:lnTo>
                          <a:pt x="144589" y="6769"/>
                        </a:lnTo>
                        <a:lnTo>
                          <a:pt x="143408" y="5702"/>
                        </a:lnTo>
                        <a:lnTo>
                          <a:pt x="143408" y="2514"/>
                        </a:lnTo>
                        <a:lnTo>
                          <a:pt x="144589" y="1574"/>
                        </a:lnTo>
                        <a:lnTo>
                          <a:pt x="149123" y="1574"/>
                        </a:lnTo>
                        <a:lnTo>
                          <a:pt x="150228" y="2514"/>
                        </a:lnTo>
                        <a:lnTo>
                          <a:pt x="150228" y="749"/>
                        </a:lnTo>
                        <a:lnTo>
                          <a:pt x="149834" y="393"/>
                        </a:lnTo>
                        <a:lnTo>
                          <a:pt x="148805" y="0"/>
                        </a:lnTo>
                        <a:lnTo>
                          <a:pt x="144741" y="0"/>
                        </a:lnTo>
                        <a:lnTo>
                          <a:pt x="143675" y="406"/>
                        </a:lnTo>
                        <a:lnTo>
                          <a:pt x="142074" y="1993"/>
                        </a:lnTo>
                        <a:lnTo>
                          <a:pt x="141693" y="3009"/>
                        </a:lnTo>
                        <a:lnTo>
                          <a:pt x="141681" y="6121"/>
                        </a:lnTo>
                        <a:lnTo>
                          <a:pt x="142760" y="7493"/>
                        </a:lnTo>
                        <a:lnTo>
                          <a:pt x="144894" y="8534"/>
                        </a:lnTo>
                        <a:lnTo>
                          <a:pt x="142328" y="9766"/>
                        </a:lnTo>
                        <a:lnTo>
                          <a:pt x="141160" y="11264"/>
                        </a:lnTo>
                        <a:lnTo>
                          <a:pt x="141084" y="14935"/>
                        </a:lnTo>
                        <a:lnTo>
                          <a:pt x="141516" y="15900"/>
                        </a:lnTo>
                        <a:lnTo>
                          <a:pt x="143421" y="17424"/>
                        </a:lnTo>
                        <a:lnTo>
                          <a:pt x="144868" y="17818"/>
                        </a:lnTo>
                        <a:lnTo>
                          <a:pt x="148729" y="17818"/>
                        </a:lnTo>
                        <a:lnTo>
                          <a:pt x="150152" y="17462"/>
                        </a:lnTo>
                        <a:lnTo>
                          <a:pt x="151879" y="16167"/>
                        </a:lnTo>
                        <a:lnTo>
                          <a:pt x="152031" y="16052"/>
                        </a:lnTo>
                        <a:lnTo>
                          <a:pt x="152539" y="14935"/>
                        </a:lnTo>
                        <a:lnTo>
                          <a:pt x="152539" y="11264"/>
                        </a:lnTo>
                        <a:close/>
                      </a:path>
                      <a:path w="243840" h="20320">
                        <a:moveTo>
                          <a:pt x="169151" y="7937"/>
                        </a:moveTo>
                        <a:lnTo>
                          <a:pt x="169087" y="4076"/>
                        </a:lnTo>
                        <a:lnTo>
                          <a:pt x="168490" y="2692"/>
                        </a:lnTo>
                        <a:lnTo>
                          <a:pt x="167398" y="1663"/>
                        </a:lnTo>
                        <a:lnTo>
                          <a:pt x="167398" y="4572"/>
                        </a:lnTo>
                        <a:lnTo>
                          <a:pt x="167398" y="6959"/>
                        </a:lnTo>
                        <a:lnTo>
                          <a:pt x="167005" y="7937"/>
                        </a:lnTo>
                        <a:lnTo>
                          <a:pt x="165417" y="9525"/>
                        </a:lnTo>
                        <a:lnTo>
                          <a:pt x="164439" y="9918"/>
                        </a:lnTo>
                        <a:lnTo>
                          <a:pt x="162102" y="9918"/>
                        </a:lnTo>
                        <a:lnTo>
                          <a:pt x="161124" y="9525"/>
                        </a:lnTo>
                        <a:lnTo>
                          <a:pt x="159537" y="7937"/>
                        </a:lnTo>
                        <a:lnTo>
                          <a:pt x="159143" y="6959"/>
                        </a:lnTo>
                        <a:lnTo>
                          <a:pt x="159143" y="5791"/>
                        </a:lnTo>
                        <a:lnTo>
                          <a:pt x="160286" y="2895"/>
                        </a:lnTo>
                        <a:lnTo>
                          <a:pt x="161048" y="2070"/>
                        </a:lnTo>
                        <a:lnTo>
                          <a:pt x="162039" y="1663"/>
                        </a:lnTo>
                        <a:lnTo>
                          <a:pt x="164439" y="1663"/>
                        </a:lnTo>
                        <a:lnTo>
                          <a:pt x="165417" y="2044"/>
                        </a:lnTo>
                        <a:lnTo>
                          <a:pt x="167005" y="3568"/>
                        </a:lnTo>
                        <a:lnTo>
                          <a:pt x="167398" y="4572"/>
                        </a:lnTo>
                        <a:lnTo>
                          <a:pt x="167398" y="1663"/>
                        </a:lnTo>
                        <a:lnTo>
                          <a:pt x="166217" y="546"/>
                        </a:lnTo>
                        <a:lnTo>
                          <a:pt x="165036" y="12"/>
                        </a:lnTo>
                        <a:lnTo>
                          <a:pt x="161366" y="12"/>
                        </a:lnTo>
                        <a:lnTo>
                          <a:pt x="160185" y="546"/>
                        </a:lnTo>
                        <a:lnTo>
                          <a:pt x="158102" y="2692"/>
                        </a:lnTo>
                        <a:lnTo>
                          <a:pt x="157581" y="4076"/>
                        </a:lnTo>
                        <a:lnTo>
                          <a:pt x="157581" y="7569"/>
                        </a:lnTo>
                        <a:lnTo>
                          <a:pt x="158115" y="8978"/>
                        </a:lnTo>
                        <a:lnTo>
                          <a:pt x="160261" y="11061"/>
                        </a:lnTo>
                        <a:lnTo>
                          <a:pt x="161620" y="11569"/>
                        </a:lnTo>
                        <a:lnTo>
                          <a:pt x="163271" y="11569"/>
                        </a:lnTo>
                        <a:lnTo>
                          <a:pt x="166395" y="10833"/>
                        </a:lnTo>
                        <a:lnTo>
                          <a:pt x="165544" y="13169"/>
                        </a:lnTo>
                        <a:lnTo>
                          <a:pt x="163918" y="15494"/>
                        </a:lnTo>
                        <a:lnTo>
                          <a:pt x="161531" y="17818"/>
                        </a:lnTo>
                        <a:lnTo>
                          <a:pt x="163728" y="17818"/>
                        </a:lnTo>
                        <a:lnTo>
                          <a:pt x="168668" y="9918"/>
                        </a:lnTo>
                        <a:lnTo>
                          <a:pt x="169151" y="7937"/>
                        </a:lnTo>
                        <a:close/>
                      </a:path>
                      <a:path w="243840" h="20320">
                        <a:moveTo>
                          <a:pt x="186055" y="5892"/>
                        </a:moveTo>
                        <a:lnTo>
                          <a:pt x="185483" y="3683"/>
                        </a:lnTo>
                        <a:lnTo>
                          <a:pt x="184378" y="2260"/>
                        </a:lnTo>
                        <a:lnTo>
                          <a:pt x="184378" y="3886"/>
                        </a:lnTo>
                        <a:lnTo>
                          <a:pt x="184378" y="13906"/>
                        </a:lnTo>
                        <a:lnTo>
                          <a:pt x="182905" y="16256"/>
                        </a:lnTo>
                        <a:lnTo>
                          <a:pt x="176606" y="16256"/>
                        </a:lnTo>
                        <a:lnTo>
                          <a:pt x="175133" y="13906"/>
                        </a:lnTo>
                        <a:lnTo>
                          <a:pt x="175044" y="3886"/>
                        </a:lnTo>
                        <a:lnTo>
                          <a:pt x="176631" y="1473"/>
                        </a:lnTo>
                        <a:lnTo>
                          <a:pt x="182880" y="1473"/>
                        </a:lnTo>
                        <a:lnTo>
                          <a:pt x="184378" y="3886"/>
                        </a:lnTo>
                        <a:lnTo>
                          <a:pt x="184378" y="2260"/>
                        </a:lnTo>
                        <a:lnTo>
                          <a:pt x="183781" y="1473"/>
                        </a:lnTo>
                        <a:lnTo>
                          <a:pt x="183222" y="736"/>
                        </a:lnTo>
                        <a:lnTo>
                          <a:pt x="181927" y="12"/>
                        </a:lnTo>
                        <a:lnTo>
                          <a:pt x="177190" y="12"/>
                        </a:lnTo>
                        <a:lnTo>
                          <a:pt x="175755" y="863"/>
                        </a:lnTo>
                        <a:lnTo>
                          <a:pt x="173863" y="4292"/>
                        </a:lnTo>
                        <a:lnTo>
                          <a:pt x="173494" y="5892"/>
                        </a:lnTo>
                        <a:lnTo>
                          <a:pt x="173482" y="12065"/>
                        </a:lnTo>
                        <a:lnTo>
                          <a:pt x="173926" y="13906"/>
                        </a:lnTo>
                        <a:lnTo>
                          <a:pt x="176072" y="17043"/>
                        </a:lnTo>
                        <a:lnTo>
                          <a:pt x="177393" y="17818"/>
                        </a:lnTo>
                        <a:lnTo>
                          <a:pt x="181864" y="17818"/>
                        </a:lnTo>
                        <a:lnTo>
                          <a:pt x="183159" y="17119"/>
                        </a:lnTo>
                        <a:lnTo>
                          <a:pt x="183883" y="16256"/>
                        </a:lnTo>
                        <a:lnTo>
                          <a:pt x="185470" y="14376"/>
                        </a:lnTo>
                        <a:lnTo>
                          <a:pt x="186055" y="12065"/>
                        </a:lnTo>
                        <a:lnTo>
                          <a:pt x="186055" y="5892"/>
                        </a:lnTo>
                        <a:close/>
                      </a:path>
                      <a:path w="243840" h="20320">
                        <a:moveTo>
                          <a:pt x="202488" y="5892"/>
                        </a:moveTo>
                        <a:lnTo>
                          <a:pt x="201930" y="3683"/>
                        </a:lnTo>
                        <a:lnTo>
                          <a:pt x="200825" y="2260"/>
                        </a:lnTo>
                        <a:lnTo>
                          <a:pt x="200825" y="3886"/>
                        </a:lnTo>
                        <a:lnTo>
                          <a:pt x="200825" y="13906"/>
                        </a:lnTo>
                        <a:lnTo>
                          <a:pt x="199339" y="16256"/>
                        </a:lnTo>
                        <a:lnTo>
                          <a:pt x="193040" y="16256"/>
                        </a:lnTo>
                        <a:lnTo>
                          <a:pt x="191579" y="13906"/>
                        </a:lnTo>
                        <a:lnTo>
                          <a:pt x="191477" y="3886"/>
                        </a:lnTo>
                        <a:lnTo>
                          <a:pt x="193078" y="1473"/>
                        </a:lnTo>
                        <a:lnTo>
                          <a:pt x="199313" y="1473"/>
                        </a:lnTo>
                        <a:lnTo>
                          <a:pt x="200825" y="3886"/>
                        </a:lnTo>
                        <a:lnTo>
                          <a:pt x="200825" y="2260"/>
                        </a:lnTo>
                        <a:lnTo>
                          <a:pt x="200228" y="1473"/>
                        </a:lnTo>
                        <a:lnTo>
                          <a:pt x="199656" y="736"/>
                        </a:lnTo>
                        <a:lnTo>
                          <a:pt x="198361" y="12"/>
                        </a:lnTo>
                        <a:lnTo>
                          <a:pt x="193624" y="12"/>
                        </a:lnTo>
                        <a:lnTo>
                          <a:pt x="192201" y="863"/>
                        </a:lnTo>
                        <a:lnTo>
                          <a:pt x="190296" y="4292"/>
                        </a:lnTo>
                        <a:lnTo>
                          <a:pt x="189941" y="5892"/>
                        </a:lnTo>
                        <a:lnTo>
                          <a:pt x="189915" y="12065"/>
                        </a:lnTo>
                        <a:lnTo>
                          <a:pt x="190360" y="13906"/>
                        </a:lnTo>
                        <a:lnTo>
                          <a:pt x="192506" y="17043"/>
                        </a:lnTo>
                        <a:lnTo>
                          <a:pt x="193827" y="17818"/>
                        </a:lnTo>
                        <a:lnTo>
                          <a:pt x="198297" y="17818"/>
                        </a:lnTo>
                        <a:lnTo>
                          <a:pt x="199593" y="17119"/>
                        </a:lnTo>
                        <a:lnTo>
                          <a:pt x="200329" y="16256"/>
                        </a:lnTo>
                        <a:lnTo>
                          <a:pt x="201904" y="14376"/>
                        </a:lnTo>
                        <a:lnTo>
                          <a:pt x="202488" y="12065"/>
                        </a:lnTo>
                        <a:lnTo>
                          <a:pt x="202488" y="5892"/>
                        </a:lnTo>
                        <a:close/>
                      </a:path>
                      <a:path w="243840" h="20320">
                        <a:moveTo>
                          <a:pt x="218948" y="5892"/>
                        </a:moveTo>
                        <a:lnTo>
                          <a:pt x="218376" y="3683"/>
                        </a:lnTo>
                        <a:lnTo>
                          <a:pt x="217271" y="2260"/>
                        </a:lnTo>
                        <a:lnTo>
                          <a:pt x="217271" y="3886"/>
                        </a:lnTo>
                        <a:lnTo>
                          <a:pt x="217271" y="13906"/>
                        </a:lnTo>
                        <a:lnTo>
                          <a:pt x="215798" y="16256"/>
                        </a:lnTo>
                        <a:lnTo>
                          <a:pt x="209486" y="16256"/>
                        </a:lnTo>
                        <a:lnTo>
                          <a:pt x="208026" y="13906"/>
                        </a:lnTo>
                        <a:lnTo>
                          <a:pt x="207924" y="3886"/>
                        </a:lnTo>
                        <a:lnTo>
                          <a:pt x="209524" y="1473"/>
                        </a:lnTo>
                        <a:lnTo>
                          <a:pt x="215760" y="1473"/>
                        </a:lnTo>
                        <a:lnTo>
                          <a:pt x="217271" y="3886"/>
                        </a:lnTo>
                        <a:lnTo>
                          <a:pt x="217271" y="2260"/>
                        </a:lnTo>
                        <a:lnTo>
                          <a:pt x="216674" y="1473"/>
                        </a:lnTo>
                        <a:lnTo>
                          <a:pt x="216103" y="736"/>
                        </a:lnTo>
                        <a:lnTo>
                          <a:pt x="214820" y="12"/>
                        </a:lnTo>
                        <a:lnTo>
                          <a:pt x="210070" y="12"/>
                        </a:lnTo>
                        <a:lnTo>
                          <a:pt x="208648" y="863"/>
                        </a:lnTo>
                        <a:lnTo>
                          <a:pt x="206756" y="4292"/>
                        </a:lnTo>
                        <a:lnTo>
                          <a:pt x="206387" y="5892"/>
                        </a:lnTo>
                        <a:lnTo>
                          <a:pt x="206362" y="12065"/>
                        </a:lnTo>
                        <a:lnTo>
                          <a:pt x="206806" y="13906"/>
                        </a:lnTo>
                        <a:lnTo>
                          <a:pt x="208953" y="17043"/>
                        </a:lnTo>
                        <a:lnTo>
                          <a:pt x="210273" y="17818"/>
                        </a:lnTo>
                        <a:lnTo>
                          <a:pt x="214757" y="17818"/>
                        </a:lnTo>
                        <a:lnTo>
                          <a:pt x="216039" y="17119"/>
                        </a:lnTo>
                        <a:lnTo>
                          <a:pt x="216776" y="16256"/>
                        </a:lnTo>
                        <a:lnTo>
                          <a:pt x="218363" y="14376"/>
                        </a:lnTo>
                        <a:lnTo>
                          <a:pt x="218948" y="12065"/>
                        </a:lnTo>
                        <a:lnTo>
                          <a:pt x="218948" y="5892"/>
                        </a:lnTo>
                        <a:close/>
                      </a:path>
                      <a:path w="243840" h="20320">
                        <a:moveTo>
                          <a:pt x="240830" y="4114"/>
                        </a:moveTo>
                        <a:lnTo>
                          <a:pt x="239420" y="4114"/>
                        </a:lnTo>
                        <a:lnTo>
                          <a:pt x="239420" y="5321"/>
                        </a:lnTo>
                        <a:lnTo>
                          <a:pt x="239420" y="8089"/>
                        </a:lnTo>
                        <a:lnTo>
                          <a:pt x="231800" y="8089"/>
                        </a:lnTo>
                        <a:lnTo>
                          <a:pt x="231800" y="5321"/>
                        </a:lnTo>
                        <a:lnTo>
                          <a:pt x="239420" y="5321"/>
                        </a:lnTo>
                        <a:lnTo>
                          <a:pt x="239420" y="4114"/>
                        </a:lnTo>
                        <a:lnTo>
                          <a:pt x="230378" y="4114"/>
                        </a:lnTo>
                        <a:lnTo>
                          <a:pt x="230378" y="9309"/>
                        </a:lnTo>
                        <a:lnTo>
                          <a:pt x="240830" y="9309"/>
                        </a:lnTo>
                        <a:lnTo>
                          <a:pt x="240830" y="8089"/>
                        </a:lnTo>
                        <a:lnTo>
                          <a:pt x="240830" y="5321"/>
                        </a:lnTo>
                        <a:lnTo>
                          <a:pt x="240830" y="4114"/>
                        </a:lnTo>
                        <a:close/>
                      </a:path>
                      <a:path w="243840" h="20320">
                        <a:moveTo>
                          <a:pt x="243408" y="10947"/>
                        </a:moveTo>
                        <a:lnTo>
                          <a:pt x="227888" y="10947"/>
                        </a:lnTo>
                        <a:lnTo>
                          <a:pt x="227888" y="12217"/>
                        </a:lnTo>
                        <a:lnTo>
                          <a:pt x="231660" y="12217"/>
                        </a:lnTo>
                        <a:lnTo>
                          <a:pt x="230657" y="16281"/>
                        </a:lnTo>
                        <a:lnTo>
                          <a:pt x="232156" y="16281"/>
                        </a:lnTo>
                        <a:lnTo>
                          <a:pt x="232473" y="14998"/>
                        </a:lnTo>
                        <a:lnTo>
                          <a:pt x="239687" y="14998"/>
                        </a:lnTo>
                        <a:lnTo>
                          <a:pt x="239598" y="16281"/>
                        </a:lnTo>
                        <a:lnTo>
                          <a:pt x="239166" y="18021"/>
                        </a:lnTo>
                        <a:lnTo>
                          <a:pt x="237769" y="18694"/>
                        </a:lnTo>
                        <a:lnTo>
                          <a:pt x="235419" y="18694"/>
                        </a:lnTo>
                        <a:lnTo>
                          <a:pt x="235572" y="19977"/>
                        </a:lnTo>
                        <a:lnTo>
                          <a:pt x="237845" y="19977"/>
                        </a:lnTo>
                        <a:lnTo>
                          <a:pt x="240271" y="18910"/>
                        </a:lnTo>
                        <a:lnTo>
                          <a:pt x="240842" y="18199"/>
                        </a:lnTo>
                        <a:lnTo>
                          <a:pt x="241122" y="17208"/>
                        </a:lnTo>
                        <a:lnTo>
                          <a:pt x="241122" y="14998"/>
                        </a:lnTo>
                        <a:lnTo>
                          <a:pt x="241122" y="13779"/>
                        </a:lnTo>
                        <a:lnTo>
                          <a:pt x="232778" y="13779"/>
                        </a:lnTo>
                        <a:lnTo>
                          <a:pt x="233146" y="12217"/>
                        </a:lnTo>
                        <a:lnTo>
                          <a:pt x="243408" y="12217"/>
                        </a:lnTo>
                        <a:lnTo>
                          <a:pt x="243408" y="10947"/>
                        </a:lnTo>
                        <a:close/>
                      </a:path>
                    </a:pathLst>
                  </a:custGeom>
                  <a:solidFill>
                    <a:srgbClr val="050100"/>
                  </a:solidFill>
                </p:spPr>
                <p:txBody>
                  <a:bodyPr wrap="square" lIns="0" tIns="0" rIns="0" bIns="0" rtlCol="0"/>
                  <a:lstStyle/>
                  <a:p>
                    <a:endParaRPr/>
                  </a:p>
                </p:txBody>
              </p:sp>
              <p:sp>
                <p:nvSpPr>
                  <p:cNvPr id="745" name="object 121"/>
                  <p:cNvSpPr/>
                  <p:nvPr/>
                </p:nvSpPr>
                <p:spPr>
                  <a:xfrm>
                    <a:off x="6596734" y="8572300"/>
                    <a:ext cx="0" cy="25400"/>
                  </a:xfrm>
                  <a:custGeom>
                    <a:avLst/>
                    <a:gdLst/>
                    <a:ahLst/>
                    <a:cxnLst/>
                    <a:rect l="l" t="t" r="r" b="b"/>
                    <a:pathLst>
                      <a:path h="25400">
                        <a:moveTo>
                          <a:pt x="0" y="24803"/>
                        </a:moveTo>
                        <a:lnTo>
                          <a:pt x="0" y="0"/>
                        </a:lnTo>
                      </a:path>
                    </a:pathLst>
                  </a:custGeom>
                  <a:ln w="3175">
                    <a:solidFill>
                      <a:srgbClr val="231A16"/>
                    </a:solidFill>
                  </a:ln>
                </p:spPr>
                <p:txBody>
                  <a:bodyPr wrap="square" lIns="0" tIns="0" rIns="0" bIns="0" rtlCol="0"/>
                  <a:lstStyle/>
                  <a:p>
                    <a:endParaRPr/>
                  </a:p>
                </p:txBody>
              </p:sp>
              <p:sp>
                <p:nvSpPr>
                  <p:cNvPr id="746" name="object 122"/>
                  <p:cNvSpPr/>
                  <p:nvPr/>
                </p:nvSpPr>
                <p:spPr>
                  <a:xfrm>
                    <a:off x="6437223" y="8760879"/>
                    <a:ext cx="8255" cy="14604"/>
                  </a:xfrm>
                  <a:custGeom>
                    <a:avLst/>
                    <a:gdLst/>
                    <a:ahLst/>
                    <a:cxnLst/>
                    <a:rect l="l" t="t" r="r" b="b"/>
                    <a:pathLst>
                      <a:path w="8254" h="14604">
                        <a:moveTo>
                          <a:pt x="2032" y="12"/>
                        </a:moveTo>
                        <a:lnTo>
                          <a:pt x="1841" y="12"/>
                        </a:lnTo>
                        <a:lnTo>
                          <a:pt x="0" y="3187"/>
                        </a:lnTo>
                        <a:lnTo>
                          <a:pt x="0" y="3517"/>
                        </a:lnTo>
                        <a:lnTo>
                          <a:pt x="2032" y="12"/>
                        </a:lnTo>
                        <a:close/>
                      </a:path>
                      <a:path w="8254" h="14604">
                        <a:moveTo>
                          <a:pt x="2603" y="9207"/>
                        </a:moveTo>
                        <a:lnTo>
                          <a:pt x="0" y="13703"/>
                        </a:lnTo>
                        <a:lnTo>
                          <a:pt x="0" y="14033"/>
                        </a:lnTo>
                        <a:lnTo>
                          <a:pt x="2603" y="9525"/>
                        </a:lnTo>
                        <a:lnTo>
                          <a:pt x="2603" y="9207"/>
                        </a:lnTo>
                        <a:close/>
                      </a:path>
                      <a:path w="8254" h="14604">
                        <a:moveTo>
                          <a:pt x="5067" y="12"/>
                        </a:moveTo>
                        <a:lnTo>
                          <a:pt x="4876" y="12"/>
                        </a:lnTo>
                        <a:lnTo>
                          <a:pt x="0" y="8458"/>
                        </a:lnTo>
                        <a:lnTo>
                          <a:pt x="0" y="8788"/>
                        </a:lnTo>
                        <a:lnTo>
                          <a:pt x="5067" y="12"/>
                        </a:lnTo>
                        <a:close/>
                      </a:path>
                      <a:path w="8254" h="14604">
                        <a:moveTo>
                          <a:pt x="8102" y="0"/>
                        </a:moveTo>
                        <a:lnTo>
                          <a:pt x="7912" y="0"/>
                        </a:lnTo>
                        <a:lnTo>
                          <a:pt x="4114" y="6578"/>
                        </a:lnTo>
                        <a:lnTo>
                          <a:pt x="4305" y="6578"/>
                        </a:lnTo>
                        <a:lnTo>
                          <a:pt x="8102" y="0"/>
                        </a:lnTo>
                        <a:close/>
                      </a:path>
                    </a:pathLst>
                  </a:custGeom>
                  <a:solidFill>
                    <a:srgbClr val="D48E7C"/>
                  </a:solidFill>
                </p:spPr>
                <p:txBody>
                  <a:bodyPr wrap="square" lIns="0" tIns="0" rIns="0" bIns="0" rtlCol="0"/>
                  <a:lstStyle/>
                  <a:p>
                    <a:endParaRPr/>
                  </a:p>
                </p:txBody>
              </p:sp>
              <p:sp>
                <p:nvSpPr>
                  <p:cNvPr id="747" name="object 123"/>
                  <p:cNvSpPr/>
                  <p:nvPr/>
                </p:nvSpPr>
                <p:spPr>
                  <a:xfrm>
                    <a:off x="6439832" y="8767463"/>
                    <a:ext cx="1905" cy="3175"/>
                  </a:xfrm>
                  <a:custGeom>
                    <a:avLst/>
                    <a:gdLst/>
                    <a:ahLst/>
                    <a:cxnLst/>
                    <a:rect l="l" t="t" r="r" b="b"/>
                    <a:pathLst>
                      <a:path w="1904" h="3175">
                        <a:moveTo>
                          <a:pt x="1701" y="0"/>
                        </a:moveTo>
                        <a:lnTo>
                          <a:pt x="1511" y="0"/>
                        </a:lnTo>
                        <a:lnTo>
                          <a:pt x="0" y="2616"/>
                        </a:lnTo>
                        <a:lnTo>
                          <a:pt x="0" y="2946"/>
                        </a:lnTo>
                        <a:lnTo>
                          <a:pt x="1701" y="0"/>
                        </a:lnTo>
                        <a:close/>
                      </a:path>
                    </a:pathLst>
                  </a:custGeom>
                  <a:solidFill>
                    <a:srgbClr val="552220"/>
                  </a:solidFill>
                </p:spPr>
                <p:txBody>
                  <a:bodyPr wrap="square" lIns="0" tIns="0" rIns="0" bIns="0" rtlCol="0"/>
                  <a:lstStyle/>
                  <a:p>
                    <a:endParaRPr/>
                  </a:p>
                </p:txBody>
              </p:sp>
              <p:sp>
                <p:nvSpPr>
                  <p:cNvPr id="748" name="object 124"/>
                  <p:cNvSpPr/>
                  <p:nvPr/>
                </p:nvSpPr>
                <p:spPr>
                  <a:xfrm>
                    <a:off x="6437232" y="8760880"/>
                    <a:ext cx="11430" cy="19685"/>
                  </a:xfrm>
                  <a:custGeom>
                    <a:avLst/>
                    <a:gdLst/>
                    <a:ahLst/>
                    <a:cxnLst/>
                    <a:rect l="l" t="t" r="r" b="b"/>
                    <a:pathLst>
                      <a:path w="11429" h="19684">
                        <a:moveTo>
                          <a:pt x="2603" y="14465"/>
                        </a:moveTo>
                        <a:lnTo>
                          <a:pt x="0" y="18961"/>
                        </a:lnTo>
                        <a:lnTo>
                          <a:pt x="0" y="19291"/>
                        </a:lnTo>
                        <a:lnTo>
                          <a:pt x="2603" y="14782"/>
                        </a:lnTo>
                        <a:lnTo>
                          <a:pt x="2603" y="14465"/>
                        </a:lnTo>
                        <a:close/>
                      </a:path>
                      <a:path w="11429" h="19684">
                        <a:moveTo>
                          <a:pt x="6489" y="8051"/>
                        </a:moveTo>
                        <a:lnTo>
                          <a:pt x="6299" y="8051"/>
                        </a:lnTo>
                        <a:lnTo>
                          <a:pt x="4254" y="11607"/>
                        </a:lnTo>
                        <a:lnTo>
                          <a:pt x="4254" y="11929"/>
                        </a:lnTo>
                        <a:lnTo>
                          <a:pt x="6489" y="8051"/>
                        </a:lnTo>
                        <a:close/>
                      </a:path>
                      <a:path w="11429" h="19684">
                        <a:moveTo>
                          <a:pt x="11137" y="0"/>
                        </a:moveTo>
                        <a:lnTo>
                          <a:pt x="10947" y="0"/>
                        </a:lnTo>
                        <a:lnTo>
                          <a:pt x="7150" y="6578"/>
                        </a:lnTo>
                        <a:lnTo>
                          <a:pt x="7340" y="6578"/>
                        </a:lnTo>
                        <a:lnTo>
                          <a:pt x="11137" y="0"/>
                        </a:lnTo>
                        <a:close/>
                      </a:path>
                    </a:pathLst>
                  </a:custGeom>
                  <a:solidFill>
                    <a:srgbClr val="D48E7C"/>
                  </a:solidFill>
                </p:spPr>
                <p:txBody>
                  <a:bodyPr wrap="square" lIns="0" tIns="0" rIns="0" bIns="0" rtlCol="0"/>
                  <a:lstStyle/>
                  <a:p>
                    <a:endParaRPr/>
                  </a:p>
                </p:txBody>
              </p:sp>
              <p:sp>
                <p:nvSpPr>
                  <p:cNvPr id="749" name="object 125"/>
                  <p:cNvSpPr/>
                  <p:nvPr/>
                </p:nvSpPr>
                <p:spPr>
                  <a:xfrm>
                    <a:off x="6439832" y="8767464"/>
                    <a:ext cx="5080" cy="8255"/>
                  </a:xfrm>
                  <a:custGeom>
                    <a:avLst/>
                    <a:gdLst/>
                    <a:ahLst/>
                    <a:cxnLst/>
                    <a:rect l="l" t="t" r="r" b="b"/>
                    <a:pathLst>
                      <a:path w="5079" h="8254">
                        <a:moveTo>
                          <a:pt x="1651" y="5016"/>
                        </a:moveTo>
                        <a:lnTo>
                          <a:pt x="0" y="7873"/>
                        </a:lnTo>
                        <a:lnTo>
                          <a:pt x="0" y="8204"/>
                        </a:lnTo>
                        <a:lnTo>
                          <a:pt x="1651" y="5346"/>
                        </a:lnTo>
                        <a:lnTo>
                          <a:pt x="1651" y="5016"/>
                        </a:lnTo>
                        <a:close/>
                      </a:path>
                      <a:path w="5079" h="8254">
                        <a:moveTo>
                          <a:pt x="4737" y="0"/>
                        </a:moveTo>
                        <a:lnTo>
                          <a:pt x="4546" y="0"/>
                        </a:lnTo>
                        <a:lnTo>
                          <a:pt x="3708" y="1460"/>
                        </a:lnTo>
                        <a:lnTo>
                          <a:pt x="3886" y="1460"/>
                        </a:lnTo>
                        <a:lnTo>
                          <a:pt x="4737" y="0"/>
                        </a:lnTo>
                        <a:close/>
                      </a:path>
                    </a:pathLst>
                  </a:custGeom>
                  <a:solidFill>
                    <a:srgbClr val="552220"/>
                  </a:solidFill>
                </p:spPr>
                <p:txBody>
                  <a:bodyPr wrap="square" lIns="0" tIns="0" rIns="0" bIns="0" rtlCol="0"/>
                  <a:lstStyle/>
                  <a:p>
                    <a:endParaRPr/>
                  </a:p>
                </p:txBody>
              </p:sp>
              <p:sp>
                <p:nvSpPr>
                  <p:cNvPr id="750" name="object 126"/>
                  <p:cNvSpPr/>
                  <p:nvPr/>
                </p:nvSpPr>
                <p:spPr>
                  <a:xfrm>
                    <a:off x="6437232" y="8760881"/>
                    <a:ext cx="14604" cy="24765"/>
                  </a:xfrm>
                  <a:custGeom>
                    <a:avLst/>
                    <a:gdLst/>
                    <a:ahLst/>
                    <a:cxnLst/>
                    <a:rect l="l" t="t" r="r" b="b"/>
                    <a:pathLst>
                      <a:path w="14604" h="24765">
                        <a:moveTo>
                          <a:pt x="5875" y="14379"/>
                        </a:moveTo>
                        <a:lnTo>
                          <a:pt x="5549" y="14604"/>
                        </a:lnTo>
                        <a:lnTo>
                          <a:pt x="0" y="24218"/>
                        </a:lnTo>
                        <a:lnTo>
                          <a:pt x="0" y="24549"/>
                        </a:lnTo>
                        <a:lnTo>
                          <a:pt x="5875" y="14379"/>
                        </a:lnTo>
                        <a:close/>
                      </a:path>
                      <a:path w="14604" h="24765">
                        <a:moveTo>
                          <a:pt x="9525" y="8051"/>
                        </a:moveTo>
                        <a:lnTo>
                          <a:pt x="9334" y="8051"/>
                        </a:lnTo>
                        <a:lnTo>
                          <a:pt x="6921" y="12230"/>
                        </a:lnTo>
                        <a:lnTo>
                          <a:pt x="7137" y="12191"/>
                        </a:lnTo>
                        <a:lnTo>
                          <a:pt x="9525" y="8051"/>
                        </a:lnTo>
                        <a:close/>
                      </a:path>
                      <a:path w="14604" h="24765">
                        <a:moveTo>
                          <a:pt x="14173" y="0"/>
                        </a:moveTo>
                        <a:lnTo>
                          <a:pt x="13982" y="0"/>
                        </a:lnTo>
                        <a:lnTo>
                          <a:pt x="10185" y="6578"/>
                        </a:lnTo>
                        <a:lnTo>
                          <a:pt x="10375" y="6578"/>
                        </a:lnTo>
                        <a:lnTo>
                          <a:pt x="14173" y="0"/>
                        </a:lnTo>
                        <a:close/>
                      </a:path>
                    </a:pathLst>
                  </a:custGeom>
                  <a:solidFill>
                    <a:srgbClr val="D48E7C"/>
                  </a:solidFill>
                </p:spPr>
                <p:txBody>
                  <a:bodyPr wrap="square" lIns="0" tIns="0" rIns="0" bIns="0" rtlCol="0"/>
                  <a:lstStyle/>
                  <a:p>
                    <a:endParaRPr/>
                  </a:p>
                </p:txBody>
              </p:sp>
              <p:sp>
                <p:nvSpPr>
                  <p:cNvPr id="751" name="object 127"/>
                  <p:cNvSpPr/>
                  <p:nvPr/>
                </p:nvSpPr>
                <p:spPr>
                  <a:xfrm>
                    <a:off x="6442786" y="8767468"/>
                    <a:ext cx="5080" cy="8255"/>
                  </a:xfrm>
                  <a:custGeom>
                    <a:avLst/>
                    <a:gdLst/>
                    <a:ahLst/>
                    <a:cxnLst/>
                    <a:rect l="l" t="t" r="r" b="b"/>
                    <a:pathLst>
                      <a:path w="5079" h="8254">
                        <a:moveTo>
                          <a:pt x="1587" y="5600"/>
                        </a:moveTo>
                        <a:lnTo>
                          <a:pt x="1371" y="5638"/>
                        </a:lnTo>
                        <a:lnTo>
                          <a:pt x="0" y="8013"/>
                        </a:lnTo>
                        <a:lnTo>
                          <a:pt x="317" y="7785"/>
                        </a:lnTo>
                        <a:lnTo>
                          <a:pt x="1587" y="5600"/>
                        </a:lnTo>
                        <a:close/>
                      </a:path>
                      <a:path w="5079" h="8254">
                        <a:moveTo>
                          <a:pt x="4813" y="0"/>
                        </a:moveTo>
                        <a:lnTo>
                          <a:pt x="4635" y="0"/>
                        </a:lnTo>
                        <a:lnTo>
                          <a:pt x="3784" y="1460"/>
                        </a:lnTo>
                        <a:lnTo>
                          <a:pt x="3975" y="1460"/>
                        </a:lnTo>
                        <a:lnTo>
                          <a:pt x="4813" y="0"/>
                        </a:lnTo>
                        <a:close/>
                      </a:path>
                    </a:pathLst>
                  </a:custGeom>
                  <a:solidFill>
                    <a:srgbClr val="552220"/>
                  </a:solidFill>
                </p:spPr>
                <p:txBody>
                  <a:bodyPr wrap="square" lIns="0" tIns="0" rIns="0" bIns="0" rtlCol="0"/>
                  <a:lstStyle/>
                  <a:p>
                    <a:endParaRPr/>
                  </a:p>
                </p:txBody>
              </p:sp>
              <p:sp>
                <p:nvSpPr>
                  <p:cNvPr id="752" name="object 128"/>
                  <p:cNvSpPr/>
                  <p:nvPr/>
                </p:nvSpPr>
                <p:spPr>
                  <a:xfrm>
                    <a:off x="6437643" y="8760880"/>
                    <a:ext cx="17145" cy="29209"/>
                  </a:xfrm>
                  <a:custGeom>
                    <a:avLst/>
                    <a:gdLst/>
                    <a:ahLst/>
                    <a:cxnLst/>
                    <a:rect l="l" t="t" r="r" b="b"/>
                    <a:pathLst>
                      <a:path w="17145" h="29209">
                        <a:moveTo>
                          <a:pt x="3352" y="22961"/>
                        </a:moveTo>
                        <a:lnTo>
                          <a:pt x="0" y="28765"/>
                        </a:lnTo>
                        <a:lnTo>
                          <a:pt x="189" y="28765"/>
                        </a:lnTo>
                        <a:lnTo>
                          <a:pt x="3441" y="23126"/>
                        </a:lnTo>
                        <a:lnTo>
                          <a:pt x="3352" y="22961"/>
                        </a:lnTo>
                        <a:close/>
                      </a:path>
                      <a:path w="17145" h="29209">
                        <a:moveTo>
                          <a:pt x="8686" y="13716"/>
                        </a:moveTo>
                        <a:lnTo>
                          <a:pt x="4267" y="21361"/>
                        </a:lnTo>
                        <a:lnTo>
                          <a:pt x="4377" y="21509"/>
                        </a:lnTo>
                        <a:lnTo>
                          <a:pt x="8862" y="13740"/>
                        </a:lnTo>
                        <a:lnTo>
                          <a:pt x="8686" y="13716"/>
                        </a:lnTo>
                        <a:close/>
                      </a:path>
                      <a:path w="17145" h="29209">
                        <a:moveTo>
                          <a:pt x="12145" y="8051"/>
                        </a:moveTo>
                        <a:lnTo>
                          <a:pt x="11963" y="8051"/>
                        </a:lnTo>
                        <a:lnTo>
                          <a:pt x="9524" y="12268"/>
                        </a:lnTo>
                        <a:lnTo>
                          <a:pt x="9690" y="12306"/>
                        </a:lnTo>
                        <a:lnTo>
                          <a:pt x="12145" y="8051"/>
                        </a:lnTo>
                        <a:close/>
                      </a:path>
                      <a:path w="17145" h="29209">
                        <a:moveTo>
                          <a:pt x="16793" y="0"/>
                        </a:moveTo>
                        <a:lnTo>
                          <a:pt x="16598" y="0"/>
                        </a:lnTo>
                        <a:lnTo>
                          <a:pt x="12801" y="6578"/>
                        </a:lnTo>
                        <a:lnTo>
                          <a:pt x="12992" y="6578"/>
                        </a:lnTo>
                        <a:lnTo>
                          <a:pt x="16793" y="0"/>
                        </a:lnTo>
                        <a:close/>
                      </a:path>
                    </a:pathLst>
                  </a:custGeom>
                  <a:solidFill>
                    <a:srgbClr val="D48E7C"/>
                  </a:solidFill>
                </p:spPr>
                <p:txBody>
                  <a:bodyPr wrap="square" lIns="0" tIns="0" rIns="0" bIns="0" rtlCol="0"/>
                  <a:lstStyle/>
                  <a:p>
                    <a:endParaRPr/>
                  </a:p>
                </p:txBody>
              </p:sp>
              <p:sp>
                <p:nvSpPr>
                  <p:cNvPr id="753" name="object 129"/>
                  <p:cNvSpPr/>
                  <p:nvPr/>
                </p:nvSpPr>
                <p:spPr>
                  <a:xfrm>
                    <a:off x="6441072" y="8767456"/>
                    <a:ext cx="10160" cy="17145"/>
                  </a:xfrm>
                  <a:custGeom>
                    <a:avLst/>
                    <a:gdLst/>
                    <a:ahLst/>
                    <a:cxnLst/>
                    <a:rect l="l" t="t" r="r" b="b"/>
                    <a:pathLst>
                      <a:path w="10160" h="17145">
                        <a:moveTo>
                          <a:pt x="843" y="14782"/>
                        </a:moveTo>
                        <a:lnTo>
                          <a:pt x="0" y="16238"/>
                        </a:lnTo>
                        <a:lnTo>
                          <a:pt x="17" y="16547"/>
                        </a:lnTo>
                        <a:lnTo>
                          <a:pt x="945" y="14935"/>
                        </a:lnTo>
                        <a:lnTo>
                          <a:pt x="843" y="14782"/>
                        </a:lnTo>
                        <a:close/>
                      </a:path>
                      <a:path w="10160" h="17145">
                        <a:moveTo>
                          <a:pt x="6101" y="5689"/>
                        </a:moveTo>
                        <a:lnTo>
                          <a:pt x="5263" y="7137"/>
                        </a:lnTo>
                        <a:lnTo>
                          <a:pt x="5435" y="7161"/>
                        </a:lnTo>
                        <a:lnTo>
                          <a:pt x="6263" y="5727"/>
                        </a:lnTo>
                        <a:lnTo>
                          <a:pt x="6101" y="5689"/>
                        </a:lnTo>
                        <a:close/>
                      </a:path>
                      <a:path w="10160" h="17145">
                        <a:moveTo>
                          <a:pt x="9568" y="0"/>
                        </a:moveTo>
                        <a:lnTo>
                          <a:pt x="9378" y="0"/>
                        </a:lnTo>
                        <a:lnTo>
                          <a:pt x="8527" y="1473"/>
                        </a:lnTo>
                        <a:lnTo>
                          <a:pt x="8717" y="1473"/>
                        </a:lnTo>
                        <a:lnTo>
                          <a:pt x="9568" y="0"/>
                        </a:lnTo>
                        <a:close/>
                      </a:path>
                    </a:pathLst>
                  </a:custGeom>
                  <a:solidFill>
                    <a:srgbClr val="552220"/>
                  </a:solidFill>
                </p:spPr>
                <p:txBody>
                  <a:bodyPr wrap="square" lIns="0" tIns="0" rIns="0" bIns="0" rtlCol="0"/>
                  <a:lstStyle/>
                  <a:p>
                    <a:endParaRPr/>
                  </a:p>
                </p:txBody>
              </p:sp>
              <p:sp>
                <p:nvSpPr>
                  <p:cNvPr id="754" name="object 130"/>
                  <p:cNvSpPr/>
                  <p:nvPr/>
                </p:nvSpPr>
                <p:spPr>
                  <a:xfrm>
                    <a:off x="6440680" y="8760880"/>
                    <a:ext cx="17145" cy="29209"/>
                  </a:xfrm>
                  <a:custGeom>
                    <a:avLst/>
                    <a:gdLst/>
                    <a:ahLst/>
                    <a:cxnLst/>
                    <a:rect l="l" t="t" r="r" b="b"/>
                    <a:pathLst>
                      <a:path w="17145" h="29209">
                        <a:moveTo>
                          <a:pt x="2641" y="24193"/>
                        </a:moveTo>
                        <a:lnTo>
                          <a:pt x="0" y="28765"/>
                        </a:lnTo>
                        <a:lnTo>
                          <a:pt x="188" y="28765"/>
                        </a:lnTo>
                        <a:lnTo>
                          <a:pt x="2806" y="24218"/>
                        </a:lnTo>
                        <a:lnTo>
                          <a:pt x="2641" y="24193"/>
                        </a:lnTo>
                        <a:close/>
                      </a:path>
                      <a:path w="17145" h="29209">
                        <a:moveTo>
                          <a:pt x="7988" y="14922"/>
                        </a:moveTo>
                        <a:lnTo>
                          <a:pt x="3479" y="22745"/>
                        </a:lnTo>
                        <a:lnTo>
                          <a:pt x="3651" y="22769"/>
                        </a:lnTo>
                        <a:lnTo>
                          <a:pt x="8102" y="15049"/>
                        </a:lnTo>
                        <a:lnTo>
                          <a:pt x="7988" y="14922"/>
                        </a:lnTo>
                        <a:close/>
                      </a:path>
                      <a:path w="17145" h="29209">
                        <a:moveTo>
                          <a:pt x="16789" y="0"/>
                        </a:moveTo>
                        <a:lnTo>
                          <a:pt x="16611" y="0"/>
                        </a:lnTo>
                        <a:lnTo>
                          <a:pt x="8839" y="13449"/>
                        </a:lnTo>
                        <a:lnTo>
                          <a:pt x="16789" y="0"/>
                        </a:lnTo>
                        <a:close/>
                      </a:path>
                    </a:pathLst>
                  </a:custGeom>
                  <a:solidFill>
                    <a:srgbClr val="D48E7C"/>
                  </a:solidFill>
                </p:spPr>
                <p:txBody>
                  <a:bodyPr wrap="square" lIns="0" tIns="0" rIns="0" bIns="0" rtlCol="0"/>
                  <a:lstStyle/>
                  <a:p>
                    <a:endParaRPr/>
                  </a:p>
                </p:txBody>
              </p:sp>
              <p:sp>
                <p:nvSpPr>
                  <p:cNvPr id="755" name="object 131"/>
                  <p:cNvSpPr/>
                  <p:nvPr/>
                </p:nvSpPr>
                <p:spPr>
                  <a:xfrm>
                    <a:off x="6443328" y="8774333"/>
                    <a:ext cx="6350" cy="10795"/>
                  </a:xfrm>
                  <a:custGeom>
                    <a:avLst/>
                    <a:gdLst/>
                    <a:ahLst/>
                    <a:cxnLst/>
                    <a:rect l="l" t="t" r="r" b="b"/>
                    <a:pathLst>
                      <a:path w="6350" h="10795">
                        <a:moveTo>
                          <a:pt x="1003" y="9309"/>
                        </a:moveTo>
                        <a:lnTo>
                          <a:pt x="818" y="9309"/>
                        </a:lnTo>
                        <a:lnTo>
                          <a:pt x="0" y="10731"/>
                        </a:lnTo>
                        <a:lnTo>
                          <a:pt x="164" y="10769"/>
                        </a:lnTo>
                        <a:lnTo>
                          <a:pt x="1003" y="9309"/>
                        </a:lnTo>
                        <a:close/>
                      </a:path>
                      <a:path w="6350" h="10795">
                        <a:moveTo>
                          <a:pt x="825" y="9296"/>
                        </a:moveTo>
                        <a:close/>
                      </a:path>
                      <a:path w="6350" h="10795">
                        <a:moveTo>
                          <a:pt x="6197" y="0"/>
                        </a:moveTo>
                        <a:lnTo>
                          <a:pt x="5346" y="1473"/>
                        </a:lnTo>
                        <a:lnTo>
                          <a:pt x="5460" y="1600"/>
                        </a:lnTo>
                        <a:lnTo>
                          <a:pt x="6321" y="111"/>
                        </a:lnTo>
                        <a:close/>
                      </a:path>
                    </a:pathLst>
                  </a:custGeom>
                  <a:solidFill>
                    <a:srgbClr val="552220"/>
                  </a:solidFill>
                </p:spPr>
                <p:txBody>
                  <a:bodyPr wrap="square" lIns="0" tIns="0" rIns="0" bIns="0" rtlCol="0"/>
                  <a:lstStyle/>
                  <a:p>
                    <a:endParaRPr/>
                  </a:p>
                </p:txBody>
              </p:sp>
              <p:sp>
                <p:nvSpPr>
                  <p:cNvPr id="756" name="object 132"/>
                  <p:cNvSpPr/>
                  <p:nvPr/>
                </p:nvSpPr>
                <p:spPr>
                  <a:xfrm>
                    <a:off x="6443715" y="8760880"/>
                    <a:ext cx="17145" cy="29209"/>
                  </a:xfrm>
                  <a:custGeom>
                    <a:avLst/>
                    <a:gdLst/>
                    <a:ahLst/>
                    <a:cxnLst/>
                    <a:rect l="l" t="t" r="r" b="b"/>
                    <a:pathLst>
                      <a:path w="17145" h="29209">
                        <a:moveTo>
                          <a:pt x="2743" y="24333"/>
                        </a:moveTo>
                        <a:lnTo>
                          <a:pt x="2539" y="24358"/>
                        </a:lnTo>
                        <a:lnTo>
                          <a:pt x="0" y="28765"/>
                        </a:lnTo>
                        <a:lnTo>
                          <a:pt x="188" y="28765"/>
                        </a:lnTo>
                        <a:lnTo>
                          <a:pt x="2743" y="24333"/>
                        </a:lnTo>
                        <a:close/>
                      </a:path>
                      <a:path w="17145" h="29209">
                        <a:moveTo>
                          <a:pt x="6019" y="18338"/>
                        </a:moveTo>
                        <a:lnTo>
                          <a:pt x="3644" y="22453"/>
                        </a:lnTo>
                        <a:lnTo>
                          <a:pt x="3901" y="22332"/>
                        </a:lnTo>
                        <a:lnTo>
                          <a:pt x="5994" y="18706"/>
                        </a:lnTo>
                        <a:lnTo>
                          <a:pt x="6019" y="18338"/>
                        </a:lnTo>
                        <a:close/>
                      </a:path>
                      <a:path w="17145" h="29209">
                        <a:moveTo>
                          <a:pt x="16789" y="0"/>
                        </a:moveTo>
                        <a:lnTo>
                          <a:pt x="16611" y="0"/>
                        </a:lnTo>
                        <a:lnTo>
                          <a:pt x="7391" y="15963"/>
                        </a:lnTo>
                        <a:lnTo>
                          <a:pt x="7451" y="16182"/>
                        </a:lnTo>
                        <a:lnTo>
                          <a:pt x="16789" y="0"/>
                        </a:lnTo>
                        <a:close/>
                      </a:path>
                    </a:pathLst>
                  </a:custGeom>
                  <a:solidFill>
                    <a:srgbClr val="D48E7C"/>
                  </a:solidFill>
                </p:spPr>
                <p:txBody>
                  <a:bodyPr wrap="square" lIns="0" tIns="0" rIns="0" bIns="0" rtlCol="0"/>
                  <a:lstStyle/>
                  <a:p>
                    <a:endParaRPr/>
                  </a:p>
                </p:txBody>
              </p:sp>
              <p:sp>
                <p:nvSpPr>
                  <p:cNvPr id="757" name="object 133"/>
                  <p:cNvSpPr/>
                  <p:nvPr/>
                </p:nvSpPr>
                <p:spPr>
                  <a:xfrm>
                    <a:off x="6446259" y="8776845"/>
                    <a:ext cx="5080" cy="8890"/>
                  </a:xfrm>
                  <a:custGeom>
                    <a:avLst/>
                    <a:gdLst/>
                    <a:ahLst/>
                    <a:cxnLst/>
                    <a:rect l="l" t="t" r="r" b="b"/>
                    <a:pathLst>
                      <a:path w="5079" h="8890">
                        <a:moveTo>
                          <a:pt x="1358" y="6362"/>
                        </a:moveTo>
                        <a:lnTo>
                          <a:pt x="1092" y="6489"/>
                        </a:lnTo>
                        <a:lnTo>
                          <a:pt x="0" y="8394"/>
                        </a:lnTo>
                        <a:lnTo>
                          <a:pt x="201" y="8369"/>
                        </a:lnTo>
                        <a:lnTo>
                          <a:pt x="1358" y="6362"/>
                        </a:lnTo>
                        <a:close/>
                      </a:path>
                      <a:path w="5079" h="8890">
                        <a:moveTo>
                          <a:pt x="4851" y="0"/>
                        </a:moveTo>
                        <a:lnTo>
                          <a:pt x="3479" y="2374"/>
                        </a:lnTo>
                        <a:lnTo>
                          <a:pt x="3455" y="2733"/>
                        </a:lnTo>
                        <a:lnTo>
                          <a:pt x="4912" y="208"/>
                        </a:lnTo>
                        <a:lnTo>
                          <a:pt x="4851" y="0"/>
                        </a:lnTo>
                        <a:close/>
                      </a:path>
                    </a:pathLst>
                  </a:custGeom>
                  <a:solidFill>
                    <a:srgbClr val="552220"/>
                  </a:solidFill>
                </p:spPr>
                <p:txBody>
                  <a:bodyPr wrap="square" lIns="0" tIns="0" rIns="0" bIns="0" rtlCol="0"/>
                  <a:lstStyle/>
                  <a:p>
                    <a:endParaRPr/>
                  </a:p>
                </p:txBody>
              </p:sp>
              <p:sp>
                <p:nvSpPr>
                  <p:cNvPr id="758" name="object 134"/>
                  <p:cNvSpPr/>
                  <p:nvPr/>
                </p:nvSpPr>
                <p:spPr>
                  <a:xfrm>
                    <a:off x="6446748" y="8760892"/>
                    <a:ext cx="20320" cy="29209"/>
                  </a:xfrm>
                  <a:custGeom>
                    <a:avLst/>
                    <a:gdLst/>
                    <a:ahLst/>
                    <a:cxnLst/>
                    <a:rect l="l" t="t" r="r" b="b"/>
                    <a:pathLst>
                      <a:path w="20320" h="29209">
                        <a:moveTo>
                          <a:pt x="8978" y="18465"/>
                        </a:moveTo>
                        <a:lnTo>
                          <a:pt x="3035" y="28765"/>
                        </a:lnTo>
                        <a:lnTo>
                          <a:pt x="3225" y="28765"/>
                        </a:lnTo>
                        <a:lnTo>
                          <a:pt x="8978" y="18796"/>
                        </a:lnTo>
                        <a:lnTo>
                          <a:pt x="8978" y="18465"/>
                        </a:lnTo>
                        <a:close/>
                      </a:path>
                      <a:path w="20320" h="29209">
                        <a:moveTo>
                          <a:pt x="15290" y="7874"/>
                        </a:moveTo>
                        <a:lnTo>
                          <a:pt x="14706" y="8559"/>
                        </a:lnTo>
                        <a:lnTo>
                          <a:pt x="11836" y="13525"/>
                        </a:lnTo>
                        <a:lnTo>
                          <a:pt x="12052" y="13474"/>
                        </a:lnTo>
                        <a:lnTo>
                          <a:pt x="15290" y="7874"/>
                        </a:lnTo>
                        <a:close/>
                      </a:path>
                      <a:path w="20320" h="29209">
                        <a:moveTo>
                          <a:pt x="16789" y="0"/>
                        </a:moveTo>
                        <a:lnTo>
                          <a:pt x="16598" y="0"/>
                        </a:lnTo>
                        <a:lnTo>
                          <a:pt x="0" y="28765"/>
                        </a:lnTo>
                        <a:lnTo>
                          <a:pt x="190" y="28765"/>
                        </a:lnTo>
                        <a:lnTo>
                          <a:pt x="16789" y="0"/>
                        </a:lnTo>
                        <a:close/>
                      </a:path>
                      <a:path w="20320" h="29209">
                        <a:moveTo>
                          <a:pt x="19824" y="0"/>
                        </a:moveTo>
                        <a:lnTo>
                          <a:pt x="19646" y="0"/>
                        </a:lnTo>
                        <a:lnTo>
                          <a:pt x="15836" y="6578"/>
                        </a:lnTo>
                        <a:lnTo>
                          <a:pt x="16027" y="6578"/>
                        </a:lnTo>
                        <a:lnTo>
                          <a:pt x="19824" y="0"/>
                        </a:lnTo>
                        <a:close/>
                      </a:path>
                    </a:pathLst>
                  </a:custGeom>
                  <a:solidFill>
                    <a:srgbClr val="D48E7C"/>
                  </a:solidFill>
                </p:spPr>
                <p:txBody>
                  <a:bodyPr wrap="square" lIns="0" tIns="0" rIns="0" bIns="0" rtlCol="0"/>
                  <a:lstStyle/>
                  <a:p>
                    <a:endParaRPr/>
                  </a:p>
                </p:txBody>
              </p:sp>
              <p:sp>
                <p:nvSpPr>
                  <p:cNvPr id="759" name="object 135"/>
                  <p:cNvSpPr/>
                  <p:nvPr/>
                </p:nvSpPr>
                <p:spPr>
                  <a:xfrm>
                    <a:off x="6455733" y="8767460"/>
                    <a:ext cx="7620" cy="12700"/>
                  </a:xfrm>
                  <a:custGeom>
                    <a:avLst/>
                    <a:gdLst/>
                    <a:ahLst/>
                    <a:cxnLst/>
                    <a:rect l="l" t="t" r="r" b="b"/>
                    <a:pathLst>
                      <a:path w="7620" h="12700">
                        <a:moveTo>
                          <a:pt x="3073" y="6896"/>
                        </a:moveTo>
                        <a:lnTo>
                          <a:pt x="2857" y="6946"/>
                        </a:lnTo>
                        <a:lnTo>
                          <a:pt x="0" y="11887"/>
                        </a:lnTo>
                        <a:lnTo>
                          <a:pt x="0" y="12215"/>
                        </a:lnTo>
                        <a:lnTo>
                          <a:pt x="3073" y="6896"/>
                        </a:lnTo>
                        <a:close/>
                      </a:path>
                      <a:path w="7620" h="12700">
                        <a:moveTo>
                          <a:pt x="7048" y="0"/>
                        </a:moveTo>
                        <a:lnTo>
                          <a:pt x="6858" y="0"/>
                        </a:lnTo>
                        <a:lnTo>
                          <a:pt x="5727" y="1981"/>
                        </a:lnTo>
                        <a:lnTo>
                          <a:pt x="5905" y="1752"/>
                        </a:lnTo>
                        <a:lnTo>
                          <a:pt x="6301" y="1306"/>
                        </a:lnTo>
                        <a:lnTo>
                          <a:pt x="7048" y="0"/>
                        </a:lnTo>
                        <a:close/>
                      </a:path>
                    </a:pathLst>
                  </a:custGeom>
                  <a:solidFill>
                    <a:srgbClr val="552220"/>
                  </a:solidFill>
                </p:spPr>
                <p:txBody>
                  <a:bodyPr wrap="square" lIns="0" tIns="0" rIns="0" bIns="0" rtlCol="0"/>
                  <a:lstStyle/>
                  <a:p>
                    <a:endParaRPr/>
                  </a:p>
                </p:txBody>
              </p:sp>
              <p:sp>
                <p:nvSpPr>
                  <p:cNvPr id="760" name="object 136"/>
                  <p:cNvSpPr/>
                  <p:nvPr/>
                </p:nvSpPr>
                <p:spPr>
                  <a:xfrm>
                    <a:off x="6452824" y="8760880"/>
                    <a:ext cx="17145" cy="29209"/>
                  </a:xfrm>
                  <a:custGeom>
                    <a:avLst/>
                    <a:gdLst/>
                    <a:ahLst/>
                    <a:cxnLst/>
                    <a:rect l="l" t="t" r="r" b="b"/>
                    <a:pathLst>
                      <a:path w="17145" h="29209">
                        <a:moveTo>
                          <a:pt x="3911" y="21983"/>
                        </a:moveTo>
                        <a:lnTo>
                          <a:pt x="0" y="28765"/>
                        </a:lnTo>
                        <a:lnTo>
                          <a:pt x="185" y="28765"/>
                        </a:lnTo>
                        <a:lnTo>
                          <a:pt x="4020" y="22128"/>
                        </a:lnTo>
                        <a:lnTo>
                          <a:pt x="3911" y="21983"/>
                        </a:lnTo>
                        <a:close/>
                      </a:path>
                      <a:path w="17145" h="29209">
                        <a:moveTo>
                          <a:pt x="8364" y="14606"/>
                        </a:moveTo>
                        <a:lnTo>
                          <a:pt x="8115" y="14706"/>
                        </a:lnTo>
                        <a:lnTo>
                          <a:pt x="4889" y="20294"/>
                        </a:lnTo>
                        <a:lnTo>
                          <a:pt x="4977" y="20470"/>
                        </a:lnTo>
                        <a:lnTo>
                          <a:pt x="8364" y="14606"/>
                        </a:lnTo>
                        <a:close/>
                      </a:path>
                      <a:path w="17145" h="29209">
                        <a:moveTo>
                          <a:pt x="16802" y="0"/>
                        </a:moveTo>
                        <a:lnTo>
                          <a:pt x="16611" y="0"/>
                        </a:lnTo>
                        <a:lnTo>
                          <a:pt x="9194" y="12839"/>
                        </a:lnTo>
                        <a:lnTo>
                          <a:pt x="9379" y="12839"/>
                        </a:lnTo>
                        <a:lnTo>
                          <a:pt x="16802" y="0"/>
                        </a:lnTo>
                        <a:close/>
                      </a:path>
                    </a:pathLst>
                  </a:custGeom>
                  <a:solidFill>
                    <a:srgbClr val="D48E7C"/>
                  </a:solidFill>
                </p:spPr>
                <p:txBody>
                  <a:bodyPr wrap="square" lIns="0" tIns="0" rIns="0" bIns="0" rtlCol="0"/>
                  <a:lstStyle/>
                  <a:p>
                    <a:endParaRPr/>
                  </a:p>
                </p:txBody>
              </p:sp>
              <p:sp>
                <p:nvSpPr>
                  <p:cNvPr id="761" name="object 137"/>
                  <p:cNvSpPr/>
                  <p:nvPr/>
                </p:nvSpPr>
                <p:spPr>
                  <a:xfrm>
                    <a:off x="6456742" y="8773716"/>
                    <a:ext cx="5715" cy="9525"/>
                  </a:xfrm>
                  <a:custGeom>
                    <a:avLst/>
                    <a:gdLst/>
                    <a:ahLst/>
                    <a:cxnLst/>
                    <a:rect l="l" t="t" r="r" b="b"/>
                    <a:pathLst>
                      <a:path w="5714" h="9525">
                        <a:moveTo>
                          <a:pt x="977" y="7454"/>
                        </a:moveTo>
                        <a:lnTo>
                          <a:pt x="0" y="9156"/>
                        </a:lnTo>
                        <a:lnTo>
                          <a:pt x="100" y="9294"/>
                        </a:lnTo>
                        <a:lnTo>
                          <a:pt x="1053" y="7644"/>
                        </a:lnTo>
                        <a:lnTo>
                          <a:pt x="977" y="7454"/>
                        </a:lnTo>
                        <a:close/>
                      </a:path>
                      <a:path w="5714" h="9525">
                        <a:moveTo>
                          <a:pt x="5460" y="12"/>
                        </a:moveTo>
                        <a:lnTo>
                          <a:pt x="5275" y="12"/>
                        </a:lnTo>
                        <a:lnTo>
                          <a:pt x="4203" y="1866"/>
                        </a:lnTo>
                        <a:lnTo>
                          <a:pt x="4444" y="1765"/>
                        </a:lnTo>
                        <a:lnTo>
                          <a:pt x="5460" y="12"/>
                        </a:lnTo>
                        <a:close/>
                      </a:path>
                      <a:path w="5714" h="9525">
                        <a:moveTo>
                          <a:pt x="5283" y="0"/>
                        </a:moveTo>
                        <a:close/>
                      </a:path>
                    </a:pathLst>
                  </a:custGeom>
                  <a:solidFill>
                    <a:srgbClr val="552220"/>
                  </a:solidFill>
                </p:spPr>
                <p:txBody>
                  <a:bodyPr wrap="square" lIns="0" tIns="0" rIns="0" bIns="0" rtlCol="0"/>
                  <a:lstStyle/>
                  <a:p>
                    <a:endParaRPr/>
                  </a:p>
                </p:txBody>
              </p:sp>
              <p:sp>
                <p:nvSpPr>
                  <p:cNvPr id="762" name="object 138"/>
                  <p:cNvSpPr/>
                  <p:nvPr/>
                </p:nvSpPr>
                <p:spPr>
                  <a:xfrm>
                    <a:off x="6455860" y="8760880"/>
                    <a:ext cx="17145" cy="29209"/>
                  </a:xfrm>
                  <a:custGeom>
                    <a:avLst/>
                    <a:gdLst/>
                    <a:ahLst/>
                    <a:cxnLst/>
                    <a:rect l="l" t="t" r="r" b="b"/>
                    <a:pathLst>
                      <a:path w="17145" h="29209">
                        <a:moveTo>
                          <a:pt x="2895" y="23736"/>
                        </a:moveTo>
                        <a:lnTo>
                          <a:pt x="0" y="28765"/>
                        </a:lnTo>
                        <a:lnTo>
                          <a:pt x="184" y="28765"/>
                        </a:lnTo>
                        <a:lnTo>
                          <a:pt x="3046" y="23811"/>
                        </a:lnTo>
                        <a:lnTo>
                          <a:pt x="2895" y="23736"/>
                        </a:lnTo>
                        <a:close/>
                      </a:path>
                      <a:path w="17145" h="29209">
                        <a:moveTo>
                          <a:pt x="7886" y="15100"/>
                        </a:moveTo>
                        <a:lnTo>
                          <a:pt x="3733" y="22288"/>
                        </a:lnTo>
                        <a:lnTo>
                          <a:pt x="3883" y="22363"/>
                        </a:lnTo>
                        <a:lnTo>
                          <a:pt x="8021" y="15198"/>
                        </a:lnTo>
                        <a:lnTo>
                          <a:pt x="7886" y="15100"/>
                        </a:lnTo>
                        <a:close/>
                      </a:path>
                      <a:path w="17145" h="29209">
                        <a:moveTo>
                          <a:pt x="16789" y="0"/>
                        </a:moveTo>
                        <a:lnTo>
                          <a:pt x="16611" y="0"/>
                        </a:lnTo>
                        <a:lnTo>
                          <a:pt x="8750" y="13614"/>
                        </a:lnTo>
                        <a:lnTo>
                          <a:pt x="8886" y="13701"/>
                        </a:lnTo>
                        <a:lnTo>
                          <a:pt x="16789" y="0"/>
                        </a:lnTo>
                        <a:close/>
                      </a:path>
                    </a:pathLst>
                  </a:custGeom>
                  <a:solidFill>
                    <a:srgbClr val="D48E7C"/>
                  </a:solidFill>
                </p:spPr>
                <p:txBody>
                  <a:bodyPr wrap="square" lIns="0" tIns="0" rIns="0" bIns="0" rtlCol="0"/>
                  <a:lstStyle/>
                  <a:p>
                    <a:endParaRPr/>
                  </a:p>
                </p:txBody>
              </p:sp>
              <p:sp>
                <p:nvSpPr>
                  <p:cNvPr id="763" name="object 139"/>
                  <p:cNvSpPr/>
                  <p:nvPr/>
                </p:nvSpPr>
                <p:spPr>
                  <a:xfrm>
                    <a:off x="6458756" y="8774496"/>
                    <a:ext cx="6350" cy="10795"/>
                  </a:xfrm>
                  <a:custGeom>
                    <a:avLst/>
                    <a:gdLst/>
                    <a:ahLst/>
                    <a:cxnLst/>
                    <a:rect l="l" t="t" r="r" b="b"/>
                    <a:pathLst>
                      <a:path w="6350" h="10795">
                        <a:moveTo>
                          <a:pt x="838" y="8674"/>
                        </a:moveTo>
                        <a:lnTo>
                          <a:pt x="0" y="10121"/>
                        </a:lnTo>
                        <a:lnTo>
                          <a:pt x="149" y="10196"/>
                        </a:lnTo>
                        <a:lnTo>
                          <a:pt x="986" y="8748"/>
                        </a:lnTo>
                        <a:lnTo>
                          <a:pt x="838" y="8674"/>
                        </a:lnTo>
                        <a:close/>
                      </a:path>
                      <a:path w="6350" h="10795">
                        <a:moveTo>
                          <a:pt x="5854" y="0"/>
                        </a:moveTo>
                        <a:lnTo>
                          <a:pt x="4991" y="1485"/>
                        </a:lnTo>
                        <a:lnTo>
                          <a:pt x="5130" y="1574"/>
                        </a:lnTo>
                        <a:lnTo>
                          <a:pt x="5990" y="86"/>
                        </a:lnTo>
                        <a:lnTo>
                          <a:pt x="5854" y="0"/>
                        </a:lnTo>
                        <a:close/>
                      </a:path>
                    </a:pathLst>
                  </a:custGeom>
                  <a:solidFill>
                    <a:srgbClr val="552220"/>
                  </a:solidFill>
                </p:spPr>
                <p:txBody>
                  <a:bodyPr wrap="square" lIns="0" tIns="0" rIns="0" bIns="0" rtlCol="0"/>
                  <a:lstStyle/>
                  <a:p>
                    <a:endParaRPr/>
                  </a:p>
                </p:txBody>
              </p:sp>
              <p:sp>
                <p:nvSpPr>
                  <p:cNvPr id="764" name="object 140"/>
                  <p:cNvSpPr/>
                  <p:nvPr/>
                </p:nvSpPr>
                <p:spPr>
                  <a:xfrm>
                    <a:off x="6458895" y="8760880"/>
                    <a:ext cx="17145" cy="29209"/>
                  </a:xfrm>
                  <a:custGeom>
                    <a:avLst/>
                    <a:gdLst/>
                    <a:ahLst/>
                    <a:cxnLst/>
                    <a:rect l="l" t="t" r="r" b="b"/>
                    <a:pathLst>
                      <a:path w="17145" h="29209">
                        <a:moveTo>
                          <a:pt x="2717" y="24396"/>
                        </a:moveTo>
                        <a:lnTo>
                          <a:pt x="2527" y="24396"/>
                        </a:lnTo>
                        <a:lnTo>
                          <a:pt x="0" y="28765"/>
                        </a:lnTo>
                        <a:lnTo>
                          <a:pt x="190" y="28765"/>
                        </a:lnTo>
                        <a:lnTo>
                          <a:pt x="2717" y="24396"/>
                        </a:lnTo>
                        <a:close/>
                      </a:path>
                      <a:path w="17145" h="29209">
                        <a:moveTo>
                          <a:pt x="6578" y="17373"/>
                        </a:moveTo>
                        <a:lnTo>
                          <a:pt x="3530" y="22656"/>
                        </a:lnTo>
                        <a:lnTo>
                          <a:pt x="3746" y="22606"/>
                        </a:lnTo>
                        <a:lnTo>
                          <a:pt x="6629" y="17602"/>
                        </a:lnTo>
                        <a:lnTo>
                          <a:pt x="6578" y="17373"/>
                        </a:lnTo>
                        <a:close/>
                      </a:path>
                      <a:path w="17145" h="29209">
                        <a:moveTo>
                          <a:pt x="16801" y="0"/>
                        </a:moveTo>
                        <a:lnTo>
                          <a:pt x="16598" y="0"/>
                        </a:lnTo>
                        <a:lnTo>
                          <a:pt x="7607" y="15582"/>
                        </a:lnTo>
                        <a:lnTo>
                          <a:pt x="7708" y="15748"/>
                        </a:lnTo>
                        <a:lnTo>
                          <a:pt x="16801" y="0"/>
                        </a:lnTo>
                        <a:close/>
                      </a:path>
                    </a:pathLst>
                  </a:custGeom>
                  <a:solidFill>
                    <a:srgbClr val="D48E7C"/>
                  </a:solidFill>
                </p:spPr>
                <p:txBody>
                  <a:bodyPr wrap="square" lIns="0" tIns="0" rIns="0" bIns="0" rtlCol="0"/>
                  <a:lstStyle/>
                  <a:p>
                    <a:endParaRPr/>
                  </a:p>
                </p:txBody>
              </p:sp>
              <p:sp>
                <p:nvSpPr>
                  <p:cNvPr id="765" name="object 141"/>
                  <p:cNvSpPr/>
                  <p:nvPr/>
                </p:nvSpPr>
                <p:spPr>
                  <a:xfrm>
                    <a:off x="6461419" y="8776459"/>
                    <a:ext cx="5715" cy="8890"/>
                  </a:xfrm>
                  <a:custGeom>
                    <a:avLst/>
                    <a:gdLst/>
                    <a:ahLst/>
                    <a:cxnLst/>
                    <a:rect l="l" t="t" r="r" b="b"/>
                    <a:pathLst>
                      <a:path w="5714" h="8890">
                        <a:moveTo>
                          <a:pt x="1219" y="7023"/>
                        </a:moveTo>
                        <a:lnTo>
                          <a:pt x="1003" y="7073"/>
                        </a:lnTo>
                        <a:lnTo>
                          <a:pt x="0" y="8813"/>
                        </a:lnTo>
                        <a:lnTo>
                          <a:pt x="190" y="8813"/>
                        </a:lnTo>
                        <a:lnTo>
                          <a:pt x="1219" y="7023"/>
                        </a:lnTo>
                        <a:close/>
                      </a:path>
                      <a:path w="5714" h="8890">
                        <a:moveTo>
                          <a:pt x="5092" y="0"/>
                        </a:moveTo>
                        <a:lnTo>
                          <a:pt x="4051" y="1790"/>
                        </a:lnTo>
                        <a:lnTo>
                          <a:pt x="4114" y="2019"/>
                        </a:lnTo>
                        <a:lnTo>
                          <a:pt x="5181" y="177"/>
                        </a:lnTo>
                        <a:lnTo>
                          <a:pt x="5092" y="0"/>
                        </a:lnTo>
                        <a:close/>
                      </a:path>
                    </a:pathLst>
                  </a:custGeom>
                  <a:solidFill>
                    <a:srgbClr val="552220"/>
                  </a:solidFill>
                </p:spPr>
                <p:txBody>
                  <a:bodyPr wrap="square" lIns="0" tIns="0" rIns="0" bIns="0" rtlCol="0"/>
                  <a:lstStyle/>
                  <a:p>
                    <a:endParaRPr/>
                  </a:p>
                </p:txBody>
              </p:sp>
              <p:sp>
                <p:nvSpPr>
                  <p:cNvPr id="766" name="object 142"/>
                  <p:cNvSpPr/>
                  <p:nvPr/>
                </p:nvSpPr>
                <p:spPr>
                  <a:xfrm>
                    <a:off x="6461932" y="8760880"/>
                    <a:ext cx="17145" cy="29209"/>
                  </a:xfrm>
                  <a:custGeom>
                    <a:avLst/>
                    <a:gdLst/>
                    <a:ahLst/>
                    <a:cxnLst/>
                    <a:rect l="l" t="t" r="r" b="b"/>
                    <a:pathLst>
                      <a:path w="17145" h="29209">
                        <a:moveTo>
                          <a:pt x="3594" y="22859"/>
                        </a:moveTo>
                        <a:lnTo>
                          <a:pt x="3213" y="23202"/>
                        </a:lnTo>
                        <a:lnTo>
                          <a:pt x="0" y="28765"/>
                        </a:lnTo>
                        <a:lnTo>
                          <a:pt x="183" y="28765"/>
                        </a:lnTo>
                        <a:lnTo>
                          <a:pt x="3594" y="22859"/>
                        </a:lnTo>
                        <a:close/>
                      </a:path>
                      <a:path w="17145" h="29209">
                        <a:moveTo>
                          <a:pt x="12148" y="8051"/>
                        </a:moveTo>
                        <a:lnTo>
                          <a:pt x="11963" y="8051"/>
                        </a:lnTo>
                        <a:lnTo>
                          <a:pt x="5168" y="19812"/>
                        </a:lnTo>
                        <a:lnTo>
                          <a:pt x="5061" y="20319"/>
                        </a:lnTo>
                        <a:lnTo>
                          <a:pt x="12148" y="8051"/>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767" name="object 143"/>
                  <p:cNvSpPr/>
                  <p:nvPr/>
                </p:nvSpPr>
                <p:spPr>
                  <a:xfrm>
                    <a:off x="6465138" y="8767470"/>
                    <a:ext cx="10160" cy="17145"/>
                  </a:xfrm>
                  <a:custGeom>
                    <a:avLst/>
                    <a:gdLst/>
                    <a:ahLst/>
                    <a:cxnLst/>
                    <a:rect l="l" t="t" r="r" b="b"/>
                    <a:pathLst>
                      <a:path w="10160" h="17145">
                        <a:moveTo>
                          <a:pt x="1955" y="13233"/>
                        </a:moveTo>
                        <a:lnTo>
                          <a:pt x="0" y="16624"/>
                        </a:lnTo>
                        <a:lnTo>
                          <a:pt x="381" y="16268"/>
                        </a:lnTo>
                        <a:lnTo>
                          <a:pt x="1854" y="13741"/>
                        </a:lnTo>
                        <a:lnTo>
                          <a:pt x="1955" y="13233"/>
                        </a:lnTo>
                        <a:close/>
                      </a:path>
                      <a:path w="10160" h="17145">
                        <a:moveTo>
                          <a:pt x="9779" y="0"/>
                        </a:moveTo>
                        <a:lnTo>
                          <a:pt x="9601" y="0"/>
                        </a:lnTo>
                        <a:lnTo>
                          <a:pt x="8750" y="1460"/>
                        </a:lnTo>
                        <a:lnTo>
                          <a:pt x="8940" y="1460"/>
                        </a:lnTo>
                        <a:lnTo>
                          <a:pt x="9779" y="0"/>
                        </a:lnTo>
                        <a:close/>
                      </a:path>
                    </a:pathLst>
                  </a:custGeom>
                  <a:solidFill>
                    <a:srgbClr val="552220"/>
                  </a:solidFill>
                </p:spPr>
                <p:txBody>
                  <a:bodyPr wrap="square" lIns="0" tIns="0" rIns="0" bIns="0" rtlCol="0"/>
                  <a:lstStyle/>
                  <a:p>
                    <a:endParaRPr/>
                  </a:p>
                </p:txBody>
              </p:sp>
              <p:sp>
                <p:nvSpPr>
                  <p:cNvPr id="768" name="object 144"/>
                  <p:cNvSpPr/>
                  <p:nvPr/>
                </p:nvSpPr>
                <p:spPr>
                  <a:xfrm>
                    <a:off x="6464967" y="8760880"/>
                    <a:ext cx="17145" cy="29209"/>
                  </a:xfrm>
                  <a:custGeom>
                    <a:avLst/>
                    <a:gdLst/>
                    <a:ahLst/>
                    <a:cxnLst/>
                    <a:rect l="l" t="t" r="r" b="b"/>
                    <a:pathLst>
                      <a:path w="17145" h="29209">
                        <a:moveTo>
                          <a:pt x="12148" y="8051"/>
                        </a:moveTo>
                        <a:lnTo>
                          <a:pt x="11963" y="8051"/>
                        </a:lnTo>
                        <a:lnTo>
                          <a:pt x="0" y="28765"/>
                        </a:lnTo>
                        <a:lnTo>
                          <a:pt x="183" y="28765"/>
                        </a:lnTo>
                        <a:lnTo>
                          <a:pt x="12148" y="8051"/>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769" name="object 145"/>
                  <p:cNvSpPr/>
                  <p:nvPr/>
                </p:nvSpPr>
                <p:spPr>
                  <a:xfrm>
                    <a:off x="6476928" y="8767466"/>
                    <a:ext cx="1270" cy="1905"/>
                  </a:xfrm>
                  <a:custGeom>
                    <a:avLst/>
                    <a:gdLst/>
                    <a:ahLst/>
                    <a:cxnLst/>
                    <a:rect l="l" t="t" r="r" b="b"/>
                    <a:pathLst>
                      <a:path w="1270" h="1904">
                        <a:moveTo>
                          <a:pt x="190" y="1460"/>
                        </a:moveTo>
                        <a:lnTo>
                          <a:pt x="0" y="1460"/>
                        </a:lnTo>
                        <a:lnTo>
                          <a:pt x="850" y="0"/>
                        </a:lnTo>
                        <a:lnTo>
                          <a:pt x="1034" y="0"/>
                        </a:lnTo>
                        <a:lnTo>
                          <a:pt x="190" y="1460"/>
                        </a:lnTo>
                        <a:close/>
                      </a:path>
                    </a:pathLst>
                  </a:custGeom>
                  <a:solidFill>
                    <a:srgbClr val="552220"/>
                  </a:solidFill>
                </p:spPr>
                <p:txBody>
                  <a:bodyPr wrap="square" lIns="0" tIns="0" rIns="0" bIns="0" rtlCol="0"/>
                  <a:lstStyle/>
                  <a:p>
                    <a:endParaRPr/>
                  </a:p>
                </p:txBody>
              </p:sp>
              <p:sp>
                <p:nvSpPr>
                  <p:cNvPr id="770" name="object 146"/>
                  <p:cNvSpPr/>
                  <p:nvPr/>
                </p:nvSpPr>
                <p:spPr>
                  <a:xfrm>
                    <a:off x="6468004" y="8760880"/>
                    <a:ext cx="17145" cy="29209"/>
                  </a:xfrm>
                  <a:custGeom>
                    <a:avLst/>
                    <a:gdLst/>
                    <a:ahLst/>
                    <a:cxnLst/>
                    <a:rect l="l" t="t" r="r" b="b"/>
                    <a:pathLst>
                      <a:path w="17145" h="29209">
                        <a:moveTo>
                          <a:pt x="12151" y="8051"/>
                        </a:moveTo>
                        <a:lnTo>
                          <a:pt x="11963" y="8051"/>
                        </a:lnTo>
                        <a:lnTo>
                          <a:pt x="0" y="28765"/>
                        </a:lnTo>
                        <a:lnTo>
                          <a:pt x="190" y="28765"/>
                        </a:lnTo>
                        <a:lnTo>
                          <a:pt x="12151" y="8051"/>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771" name="object 147"/>
                  <p:cNvSpPr/>
                  <p:nvPr/>
                </p:nvSpPr>
                <p:spPr>
                  <a:xfrm>
                    <a:off x="6479966" y="8767466"/>
                    <a:ext cx="1270" cy="1905"/>
                  </a:xfrm>
                  <a:custGeom>
                    <a:avLst/>
                    <a:gdLst/>
                    <a:ahLst/>
                    <a:cxnLst/>
                    <a:rect l="l" t="t" r="r" b="b"/>
                    <a:pathLst>
                      <a:path w="1270" h="1904">
                        <a:moveTo>
                          <a:pt x="190" y="1460"/>
                        </a:moveTo>
                        <a:lnTo>
                          <a:pt x="0" y="1460"/>
                        </a:lnTo>
                        <a:lnTo>
                          <a:pt x="850" y="0"/>
                        </a:lnTo>
                        <a:lnTo>
                          <a:pt x="1034" y="0"/>
                        </a:lnTo>
                        <a:lnTo>
                          <a:pt x="190" y="1460"/>
                        </a:lnTo>
                        <a:close/>
                      </a:path>
                    </a:pathLst>
                  </a:custGeom>
                  <a:solidFill>
                    <a:srgbClr val="552220"/>
                  </a:solidFill>
                </p:spPr>
                <p:txBody>
                  <a:bodyPr wrap="square" lIns="0" tIns="0" rIns="0" bIns="0" rtlCol="0"/>
                  <a:lstStyle/>
                  <a:p>
                    <a:endParaRPr/>
                  </a:p>
                </p:txBody>
              </p:sp>
              <p:sp>
                <p:nvSpPr>
                  <p:cNvPr id="772" name="object 148"/>
                  <p:cNvSpPr/>
                  <p:nvPr/>
                </p:nvSpPr>
                <p:spPr>
                  <a:xfrm>
                    <a:off x="6471039" y="8760880"/>
                    <a:ext cx="17145" cy="29209"/>
                  </a:xfrm>
                  <a:custGeom>
                    <a:avLst/>
                    <a:gdLst/>
                    <a:ahLst/>
                    <a:cxnLst/>
                    <a:rect l="l" t="t" r="r" b="b"/>
                    <a:pathLst>
                      <a:path w="17145" h="29209">
                        <a:moveTo>
                          <a:pt x="10845" y="9982"/>
                        </a:moveTo>
                        <a:lnTo>
                          <a:pt x="0" y="28765"/>
                        </a:lnTo>
                        <a:lnTo>
                          <a:pt x="182" y="28765"/>
                        </a:lnTo>
                        <a:lnTo>
                          <a:pt x="10441" y="11005"/>
                        </a:lnTo>
                        <a:lnTo>
                          <a:pt x="10845" y="9982"/>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773" name="object 149"/>
                  <p:cNvSpPr/>
                  <p:nvPr/>
                </p:nvSpPr>
                <p:spPr>
                  <a:xfrm>
                    <a:off x="6481484" y="8767464"/>
                    <a:ext cx="3175" cy="4445"/>
                  </a:xfrm>
                  <a:custGeom>
                    <a:avLst/>
                    <a:gdLst/>
                    <a:ahLst/>
                    <a:cxnLst/>
                    <a:rect l="l" t="t" r="r" b="b"/>
                    <a:pathLst>
                      <a:path w="3175" h="4445">
                        <a:moveTo>
                          <a:pt x="2551" y="0"/>
                        </a:moveTo>
                        <a:lnTo>
                          <a:pt x="2368" y="0"/>
                        </a:lnTo>
                        <a:lnTo>
                          <a:pt x="400" y="3403"/>
                        </a:lnTo>
                        <a:lnTo>
                          <a:pt x="0" y="4416"/>
                        </a:lnTo>
                        <a:lnTo>
                          <a:pt x="2551" y="0"/>
                        </a:lnTo>
                        <a:close/>
                      </a:path>
                    </a:pathLst>
                  </a:custGeom>
                  <a:solidFill>
                    <a:srgbClr val="552220"/>
                  </a:solidFill>
                </p:spPr>
                <p:txBody>
                  <a:bodyPr wrap="square" lIns="0" tIns="0" rIns="0" bIns="0" rtlCol="0"/>
                  <a:lstStyle/>
                  <a:p>
                    <a:endParaRPr/>
                  </a:p>
                </p:txBody>
              </p:sp>
              <p:sp>
                <p:nvSpPr>
                  <p:cNvPr id="774" name="object 150"/>
                  <p:cNvSpPr/>
                  <p:nvPr/>
                </p:nvSpPr>
                <p:spPr>
                  <a:xfrm>
                    <a:off x="6474076" y="8760880"/>
                    <a:ext cx="17145" cy="29209"/>
                  </a:xfrm>
                  <a:custGeom>
                    <a:avLst/>
                    <a:gdLst/>
                    <a:ahLst/>
                    <a:cxnLst/>
                    <a:rect l="l" t="t" r="r" b="b"/>
                    <a:pathLst>
                      <a:path w="17145" h="29209">
                        <a:moveTo>
                          <a:pt x="2717" y="24396"/>
                        </a:moveTo>
                        <a:lnTo>
                          <a:pt x="2527" y="24396"/>
                        </a:lnTo>
                        <a:lnTo>
                          <a:pt x="0" y="28765"/>
                        </a:lnTo>
                        <a:lnTo>
                          <a:pt x="190" y="28765"/>
                        </a:lnTo>
                        <a:lnTo>
                          <a:pt x="2717" y="24396"/>
                        </a:lnTo>
                        <a:close/>
                      </a:path>
                      <a:path w="17145" h="29209">
                        <a:moveTo>
                          <a:pt x="16802" y="0"/>
                        </a:moveTo>
                        <a:lnTo>
                          <a:pt x="16611" y="0"/>
                        </a:lnTo>
                        <a:lnTo>
                          <a:pt x="7073" y="16510"/>
                        </a:lnTo>
                        <a:lnTo>
                          <a:pt x="6667" y="17538"/>
                        </a:lnTo>
                        <a:lnTo>
                          <a:pt x="16802" y="0"/>
                        </a:lnTo>
                        <a:close/>
                      </a:path>
                    </a:pathLst>
                  </a:custGeom>
                  <a:solidFill>
                    <a:srgbClr val="D48E7C"/>
                  </a:solidFill>
                </p:spPr>
                <p:txBody>
                  <a:bodyPr wrap="square" lIns="0" tIns="0" rIns="0" bIns="0" rtlCol="0"/>
                  <a:lstStyle/>
                  <a:p>
                    <a:endParaRPr/>
                  </a:p>
                </p:txBody>
              </p:sp>
              <p:sp>
                <p:nvSpPr>
                  <p:cNvPr id="775" name="object 151"/>
                  <p:cNvSpPr/>
                  <p:nvPr/>
                </p:nvSpPr>
                <p:spPr>
                  <a:xfrm>
                    <a:off x="6476601" y="8777386"/>
                    <a:ext cx="5080" cy="8255"/>
                  </a:xfrm>
                  <a:custGeom>
                    <a:avLst/>
                    <a:gdLst/>
                    <a:ahLst/>
                    <a:cxnLst/>
                    <a:rect l="l" t="t" r="r" b="b"/>
                    <a:pathLst>
                      <a:path w="5079" h="8254">
                        <a:moveTo>
                          <a:pt x="4559" y="0"/>
                        </a:moveTo>
                        <a:lnTo>
                          <a:pt x="0" y="7886"/>
                        </a:lnTo>
                        <a:lnTo>
                          <a:pt x="190" y="7886"/>
                        </a:lnTo>
                        <a:lnTo>
                          <a:pt x="4152" y="1028"/>
                        </a:lnTo>
                        <a:lnTo>
                          <a:pt x="4559" y="0"/>
                        </a:lnTo>
                        <a:close/>
                      </a:path>
                    </a:pathLst>
                  </a:custGeom>
                  <a:solidFill>
                    <a:srgbClr val="552220"/>
                  </a:solidFill>
                </p:spPr>
                <p:txBody>
                  <a:bodyPr wrap="square" lIns="0" tIns="0" rIns="0" bIns="0" rtlCol="0"/>
                  <a:lstStyle/>
                  <a:p>
                    <a:endParaRPr/>
                  </a:p>
                </p:txBody>
              </p:sp>
              <p:sp>
                <p:nvSpPr>
                  <p:cNvPr id="776" name="object 152"/>
                  <p:cNvSpPr/>
                  <p:nvPr/>
                </p:nvSpPr>
                <p:spPr>
                  <a:xfrm>
                    <a:off x="6477101" y="8760892"/>
                    <a:ext cx="20320" cy="29209"/>
                  </a:xfrm>
                  <a:custGeom>
                    <a:avLst/>
                    <a:gdLst/>
                    <a:ahLst/>
                    <a:cxnLst/>
                    <a:rect l="l" t="t" r="r" b="b"/>
                    <a:pathLst>
                      <a:path w="20320" h="29209">
                        <a:moveTo>
                          <a:pt x="12534" y="12636"/>
                        </a:moveTo>
                        <a:lnTo>
                          <a:pt x="12446" y="12458"/>
                        </a:lnTo>
                        <a:lnTo>
                          <a:pt x="3035" y="28765"/>
                        </a:lnTo>
                        <a:lnTo>
                          <a:pt x="3225" y="28765"/>
                        </a:lnTo>
                        <a:lnTo>
                          <a:pt x="12534" y="12636"/>
                        </a:lnTo>
                        <a:close/>
                      </a:path>
                      <a:path w="20320" h="29209">
                        <a:moveTo>
                          <a:pt x="14693" y="8902"/>
                        </a:moveTo>
                        <a:lnTo>
                          <a:pt x="14287" y="9245"/>
                        </a:lnTo>
                        <a:lnTo>
                          <a:pt x="14033" y="9702"/>
                        </a:lnTo>
                        <a:lnTo>
                          <a:pt x="13919" y="10248"/>
                        </a:lnTo>
                        <a:lnTo>
                          <a:pt x="14693" y="8902"/>
                        </a:lnTo>
                        <a:close/>
                      </a:path>
                      <a:path w="20320" h="29209">
                        <a:moveTo>
                          <a:pt x="16789" y="0"/>
                        </a:moveTo>
                        <a:lnTo>
                          <a:pt x="16611" y="0"/>
                        </a:lnTo>
                        <a:lnTo>
                          <a:pt x="0" y="28765"/>
                        </a:lnTo>
                        <a:lnTo>
                          <a:pt x="190" y="28765"/>
                        </a:lnTo>
                        <a:lnTo>
                          <a:pt x="16789" y="0"/>
                        </a:lnTo>
                        <a:close/>
                      </a:path>
                      <a:path w="20320" h="29209">
                        <a:moveTo>
                          <a:pt x="19837" y="0"/>
                        </a:moveTo>
                        <a:lnTo>
                          <a:pt x="19634" y="0"/>
                        </a:lnTo>
                        <a:lnTo>
                          <a:pt x="15811" y="6629"/>
                        </a:lnTo>
                        <a:lnTo>
                          <a:pt x="16014" y="6604"/>
                        </a:lnTo>
                        <a:lnTo>
                          <a:pt x="19837" y="0"/>
                        </a:lnTo>
                        <a:close/>
                      </a:path>
                    </a:pathLst>
                  </a:custGeom>
                  <a:solidFill>
                    <a:srgbClr val="D48E7C"/>
                  </a:solidFill>
                </p:spPr>
                <p:txBody>
                  <a:bodyPr wrap="square" lIns="0" tIns="0" rIns="0" bIns="0" rtlCol="0"/>
                  <a:lstStyle/>
                  <a:p>
                    <a:endParaRPr/>
                  </a:p>
                </p:txBody>
              </p:sp>
              <p:sp>
                <p:nvSpPr>
                  <p:cNvPr id="777" name="object 153"/>
                  <p:cNvSpPr/>
                  <p:nvPr/>
                </p:nvSpPr>
                <p:spPr>
                  <a:xfrm>
                    <a:off x="6489650" y="8767485"/>
                    <a:ext cx="3810" cy="6350"/>
                  </a:xfrm>
                  <a:custGeom>
                    <a:avLst/>
                    <a:gdLst/>
                    <a:ahLst/>
                    <a:cxnLst/>
                    <a:rect l="l" t="t" r="r" b="b"/>
                    <a:pathLst>
                      <a:path w="3810" h="6350">
                        <a:moveTo>
                          <a:pt x="1475" y="3144"/>
                        </a:moveTo>
                        <a:lnTo>
                          <a:pt x="8" y="5686"/>
                        </a:lnTo>
                        <a:lnTo>
                          <a:pt x="0" y="6031"/>
                        </a:lnTo>
                        <a:lnTo>
                          <a:pt x="1359" y="3670"/>
                        </a:lnTo>
                        <a:lnTo>
                          <a:pt x="1475" y="3144"/>
                        </a:lnTo>
                        <a:close/>
                      </a:path>
                      <a:path w="3810" h="6350">
                        <a:moveTo>
                          <a:pt x="1779" y="2619"/>
                        </a:moveTo>
                        <a:lnTo>
                          <a:pt x="1486" y="3098"/>
                        </a:lnTo>
                        <a:lnTo>
                          <a:pt x="1779" y="2619"/>
                        </a:lnTo>
                        <a:close/>
                      </a:path>
                      <a:path w="3810" h="6350">
                        <a:moveTo>
                          <a:pt x="3480" y="0"/>
                        </a:moveTo>
                        <a:lnTo>
                          <a:pt x="3276" y="25"/>
                        </a:lnTo>
                        <a:lnTo>
                          <a:pt x="1779" y="2619"/>
                        </a:lnTo>
                        <a:lnTo>
                          <a:pt x="2150" y="2305"/>
                        </a:lnTo>
                        <a:lnTo>
                          <a:pt x="3480" y="0"/>
                        </a:lnTo>
                        <a:close/>
                      </a:path>
                    </a:pathLst>
                  </a:custGeom>
                  <a:solidFill>
                    <a:srgbClr val="552220"/>
                  </a:solidFill>
                </p:spPr>
                <p:txBody>
                  <a:bodyPr wrap="square" lIns="0" tIns="0" rIns="0" bIns="0" rtlCol="0"/>
                  <a:lstStyle/>
                  <a:p>
                    <a:endParaRPr/>
                  </a:p>
                </p:txBody>
              </p:sp>
              <p:sp>
                <p:nvSpPr>
                  <p:cNvPr id="778" name="object 154"/>
                  <p:cNvSpPr/>
                  <p:nvPr/>
                </p:nvSpPr>
                <p:spPr>
                  <a:xfrm>
                    <a:off x="6483184" y="8760880"/>
                    <a:ext cx="17145" cy="29209"/>
                  </a:xfrm>
                  <a:custGeom>
                    <a:avLst/>
                    <a:gdLst/>
                    <a:ahLst/>
                    <a:cxnLst/>
                    <a:rect l="l" t="t" r="r" b="b"/>
                    <a:pathLst>
                      <a:path w="17145" h="29209">
                        <a:moveTo>
                          <a:pt x="5537" y="19177"/>
                        </a:moveTo>
                        <a:lnTo>
                          <a:pt x="0" y="28765"/>
                        </a:lnTo>
                        <a:lnTo>
                          <a:pt x="190" y="28765"/>
                        </a:lnTo>
                        <a:lnTo>
                          <a:pt x="5474" y="19611"/>
                        </a:lnTo>
                        <a:lnTo>
                          <a:pt x="5537" y="19177"/>
                        </a:lnTo>
                        <a:close/>
                      </a:path>
                      <a:path w="17145" h="29209">
                        <a:moveTo>
                          <a:pt x="8229" y="14516"/>
                        </a:moveTo>
                        <a:lnTo>
                          <a:pt x="7023" y="16611"/>
                        </a:lnTo>
                        <a:lnTo>
                          <a:pt x="7391" y="16281"/>
                        </a:lnTo>
                        <a:lnTo>
                          <a:pt x="8365" y="14602"/>
                        </a:lnTo>
                        <a:lnTo>
                          <a:pt x="8229" y="14516"/>
                        </a:lnTo>
                        <a:close/>
                      </a:path>
                      <a:path w="17145" h="29209">
                        <a:moveTo>
                          <a:pt x="11887" y="8166"/>
                        </a:moveTo>
                        <a:lnTo>
                          <a:pt x="9067" y="13068"/>
                        </a:lnTo>
                        <a:lnTo>
                          <a:pt x="9201" y="13154"/>
                        </a:lnTo>
                        <a:lnTo>
                          <a:pt x="12064" y="8191"/>
                        </a:lnTo>
                        <a:lnTo>
                          <a:pt x="11887" y="8166"/>
                        </a:lnTo>
                        <a:close/>
                      </a:path>
                      <a:path w="17145" h="29209">
                        <a:moveTo>
                          <a:pt x="16789" y="0"/>
                        </a:moveTo>
                        <a:lnTo>
                          <a:pt x="16611" y="0"/>
                        </a:lnTo>
                        <a:lnTo>
                          <a:pt x="12776" y="6629"/>
                        </a:lnTo>
                        <a:lnTo>
                          <a:pt x="12946" y="6666"/>
                        </a:lnTo>
                        <a:lnTo>
                          <a:pt x="16789" y="0"/>
                        </a:lnTo>
                        <a:close/>
                      </a:path>
                    </a:pathLst>
                  </a:custGeom>
                  <a:solidFill>
                    <a:srgbClr val="D48E7C"/>
                  </a:solidFill>
                </p:spPr>
                <p:txBody>
                  <a:bodyPr wrap="square" lIns="0" tIns="0" rIns="0" bIns="0" rtlCol="0"/>
                  <a:lstStyle/>
                  <a:p>
                    <a:endParaRPr/>
                  </a:p>
                </p:txBody>
              </p:sp>
              <p:sp>
                <p:nvSpPr>
                  <p:cNvPr id="779" name="object 155"/>
                  <p:cNvSpPr/>
                  <p:nvPr/>
                </p:nvSpPr>
                <p:spPr>
                  <a:xfrm>
                    <a:off x="6488655" y="8767520"/>
                    <a:ext cx="7620" cy="13335"/>
                  </a:xfrm>
                  <a:custGeom>
                    <a:avLst/>
                    <a:gdLst/>
                    <a:ahLst/>
                    <a:cxnLst/>
                    <a:rect l="l" t="t" r="r" b="b"/>
                    <a:pathLst>
                      <a:path w="7620" h="13334">
                        <a:moveTo>
                          <a:pt x="1924" y="9643"/>
                        </a:moveTo>
                        <a:lnTo>
                          <a:pt x="1549" y="9969"/>
                        </a:lnTo>
                        <a:lnTo>
                          <a:pt x="63" y="12547"/>
                        </a:lnTo>
                        <a:lnTo>
                          <a:pt x="0" y="12978"/>
                        </a:lnTo>
                        <a:lnTo>
                          <a:pt x="1924" y="9643"/>
                        </a:lnTo>
                        <a:close/>
                      </a:path>
                      <a:path w="7620" h="13334">
                        <a:moveTo>
                          <a:pt x="3594" y="6426"/>
                        </a:moveTo>
                        <a:lnTo>
                          <a:pt x="2755" y="7873"/>
                        </a:lnTo>
                        <a:lnTo>
                          <a:pt x="2895" y="7962"/>
                        </a:lnTo>
                        <a:lnTo>
                          <a:pt x="3731" y="6513"/>
                        </a:lnTo>
                        <a:lnTo>
                          <a:pt x="3594" y="6426"/>
                        </a:lnTo>
                        <a:close/>
                      </a:path>
                      <a:path w="7620" h="13334">
                        <a:moveTo>
                          <a:pt x="7302" y="0"/>
                        </a:moveTo>
                        <a:lnTo>
                          <a:pt x="6426" y="1523"/>
                        </a:lnTo>
                        <a:lnTo>
                          <a:pt x="6597" y="1548"/>
                        </a:lnTo>
                        <a:lnTo>
                          <a:pt x="7477" y="24"/>
                        </a:lnTo>
                        <a:lnTo>
                          <a:pt x="7302" y="0"/>
                        </a:lnTo>
                        <a:close/>
                      </a:path>
                    </a:pathLst>
                  </a:custGeom>
                  <a:solidFill>
                    <a:srgbClr val="552220"/>
                  </a:solidFill>
                </p:spPr>
                <p:txBody>
                  <a:bodyPr wrap="square" lIns="0" tIns="0" rIns="0" bIns="0" rtlCol="0"/>
                  <a:lstStyle/>
                  <a:p>
                    <a:endParaRPr/>
                  </a:p>
                </p:txBody>
              </p:sp>
              <p:sp>
                <p:nvSpPr>
                  <p:cNvPr id="780" name="object 156"/>
                  <p:cNvSpPr/>
                  <p:nvPr/>
                </p:nvSpPr>
                <p:spPr>
                  <a:xfrm>
                    <a:off x="6486221" y="8763865"/>
                    <a:ext cx="15240" cy="26034"/>
                  </a:xfrm>
                  <a:custGeom>
                    <a:avLst/>
                    <a:gdLst/>
                    <a:ahLst/>
                    <a:cxnLst/>
                    <a:rect l="l" t="t" r="r" b="b"/>
                    <a:pathLst>
                      <a:path w="15239" h="26034">
                        <a:moveTo>
                          <a:pt x="3416" y="19862"/>
                        </a:moveTo>
                        <a:lnTo>
                          <a:pt x="0" y="25781"/>
                        </a:lnTo>
                        <a:lnTo>
                          <a:pt x="189" y="25781"/>
                        </a:lnTo>
                        <a:lnTo>
                          <a:pt x="3530" y="19989"/>
                        </a:lnTo>
                        <a:lnTo>
                          <a:pt x="3416" y="19862"/>
                        </a:lnTo>
                        <a:close/>
                      </a:path>
                      <a:path w="15239" h="26034">
                        <a:moveTo>
                          <a:pt x="7277" y="13500"/>
                        </a:moveTo>
                        <a:lnTo>
                          <a:pt x="7010" y="13639"/>
                        </a:lnTo>
                        <a:lnTo>
                          <a:pt x="4571" y="17856"/>
                        </a:lnTo>
                        <a:lnTo>
                          <a:pt x="4660" y="18034"/>
                        </a:lnTo>
                        <a:lnTo>
                          <a:pt x="7277" y="13500"/>
                        </a:lnTo>
                        <a:close/>
                      </a:path>
                      <a:path w="15239" h="26034">
                        <a:moveTo>
                          <a:pt x="11201" y="6375"/>
                        </a:moveTo>
                        <a:lnTo>
                          <a:pt x="8445" y="11137"/>
                        </a:lnTo>
                        <a:lnTo>
                          <a:pt x="8712" y="11023"/>
                        </a:lnTo>
                        <a:lnTo>
                          <a:pt x="11290" y="6553"/>
                        </a:lnTo>
                        <a:lnTo>
                          <a:pt x="11201" y="6375"/>
                        </a:lnTo>
                        <a:close/>
                      </a:path>
                      <a:path w="15239" h="26034">
                        <a:moveTo>
                          <a:pt x="14884" y="0"/>
                        </a:moveTo>
                        <a:lnTo>
                          <a:pt x="12115" y="4800"/>
                        </a:lnTo>
                        <a:lnTo>
                          <a:pt x="14884" y="330"/>
                        </a:lnTo>
                        <a:lnTo>
                          <a:pt x="14884" y="0"/>
                        </a:lnTo>
                        <a:close/>
                      </a:path>
                    </a:pathLst>
                  </a:custGeom>
                  <a:solidFill>
                    <a:srgbClr val="D48E7C"/>
                  </a:solidFill>
                </p:spPr>
                <p:txBody>
                  <a:bodyPr wrap="square" lIns="0" tIns="0" rIns="0" bIns="0" rtlCol="0"/>
                  <a:lstStyle/>
                  <a:p>
                    <a:endParaRPr/>
                  </a:p>
                </p:txBody>
              </p:sp>
              <p:sp>
                <p:nvSpPr>
                  <p:cNvPr id="781" name="object 157"/>
                  <p:cNvSpPr/>
                  <p:nvPr/>
                </p:nvSpPr>
                <p:spPr>
                  <a:xfrm>
                    <a:off x="6489638" y="8768668"/>
                    <a:ext cx="8890" cy="15240"/>
                  </a:xfrm>
                  <a:custGeom>
                    <a:avLst/>
                    <a:gdLst/>
                    <a:ahLst/>
                    <a:cxnLst/>
                    <a:rect l="l" t="t" r="r" b="b"/>
                    <a:pathLst>
                      <a:path w="8889" h="15240">
                        <a:moveTo>
                          <a:pt x="1155" y="13055"/>
                        </a:moveTo>
                        <a:lnTo>
                          <a:pt x="0" y="15062"/>
                        </a:lnTo>
                        <a:lnTo>
                          <a:pt x="114" y="15189"/>
                        </a:lnTo>
                        <a:lnTo>
                          <a:pt x="1244" y="13233"/>
                        </a:lnTo>
                        <a:lnTo>
                          <a:pt x="1155" y="13055"/>
                        </a:lnTo>
                        <a:close/>
                      </a:path>
                      <a:path w="8889" h="15240">
                        <a:moveTo>
                          <a:pt x="5294" y="6223"/>
                        </a:moveTo>
                        <a:lnTo>
                          <a:pt x="5029" y="6337"/>
                        </a:lnTo>
                        <a:lnTo>
                          <a:pt x="3594" y="8839"/>
                        </a:lnTo>
                        <a:lnTo>
                          <a:pt x="3860" y="8699"/>
                        </a:lnTo>
                        <a:lnTo>
                          <a:pt x="5294" y="6223"/>
                        </a:lnTo>
                        <a:close/>
                      </a:path>
                      <a:path w="8889" h="15240">
                        <a:moveTo>
                          <a:pt x="8699" y="0"/>
                        </a:moveTo>
                        <a:lnTo>
                          <a:pt x="7785" y="1574"/>
                        </a:lnTo>
                        <a:lnTo>
                          <a:pt x="7874" y="1752"/>
                        </a:lnTo>
                        <a:lnTo>
                          <a:pt x="8813" y="114"/>
                        </a:lnTo>
                        <a:close/>
                      </a:path>
                    </a:pathLst>
                  </a:custGeom>
                  <a:solidFill>
                    <a:srgbClr val="552220"/>
                  </a:solidFill>
                </p:spPr>
                <p:txBody>
                  <a:bodyPr wrap="square" lIns="0" tIns="0" rIns="0" bIns="0" rtlCol="0"/>
                  <a:lstStyle/>
                  <a:p>
                    <a:endParaRPr/>
                  </a:p>
                </p:txBody>
              </p:sp>
              <p:sp>
                <p:nvSpPr>
                  <p:cNvPr id="782" name="object 158"/>
                  <p:cNvSpPr/>
                  <p:nvPr/>
                </p:nvSpPr>
                <p:spPr>
                  <a:xfrm>
                    <a:off x="6489256" y="8769122"/>
                    <a:ext cx="12065" cy="20955"/>
                  </a:xfrm>
                  <a:custGeom>
                    <a:avLst/>
                    <a:gdLst/>
                    <a:ahLst/>
                    <a:cxnLst/>
                    <a:rect l="l" t="t" r="r" b="b"/>
                    <a:pathLst>
                      <a:path w="12064" h="20954">
                        <a:moveTo>
                          <a:pt x="2679" y="15887"/>
                        </a:moveTo>
                        <a:lnTo>
                          <a:pt x="0" y="20523"/>
                        </a:lnTo>
                        <a:lnTo>
                          <a:pt x="189" y="20523"/>
                        </a:lnTo>
                        <a:lnTo>
                          <a:pt x="2844" y="15925"/>
                        </a:lnTo>
                        <a:lnTo>
                          <a:pt x="2679" y="15887"/>
                        </a:lnTo>
                        <a:close/>
                      </a:path>
                      <a:path w="12064" h="20954">
                        <a:moveTo>
                          <a:pt x="6870" y="8623"/>
                        </a:moveTo>
                        <a:lnTo>
                          <a:pt x="3568" y="14351"/>
                        </a:lnTo>
                        <a:lnTo>
                          <a:pt x="3733" y="14389"/>
                        </a:lnTo>
                        <a:lnTo>
                          <a:pt x="7010" y="8699"/>
                        </a:lnTo>
                        <a:lnTo>
                          <a:pt x="6870" y="8623"/>
                        </a:lnTo>
                        <a:close/>
                      </a:path>
                      <a:path w="12064" h="20954">
                        <a:moveTo>
                          <a:pt x="8572" y="6007"/>
                        </a:moveTo>
                        <a:lnTo>
                          <a:pt x="8242" y="6248"/>
                        </a:lnTo>
                        <a:lnTo>
                          <a:pt x="7721" y="7137"/>
                        </a:lnTo>
                        <a:lnTo>
                          <a:pt x="7873" y="7213"/>
                        </a:lnTo>
                        <a:lnTo>
                          <a:pt x="8572" y="6007"/>
                        </a:lnTo>
                        <a:close/>
                      </a:path>
                      <a:path w="12064" h="20954">
                        <a:moveTo>
                          <a:pt x="11849" y="0"/>
                        </a:moveTo>
                        <a:lnTo>
                          <a:pt x="10286" y="2705"/>
                        </a:lnTo>
                        <a:lnTo>
                          <a:pt x="10274" y="3048"/>
                        </a:lnTo>
                        <a:lnTo>
                          <a:pt x="11849" y="330"/>
                        </a:lnTo>
                        <a:lnTo>
                          <a:pt x="11849" y="0"/>
                        </a:lnTo>
                        <a:close/>
                      </a:path>
                    </a:pathLst>
                  </a:custGeom>
                  <a:solidFill>
                    <a:srgbClr val="D48E7C"/>
                  </a:solidFill>
                </p:spPr>
                <p:txBody>
                  <a:bodyPr wrap="square" lIns="0" tIns="0" rIns="0" bIns="0" rtlCol="0"/>
                  <a:lstStyle/>
                  <a:p>
                    <a:endParaRPr/>
                  </a:p>
                </p:txBody>
              </p:sp>
              <p:sp>
                <p:nvSpPr>
                  <p:cNvPr id="783" name="object 159"/>
                  <p:cNvSpPr/>
                  <p:nvPr/>
                </p:nvSpPr>
                <p:spPr>
                  <a:xfrm>
                    <a:off x="6491937" y="8771824"/>
                    <a:ext cx="7620" cy="13335"/>
                  </a:xfrm>
                  <a:custGeom>
                    <a:avLst/>
                    <a:gdLst/>
                    <a:ahLst/>
                    <a:cxnLst/>
                    <a:rect l="l" t="t" r="r" b="b"/>
                    <a:pathLst>
                      <a:path w="7620" h="13334">
                        <a:moveTo>
                          <a:pt x="888" y="11645"/>
                        </a:moveTo>
                        <a:lnTo>
                          <a:pt x="0" y="13182"/>
                        </a:lnTo>
                        <a:lnTo>
                          <a:pt x="165" y="13220"/>
                        </a:lnTo>
                        <a:lnTo>
                          <a:pt x="1054" y="11683"/>
                        </a:lnTo>
                        <a:lnTo>
                          <a:pt x="888" y="11645"/>
                        </a:lnTo>
                        <a:close/>
                      </a:path>
                      <a:path w="7620" h="13334">
                        <a:moveTo>
                          <a:pt x="5041" y="4432"/>
                        </a:moveTo>
                        <a:lnTo>
                          <a:pt x="4190" y="5918"/>
                        </a:lnTo>
                        <a:lnTo>
                          <a:pt x="4330" y="6007"/>
                        </a:lnTo>
                        <a:lnTo>
                          <a:pt x="5193" y="4520"/>
                        </a:lnTo>
                        <a:lnTo>
                          <a:pt x="5041" y="4432"/>
                        </a:lnTo>
                        <a:close/>
                      </a:path>
                      <a:path w="7620" h="13334">
                        <a:moveTo>
                          <a:pt x="7607" y="0"/>
                        </a:moveTo>
                        <a:lnTo>
                          <a:pt x="5562" y="3543"/>
                        </a:lnTo>
                        <a:lnTo>
                          <a:pt x="5892" y="3301"/>
                        </a:lnTo>
                        <a:lnTo>
                          <a:pt x="7594" y="342"/>
                        </a:lnTo>
                        <a:lnTo>
                          <a:pt x="7607" y="0"/>
                        </a:lnTo>
                        <a:close/>
                      </a:path>
                    </a:pathLst>
                  </a:custGeom>
                  <a:solidFill>
                    <a:srgbClr val="552220"/>
                  </a:solidFill>
                </p:spPr>
                <p:txBody>
                  <a:bodyPr wrap="square" lIns="0" tIns="0" rIns="0" bIns="0" rtlCol="0"/>
                  <a:lstStyle/>
                  <a:p>
                    <a:endParaRPr/>
                  </a:p>
                </p:txBody>
              </p:sp>
              <p:sp>
                <p:nvSpPr>
                  <p:cNvPr id="784" name="object 160"/>
                  <p:cNvSpPr/>
                  <p:nvPr/>
                </p:nvSpPr>
                <p:spPr>
                  <a:xfrm>
                    <a:off x="6492291" y="8774380"/>
                    <a:ext cx="8890" cy="15875"/>
                  </a:xfrm>
                  <a:custGeom>
                    <a:avLst/>
                    <a:gdLst/>
                    <a:ahLst/>
                    <a:cxnLst/>
                    <a:rect l="l" t="t" r="r" b="b"/>
                    <a:pathLst>
                      <a:path w="8889" h="15875">
                        <a:moveTo>
                          <a:pt x="2717" y="10883"/>
                        </a:moveTo>
                        <a:lnTo>
                          <a:pt x="2527" y="10883"/>
                        </a:lnTo>
                        <a:lnTo>
                          <a:pt x="0" y="15265"/>
                        </a:lnTo>
                        <a:lnTo>
                          <a:pt x="189" y="15265"/>
                        </a:lnTo>
                        <a:lnTo>
                          <a:pt x="2717" y="10883"/>
                        </a:lnTo>
                        <a:close/>
                      </a:path>
                      <a:path w="8889" h="15875">
                        <a:moveTo>
                          <a:pt x="5803" y="5219"/>
                        </a:moveTo>
                        <a:lnTo>
                          <a:pt x="3543" y="9131"/>
                        </a:lnTo>
                        <a:lnTo>
                          <a:pt x="3753" y="9094"/>
                        </a:lnTo>
                        <a:lnTo>
                          <a:pt x="5892" y="5384"/>
                        </a:lnTo>
                        <a:lnTo>
                          <a:pt x="5803" y="5219"/>
                        </a:lnTo>
                        <a:close/>
                      </a:path>
                      <a:path w="8889" h="15875">
                        <a:moveTo>
                          <a:pt x="8813" y="0"/>
                        </a:moveTo>
                        <a:lnTo>
                          <a:pt x="6794" y="3505"/>
                        </a:lnTo>
                        <a:lnTo>
                          <a:pt x="6896" y="3644"/>
                        </a:lnTo>
                        <a:lnTo>
                          <a:pt x="8804" y="346"/>
                        </a:lnTo>
                        <a:lnTo>
                          <a:pt x="8813" y="0"/>
                        </a:lnTo>
                        <a:close/>
                      </a:path>
                    </a:pathLst>
                  </a:custGeom>
                  <a:solidFill>
                    <a:srgbClr val="D48E7C"/>
                  </a:solidFill>
                </p:spPr>
                <p:txBody>
                  <a:bodyPr wrap="square" lIns="0" tIns="0" rIns="0" bIns="0" rtlCol="0"/>
                  <a:lstStyle/>
                  <a:p>
                    <a:endParaRPr/>
                  </a:p>
                </p:txBody>
              </p:sp>
              <p:sp>
                <p:nvSpPr>
                  <p:cNvPr id="785" name="object 161"/>
                  <p:cNvSpPr/>
                  <p:nvPr/>
                </p:nvSpPr>
                <p:spPr>
                  <a:xfrm>
                    <a:off x="6494820" y="8777888"/>
                    <a:ext cx="4445" cy="7620"/>
                  </a:xfrm>
                  <a:custGeom>
                    <a:avLst/>
                    <a:gdLst/>
                    <a:ahLst/>
                    <a:cxnLst/>
                    <a:rect l="l" t="t" r="r" b="b"/>
                    <a:pathLst>
                      <a:path w="4445" h="7620">
                        <a:moveTo>
                          <a:pt x="1219" y="5587"/>
                        </a:moveTo>
                        <a:lnTo>
                          <a:pt x="1016" y="5626"/>
                        </a:lnTo>
                        <a:lnTo>
                          <a:pt x="0" y="7378"/>
                        </a:lnTo>
                        <a:lnTo>
                          <a:pt x="190" y="7365"/>
                        </a:lnTo>
                        <a:lnTo>
                          <a:pt x="1219" y="5587"/>
                        </a:lnTo>
                        <a:close/>
                      </a:path>
                      <a:path w="4445" h="7620">
                        <a:moveTo>
                          <a:pt x="4267" y="0"/>
                        </a:moveTo>
                        <a:lnTo>
                          <a:pt x="3276" y="1701"/>
                        </a:lnTo>
                        <a:lnTo>
                          <a:pt x="3365" y="1879"/>
                        </a:lnTo>
                        <a:lnTo>
                          <a:pt x="4368" y="126"/>
                        </a:lnTo>
                        <a:lnTo>
                          <a:pt x="4267" y="0"/>
                        </a:lnTo>
                        <a:close/>
                      </a:path>
                    </a:pathLst>
                  </a:custGeom>
                  <a:solidFill>
                    <a:srgbClr val="552220"/>
                  </a:solidFill>
                </p:spPr>
                <p:txBody>
                  <a:bodyPr wrap="square" lIns="0" tIns="0" rIns="0" bIns="0" rtlCol="0"/>
                  <a:lstStyle/>
                  <a:p>
                    <a:endParaRPr/>
                  </a:p>
                </p:txBody>
              </p:sp>
              <p:sp>
                <p:nvSpPr>
                  <p:cNvPr id="786" name="object 162"/>
                  <p:cNvSpPr/>
                  <p:nvPr/>
                </p:nvSpPr>
                <p:spPr>
                  <a:xfrm>
                    <a:off x="6495328" y="8779638"/>
                    <a:ext cx="6350" cy="10160"/>
                  </a:xfrm>
                  <a:custGeom>
                    <a:avLst/>
                    <a:gdLst/>
                    <a:ahLst/>
                    <a:cxnLst/>
                    <a:rect l="l" t="t" r="r" b="b"/>
                    <a:pathLst>
                      <a:path w="6350" h="10159">
                        <a:moveTo>
                          <a:pt x="3301" y="4610"/>
                        </a:moveTo>
                        <a:lnTo>
                          <a:pt x="2997" y="4813"/>
                        </a:lnTo>
                        <a:lnTo>
                          <a:pt x="0" y="10007"/>
                        </a:lnTo>
                        <a:lnTo>
                          <a:pt x="188" y="10007"/>
                        </a:lnTo>
                        <a:lnTo>
                          <a:pt x="3301" y="4610"/>
                        </a:lnTo>
                        <a:close/>
                      </a:path>
                      <a:path w="6350" h="10159">
                        <a:moveTo>
                          <a:pt x="5778" y="0"/>
                        </a:moveTo>
                        <a:lnTo>
                          <a:pt x="4838" y="1638"/>
                        </a:lnTo>
                        <a:lnTo>
                          <a:pt x="4775" y="2057"/>
                        </a:lnTo>
                        <a:lnTo>
                          <a:pt x="5778" y="327"/>
                        </a:lnTo>
                        <a:lnTo>
                          <a:pt x="5778" y="0"/>
                        </a:lnTo>
                        <a:close/>
                      </a:path>
                    </a:pathLst>
                  </a:custGeom>
                  <a:solidFill>
                    <a:srgbClr val="D48E7C"/>
                  </a:solidFill>
                </p:spPr>
                <p:txBody>
                  <a:bodyPr wrap="square" lIns="0" tIns="0" rIns="0" bIns="0" rtlCol="0"/>
                  <a:lstStyle/>
                  <a:p>
                    <a:endParaRPr/>
                  </a:p>
                </p:txBody>
              </p:sp>
              <p:sp>
                <p:nvSpPr>
                  <p:cNvPr id="787" name="object 163"/>
                  <p:cNvSpPr/>
                  <p:nvPr/>
                </p:nvSpPr>
                <p:spPr>
                  <a:xfrm>
                    <a:off x="6498329" y="8781274"/>
                    <a:ext cx="1905" cy="3175"/>
                  </a:xfrm>
                  <a:custGeom>
                    <a:avLst/>
                    <a:gdLst/>
                    <a:ahLst/>
                    <a:cxnLst/>
                    <a:rect l="l" t="t" r="r" b="b"/>
                    <a:pathLst>
                      <a:path w="1904" h="3175">
                        <a:moveTo>
                          <a:pt x="1841" y="0"/>
                        </a:moveTo>
                        <a:lnTo>
                          <a:pt x="0" y="3175"/>
                        </a:lnTo>
                        <a:lnTo>
                          <a:pt x="294" y="2990"/>
                        </a:lnTo>
                        <a:lnTo>
                          <a:pt x="1778" y="419"/>
                        </a:lnTo>
                        <a:lnTo>
                          <a:pt x="1841" y="0"/>
                        </a:lnTo>
                        <a:close/>
                      </a:path>
                    </a:pathLst>
                  </a:custGeom>
                  <a:solidFill>
                    <a:srgbClr val="552220"/>
                  </a:solidFill>
                </p:spPr>
                <p:txBody>
                  <a:bodyPr wrap="square" lIns="0" tIns="0" rIns="0" bIns="0" rtlCol="0"/>
                  <a:lstStyle/>
                  <a:p>
                    <a:endParaRPr/>
                  </a:p>
                </p:txBody>
              </p:sp>
              <p:sp>
                <p:nvSpPr>
                  <p:cNvPr id="788" name="object 164"/>
                  <p:cNvSpPr/>
                  <p:nvPr/>
                </p:nvSpPr>
                <p:spPr>
                  <a:xfrm>
                    <a:off x="6436868" y="8760536"/>
                    <a:ext cx="162560" cy="87630"/>
                  </a:xfrm>
                  <a:custGeom>
                    <a:avLst/>
                    <a:gdLst/>
                    <a:ahLst/>
                    <a:cxnLst/>
                    <a:rect l="l" t="t" r="r" b="b"/>
                    <a:pathLst>
                      <a:path w="162559" h="87629">
                        <a:moveTo>
                          <a:pt x="64592" y="0"/>
                        </a:moveTo>
                        <a:lnTo>
                          <a:pt x="64236" y="0"/>
                        </a:lnTo>
                        <a:lnTo>
                          <a:pt x="64236" y="355"/>
                        </a:lnTo>
                        <a:lnTo>
                          <a:pt x="64236" y="24371"/>
                        </a:lnTo>
                        <a:lnTo>
                          <a:pt x="64236" y="24688"/>
                        </a:lnTo>
                        <a:lnTo>
                          <a:pt x="64236" y="29121"/>
                        </a:lnTo>
                        <a:lnTo>
                          <a:pt x="61683" y="29121"/>
                        </a:lnTo>
                        <a:lnTo>
                          <a:pt x="64236" y="24688"/>
                        </a:lnTo>
                        <a:lnTo>
                          <a:pt x="64236" y="24371"/>
                        </a:lnTo>
                        <a:lnTo>
                          <a:pt x="61493" y="29121"/>
                        </a:lnTo>
                        <a:lnTo>
                          <a:pt x="355" y="29121"/>
                        </a:lnTo>
                        <a:lnTo>
                          <a:pt x="355" y="355"/>
                        </a:lnTo>
                        <a:lnTo>
                          <a:pt x="64236" y="355"/>
                        </a:lnTo>
                        <a:lnTo>
                          <a:pt x="64236" y="0"/>
                        </a:lnTo>
                        <a:lnTo>
                          <a:pt x="0" y="0"/>
                        </a:lnTo>
                        <a:lnTo>
                          <a:pt x="0" y="29476"/>
                        </a:lnTo>
                        <a:lnTo>
                          <a:pt x="64592" y="29476"/>
                        </a:lnTo>
                        <a:lnTo>
                          <a:pt x="64592" y="29298"/>
                        </a:lnTo>
                        <a:lnTo>
                          <a:pt x="64592" y="355"/>
                        </a:lnTo>
                        <a:lnTo>
                          <a:pt x="64592" y="0"/>
                        </a:lnTo>
                        <a:close/>
                      </a:path>
                      <a:path w="162559" h="87629">
                        <a:moveTo>
                          <a:pt x="136232" y="35509"/>
                        </a:moveTo>
                        <a:lnTo>
                          <a:pt x="136042" y="35509"/>
                        </a:lnTo>
                        <a:lnTo>
                          <a:pt x="134924" y="37439"/>
                        </a:lnTo>
                        <a:lnTo>
                          <a:pt x="135077" y="37515"/>
                        </a:lnTo>
                        <a:lnTo>
                          <a:pt x="136232" y="35509"/>
                        </a:lnTo>
                        <a:close/>
                      </a:path>
                      <a:path w="162559" h="87629">
                        <a:moveTo>
                          <a:pt x="142290" y="35509"/>
                        </a:moveTo>
                        <a:lnTo>
                          <a:pt x="142125" y="35509"/>
                        </a:lnTo>
                        <a:lnTo>
                          <a:pt x="139484" y="40081"/>
                        </a:lnTo>
                        <a:lnTo>
                          <a:pt x="139611" y="40144"/>
                        </a:lnTo>
                        <a:lnTo>
                          <a:pt x="142290" y="35509"/>
                        </a:lnTo>
                        <a:close/>
                      </a:path>
                      <a:path w="162559" h="87629">
                        <a:moveTo>
                          <a:pt x="148374" y="35509"/>
                        </a:moveTo>
                        <a:lnTo>
                          <a:pt x="148183" y="35509"/>
                        </a:lnTo>
                        <a:lnTo>
                          <a:pt x="144030" y="42697"/>
                        </a:lnTo>
                        <a:lnTo>
                          <a:pt x="144183" y="42773"/>
                        </a:lnTo>
                        <a:lnTo>
                          <a:pt x="148374" y="35509"/>
                        </a:lnTo>
                        <a:close/>
                      </a:path>
                      <a:path w="162559" h="87629">
                        <a:moveTo>
                          <a:pt x="162242" y="35140"/>
                        </a:moveTo>
                        <a:lnTo>
                          <a:pt x="161886" y="35140"/>
                        </a:lnTo>
                        <a:lnTo>
                          <a:pt x="161886" y="35496"/>
                        </a:lnTo>
                        <a:lnTo>
                          <a:pt x="161886" y="38061"/>
                        </a:lnTo>
                        <a:lnTo>
                          <a:pt x="161886" y="38392"/>
                        </a:lnTo>
                        <a:lnTo>
                          <a:pt x="161886" y="43332"/>
                        </a:lnTo>
                        <a:lnTo>
                          <a:pt x="161886" y="43649"/>
                        </a:lnTo>
                        <a:lnTo>
                          <a:pt x="161886" y="48577"/>
                        </a:lnTo>
                        <a:lnTo>
                          <a:pt x="159969" y="51892"/>
                        </a:lnTo>
                        <a:lnTo>
                          <a:pt x="160108" y="51981"/>
                        </a:lnTo>
                        <a:lnTo>
                          <a:pt x="161886" y="48907"/>
                        </a:lnTo>
                        <a:lnTo>
                          <a:pt x="161886" y="53848"/>
                        </a:lnTo>
                        <a:lnTo>
                          <a:pt x="161886" y="86690"/>
                        </a:lnTo>
                        <a:lnTo>
                          <a:pt x="161328" y="86690"/>
                        </a:lnTo>
                        <a:lnTo>
                          <a:pt x="161886" y="85725"/>
                        </a:lnTo>
                        <a:lnTo>
                          <a:pt x="161886" y="85394"/>
                        </a:lnTo>
                        <a:lnTo>
                          <a:pt x="161137" y="86690"/>
                        </a:lnTo>
                        <a:lnTo>
                          <a:pt x="158292" y="86690"/>
                        </a:lnTo>
                        <a:lnTo>
                          <a:pt x="161886" y="80467"/>
                        </a:lnTo>
                        <a:lnTo>
                          <a:pt x="161886" y="80137"/>
                        </a:lnTo>
                        <a:lnTo>
                          <a:pt x="158102" y="86690"/>
                        </a:lnTo>
                        <a:lnTo>
                          <a:pt x="155244" y="86690"/>
                        </a:lnTo>
                        <a:lnTo>
                          <a:pt x="161886" y="75209"/>
                        </a:lnTo>
                        <a:lnTo>
                          <a:pt x="161886" y="74879"/>
                        </a:lnTo>
                        <a:lnTo>
                          <a:pt x="155067" y="86690"/>
                        </a:lnTo>
                        <a:lnTo>
                          <a:pt x="152222" y="86690"/>
                        </a:lnTo>
                        <a:lnTo>
                          <a:pt x="161886" y="69951"/>
                        </a:lnTo>
                        <a:lnTo>
                          <a:pt x="161886" y="69621"/>
                        </a:lnTo>
                        <a:lnTo>
                          <a:pt x="152031" y="86690"/>
                        </a:lnTo>
                        <a:lnTo>
                          <a:pt x="149186" y="86690"/>
                        </a:lnTo>
                        <a:lnTo>
                          <a:pt x="161886" y="64693"/>
                        </a:lnTo>
                        <a:lnTo>
                          <a:pt x="161886" y="64363"/>
                        </a:lnTo>
                        <a:lnTo>
                          <a:pt x="148996" y="86690"/>
                        </a:lnTo>
                        <a:lnTo>
                          <a:pt x="146151" y="86690"/>
                        </a:lnTo>
                        <a:lnTo>
                          <a:pt x="161886" y="59436"/>
                        </a:lnTo>
                        <a:lnTo>
                          <a:pt x="161886" y="59105"/>
                        </a:lnTo>
                        <a:lnTo>
                          <a:pt x="145961" y="86690"/>
                        </a:lnTo>
                        <a:lnTo>
                          <a:pt x="143116" y="86690"/>
                        </a:lnTo>
                        <a:lnTo>
                          <a:pt x="161886" y="54178"/>
                        </a:lnTo>
                        <a:lnTo>
                          <a:pt x="161886" y="53848"/>
                        </a:lnTo>
                        <a:lnTo>
                          <a:pt x="142925" y="86690"/>
                        </a:lnTo>
                        <a:lnTo>
                          <a:pt x="140068" y="86690"/>
                        </a:lnTo>
                        <a:lnTo>
                          <a:pt x="160108" y="51993"/>
                        </a:lnTo>
                        <a:lnTo>
                          <a:pt x="159969" y="51904"/>
                        </a:lnTo>
                        <a:lnTo>
                          <a:pt x="139890" y="86690"/>
                        </a:lnTo>
                        <a:lnTo>
                          <a:pt x="137033" y="86690"/>
                        </a:lnTo>
                        <a:lnTo>
                          <a:pt x="157835" y="50673"/>
                        </a:lnTo>
                        <a:lnTo>
                          <a:pt x="161886" y="43649"/>
                        </a:lnTo>
                        <a:lnTo>
                          <a:pt x="161886" y="43332"/>
                        </a:lnTo>
                        <a:lnTo>
                          <a:pt x="157695" y="50584"/>
                        </a:lnTo>
                        <a:lnTo>
                          <a:pt x="136855" y="86690"/>
                        </a:lnTo>
                        <a:lnTo>
                          <a:pt x="133997" y="86690"/>
                        </a:lnTo>
                        <a:lnTo>
                          <a:pt x="155549" y="49352"/>
                        </a:lnTo>
                        <a:lnTo>
                          <a:pt x="161886" y="38392"/>
                        </a:lnTo>
                        <a:lnTo>
                          <a:pt x="161886" y="38061"/>
                        </a:lnTo>
                        <a:lnTo>
                          <a:pt x="155422" y="49263"/>
                        </a:lnTo>
                        <a:lnTo>
                          <a:pt x="133819" y="86690"/>
                        </a:lnTo>
                        <a:lnTo>
                          <a:pt x="130962" y="86690"/>
                        </a:lnTo>
                        <a:lnTo>
                          <a:pt x="153276" y="48044"/>
                        </a:lnTo>
                        <a:lnTo>
                          <a:pt x="160515" y="35496"/>
                        </a:lnTo>
                        <a:lnTo>
                          <a:pt x="161886" y="35496"/>
                        </a:lnTo>
                        <a:lnTo>
                          <a:pt x="161886" y="35140"/>
                        </a:lnTo>
                        <a:lnTo>
                          <a:pt x="160324" y="35140"/>
                        </a:lnTo>
                        <a:lnTo>
                          <a:pt x="160324" y="35496"/>
                        </a:lnTo>
                        <a:lnTo>
                          <a:pt x="153136" y="47955"/>
                        </a:lnTo>
                        <a:lnTo>
                          <a:pt x="130784" y="86690"/>
                        </a:lnTo>
                        <a:lnTo>
                          <a:pt x="127927" y="86690"/>
                        </a:lnTo>
                        <a:lnTo>
                          <a:pt x="151003" y="46736"/>
                        </a:lnTo>
                        <a:lnTo>
                          <a:pt x="150863" y="46647"/>
                        </a:lnTo>
                        <a:lnTo>
                          <a:pt x="127749" y="86690"/>
                        </a:lnTo>
                        <a:lnTo>
                          <a:pt x="124891" y="86690"/>
                        </a:lnTo>
                        <a:lnTo>
                          <a:pt x="148729" y="45415"/>
                        </a:lnTo>
                        <a:lnTo>
                          <a:pt x="154444" y="35509"/>
                        </a:lnTo>
                        <a:lnTo>
                          <a:pt x="154266" y="35509"/>
                        </a:lnTo>
                        <a:lnTo>
                          <a:pt x="148590" y="45326"/>
                        </a:lnTo>
                        <a:lnTo>
                          <a:pt x="124714" y="86690"/>
                        </a:lnTo>
                        <a:lnTo>
                          <a:pt x="121856" y="86690"/>
                        </a:lnTo>
                        <a:lnTo>
                          <a:pt x="146443" y="44094"/>
                        </a:lnTo>
                        <a:lnTo>
                          <a:pt x="146316" y="44018"/>
                        </a:lnTo>
                        <a:lnTo>
                          <a:pt x="121678" y="86690"/>
                        </a:lnTo>
                        <a:lnTo>
                          <a:pt x="118821" y="86690"/>
                        </a:lnTo>
                        <a:lnTo>
                          <a:pt x="144170" y="42786"/>
                        </a:lnTo>
                        <a:lnTo>
                          <a:pt x="144043" y="42710"/>
                        </a:lnTo>
                        <a:lnTo>
                          <a:pt x="118643" y="86690"/>
                        </a:lnTo>
                        <a:lnTo>
                          <a:pt x="115785" y="86690"/>
                        </a:lnTo>
                        <a:lnTo>
                          <a:pt x="141897" y="41478"/>
                        </a:lnTo>
                        <a:lnTo>
                          <a:pt x="141757" y="41389"/>
                        </a:lnTo>
                        <a:lnTo>
                          <a:pt x="115608" y="86690"/>
                        </a:lnTo>
                        <a:lnTo>
                          <a:pt x="112750" y="86690"/>
                        </a:lnTo>
                        <a:lnTo>
                          <a:pt x="139623" y="40157"/>
                        </a:lnTo>
                        <a:lnTo>
                          <a:pt x="139484" y="40081"/>
                        </a:lnTo>
                        <a:lnTo>
                          <a:pt x="112572" y="86690"/>
                        </a:lnTo>
                        <a:lnTo>
                          <a:pt x="109715" y="86690"/>
                        </a:lnTo>
                        <a:lnTo>
                          <a:pt x="137337" y="38836"/>
                        </a:lnTo>
                        <a:lnTo>
                          <a:pt x="139268" y="35496"/>
                        </a:lnTo>
                        <a:lnTo>
                          <a:pt x="145148" y="35496"/>
                        </a:lnTo>
                        <a:lnTo>
                          <a:pt x="141757" y="41389"/>
                        </a:lnTo>
                        <a:lnTo>
                          <a:pt x="141897" y="41465"/>
                        </a:lnTo>
                        <a:lnTo>
                          <a:pt x="145338" y="35496"/>
                        </a:lnTo>
                        <a:lnTo>
                          <a:pt x="151231" y="35496"/>
                        </a:lnTo>
                        <a:lnTo>
                          <a:pt x="146316" y="44005"/>
                        </a:lnTo>
                        <a:lnTo>
                          <a:pt x="146456" y="44081"/>
                        </a:lnTo>
                        <a:lnTo>
                          <a:pt x="151422" y="35496"/>
                        </a:lnTo>
                        <a:lnTo>
                          <a:pt x="157289" y="35496"/>
                        </a:lnTo>
                        <a:lnTo>
                          <a:pt x="150863" y="46634"/>
                        </a:lnTo>
                        <a:lnTo>
                          <a:pt x="151015" y="46723"/>
                        </a:lnTo>
                        <a:lnTo>
                          <a:pt x="157480" y="35496"/>
                        </a:lnTo>
                        <a:lnTo>
                          <a:pt x="160324" y="35496"/>
                        </a:lnTo>
                        <a:lnTo>
                          <a:pt x="160324" y="35140"/>
                        </a:lnTo>
                        <a:lnTo>
                          <a:pt x="139090" y="35140"/>
                        </a:lnTo>
                        <a:lnTo>
                          <a:pt x="139090" y="35496"/>
                        </a:lnTo>
                        <a:lnTo>
                          <a:pt x="137210" y="38760"/>
                        </a:lnTo>
                        <a:lnTo>
                          <a:pt x="109537" y="86690"/>
                        </a:lnTo>
                        <a:lnTo>
                          <a:pt x="106680" y="86690"/>
                        </a:lnTo>
                        <a:lnTo>
                          <a:pt x="135077" y="37528"/>
                        </a:lnTo>
                        <a:lnTo>
                          <a:pt x="134937" y="37452"/>
                        </a:lnTo>
                        <a:lnTo>
                          <a:pt x="106502" y="86690"/>
                        </a:lnTo>
                        <a:lnTo>
                          <a:pt x="103644" y="86690"/>
                        </a:lnTo>
                        <a:lnTo>
                          <a:pt x="132791" y="36220"/>
                        </a:lnTo>
                        <a:lnTo>
                          <a:pt x="132651" y="36131"/>
                        </a:lnTo>
                        <a:lnTo>
                          <a:pt x="103466" y="86690"/>
                        </a:lnTo>
                        <a:lnTo>
                          <a:pt x="100609" y="86690"/>
                        </a:lnTo>
                        <a:lnTo>
                          <a:pt x="130162" y="35509"/>
                        </a:lnTo>
                        <a:lnTo>
                          <a:pt x="129984" y="35509"/>
                        </a:lnTo>
                        <a:lnTo>
                          <a:pt x="100431" y="86690"/>
                        </a:lnTo>
                        <a:lnTo>
                          <a:pt x="97586" y="86690"/>
                        </a:lnTo>
                        <a:lnTo>
                          <a:pt x="127127" y="35509"/>
                        </a:lnTo>
                        <a:lnTo>
                          <a:pt x="126949" y="35509"/>
                        </a:lnTo>
                        <a:lnTo>
                          <a:pt x="97396" y="86690"/>
                        </a:lnTo>
                        <a:lnTo>
                          <a:pt x="94538" y="86690"/>
                        </a:lnTo>
                        <a:lnTo>
                          <a:pt x="124091" y="35509"/>
                        </a:lnTo>
                        <a:lnTo>
                          <a:pt x="123913" y="35509"/>
                        </a:lnTo>
                        <a:lnTo>
                          <a:pt x="94361" y="86690"/>
                        </a:lnTo>
                        <a:lnTo>
                          <a:pt x="91503" y="86690"/>
                        </a:lnTo>
                        <a:lnTo>
                          <a:pt x="121056" y="35509"/>
                        </a:lnTo>
                        <a:lnTo>
                          <a:pt x="120878" y="35509"/>
                        </a:lnTo>
                        <a:lnTo>
                          <a:pt x="91325" y="86690"/>
                        </a:lnTo>
                        <a:lnTo>
                          <a:pt x="88468" y="86690"/>
                        </a:lnTo>
                        <a:lnTo>
                          <a:pt x="118021" y="35509"/>
                        </a:lnTo>
                        <a:lnTo>
                          <a:pt x="117843" y="35509"/>
                        </a:lnTo>
                        <a:lnTo>
                          <a:pt x="88290" y="86690"/>
                        </a:lnTo>
                        <a:lnTo>
                          <a:pt x="85432" y="86690"/>
                        </a:lnTo>
                        <a:lnTo>
                          <a:pt x="114985" y="35509"/>
                        </a:lnTo>
                        <a:lnTo>
                          <a:pt x="114808" y="35509"/>
                        </a:lnTo>
                        <a:lnTo>
                          <a:pt x="85255" y="86690"/>
                        </a:lnTo>
                        <a:lnTo>
                          <a:pt x="82397" y="86690"/>
                        </a:lnTo>
                        <a:lnTo>
                          <a:pt x="111950" y="35509"/>
                        </a:lnTo>
                        <a:lnTo>
                          <a:pt x="111772" y="35509"/>
                        </a:lnTo>
                        <a:lnTo>
                          <a:pt x="82219" y="86690"/>
                        </a:lnTo>
                        <a:lnTo>
                          <a:pt x="79362" y="86690"/>
                        </a:lnTo>
                        <a:lnTo>
                          <a:pt x="108915" y="35509"/>
                        </a:lnTo>
                        <a:lnTo>
                          <a:pt x="108737" y="35509"/>
                        </a:lnTo>
                        <a:lnTo>
                          <a:pt x="79184" y="86690"/>
                        </a:lnTo>
                        <a:lnTo>
                          <a:pt x="76327" y="86690"/>
                        </a:lnTo>
                        <a:lnTo>
                          <a:pt x="105879" y="35509"/>
                        </a:lnTo>
                        <a:lnTo>
                          <a:pt x="105702" y="35509"/>
                        </a:lnTo>
                        <a:lnTo>
                          <a:pt x="76149" y="86690"/>
                        </a:lnTo>
                        <a:lnTo>
                          <a:pt x="73291" y="86690"/>
                        </a:lnTo>
                        <a:lnTo>
                          <a:pt x="102844" y="35509"/>
                        </a:lnTo>
                        <a:lnTo>
                          <a:pt x="102666" y="35509"/>
                        </a:lnTo>
                        <a:lnTo>
                          <a:pt x="73113" y="86690"/>
                        </a:lnTo>
                        <a:lnTo>
                          <a:pt x="70256" y="86690"/>
                        </a:lnTo>
                        <a:lnTo>
                          <a:pt x="99809" y="35509"/>
                        </a:lnTo>
                        <a:lnTo>
                          <a:pt x="99631" y="35509"/>
                        </a:lnTo>
                        <a:lnTo>
                          <a:pt x="70078" y="86690"/>
                        </a:lnTo>
                        <a:lnTo>
                          <a:pt x="67221" y="86690"/>
                        </a:lnTo>
                        <a:lnTo>
                          <a:pt x="96774" y="35509"/>
                        </a:lnTo>
                        <a:lnTo>
                          <a:pt x="96583" y="35509"/>
                        </a:lnTo>
                        <a:lnTo>
                          <a:pt x="67030" y="86690"/>
                        </a:lnTo>
                        <a:lnTo>
                          <a:pt x="66141" y="86690"/>
                        </a:lnTo>
                        <a:lnTo>
                          <a:pt x="66141" y="83286"/>
                        </a:lnTo>
                        <a:lnTo>
                          <a:pt x="93738" y="35509"/>
                        </a:lnTo>
                        <a:lnTo>
                          <a:pt x="93548" y="35509"/>
                        </a:lnTo>
                        <a:lnTo>
                          <a:pt x="66141" y="82981"/>
                        </a:lnTo>
                        <a:lnTo>
                          <a:pt x="66141" y="78041"/>
                        </a:lnTo>
                        <a:lnTo>
                          <a:pt x="90703" y="35496"/>
                        </a:lnTo>
                        <a:lnTo>
                          <a:pt x="133007" y="35496"/>
                        </a:lnTo>
                        <a:lnTo>
                          <a:pt x="132651" y="36131"/>
                        </a:lnTo>
                        <a:lnTo>
                          <a:pt x="132791" y="36207"/>
                        </a:lnTo>
                        <a:lnTo>
                          <a:pt x="133197" y="35496"/>
                        </a:lnTo>
                        <a:lnTo>
                          <a:pt x="139090" y="35496"/>
                        </a:lnTo>
                        <a:lnTo>
                          <a:pt x="139090" y="35140"/>
                        </a:lnTo>
                        <a:lnTo>
                          <a:pt x="90512" y="35140"/>
                        </a:lnTo>
                        <a:lnTo>
                          <a:pt x="90512" y="35496"/>
                        </a:lnTo>
                        <a:lnTo>
                          <a:pt x="66141" y="77724"/>
                        </a:lnTo>
                        <a:lnTo>
                          <a:pt x="66141" y="72783"/>
                        </a:lnTo>
                        <a:lnTo>
                          <a:pt x="87668" y="35509"/>
                        </a:lnTo>
                        <a:lnTo>
                          <a:pt x="87477" y="35509"/>
                        </a:lnTo>
                        <a:lnTo>
                          <a:pt x="66141" y="72466"/>
                        </a:lnTo>
                        <a:lnTo>
                          <a:pt x="66141" y="67525"/>
                        </a:lnTo>
                        <a:lnTo>
                          <a:pt x="84620" y="35509"/>
                        </a:lnTo>
                        <a:lnTo>
                          <a:pt x="84442" y="35509"/>
                        </a:lnTo>
                        <a:lnTo>
                          <a:pt x="66141" y="67208"/>
                        </a:lnTo>
                        <a:lnTo>
                          <a:pt x="66141" y="62268"/>
                        </a:lnTo>
                        <a:lnTo>
                          <a:pt x="81597" y="35509"/>
                        </a:lnTo>
                        <a:lnTo>
                          <a:pt x="81407" y="35509"/>
                        </a:lnTo>
                        <a:lnTo>
                          <a:pt x="66141" y="61950"/>
                        </a:lnTo>
                        <a:lnTo>
                          <a:pt x="66141" y="56997"/>
                        </a:lnTo>
                        <a:lnTo>
                          <a:pt x="78549" y="35509"/>
                        </a:lnTo>
                        <a:lnTo>
                          <a:pt x="78371" y="35509"/>
                        </a:lnTo>
                        <a:lnTo>
                          <a:pt x="66141" y="56692"/>
                        </a:lnTo>
                        <a:lnTo>
                          <a:pt x="66141" y="51752"/>
                        </a:lnTo>
                        <a:lnTo>
                          <a:pt x="75526" y="35496"/>
                        </a:lnTo>
                        <a:lnTo>
                          <a:pt x="90512" y="35496"/>
                        </a:lnTo>
                        <a:lnTo>
                          <a:pt x="90512" y="35140"/>
                        </a:lnTo>
                        <a:lnTo>
                          <a:pt x="75336" y="35140"/>
                        </a:lnTo>
                        <a:lnTo>
                          <a:pt x="75336" y="35496"/>
                        </a:lnTo>
                        <a:lnTo>
                          <a:pt x="66141" y="51422"/>
                        </a:lnTo>
                        <a:lnTo>
                          <a:pt x="66141" y="46482"/>
                        </a:lnTo>
                        <a:lnTo>
                          <a:pt x="72478" y="35496"/>
                        </a:lnTo>
                        <a:lnTo>
                          <a:pt x="75336" y="35496"/>
                        </a:lnTo>
                        <a:lnTo>
                          <a:pt x="75336" y="35140"/>
                        </a:lnTo>
                        <a:lnTo>
                          <a:pt x="72301" y="35140"/>
                        </a:lnTo>
                        <a:lnTo>
                          <a:pt x="72301" y="35496"/>
                        </a:lnTo>
                        <a:lnTo>
                          <a:pt x="66141" y="46164"/>
                        </a:lnTo>
                        <a:lnTo>
                          <a:pt x="66141" y="41224"/>
                        </a:lnTo>
                        <a:lnTo>
                          <a:pt x="69443" y="35496"/>
                        </a:lnTo>
                        <a:lnTo>
                          <a:pt x="72301" y="35496"/>
                        </a:lnTo>
                        <a:lnTo>
                          <a:pt x="72301" y="35140"/>
                        </a:lnTo>
                        <a:lnTo>
                          <a:pt x="69265" y="35140"/>
                        </a:lnTo>
                        <a:lnTo>
                          <a:pt x="69265" y="35496"/>
                        </a:lnTo>
                        <a:lnTo>
                          <a:pt x="66141" y="40906"/>
                        </a:lnTo>
                        <a:lnTo>
                          <a:pt x="66141" y="35979"/>
                        </a:lnTo>
                        <a:lnTo>
                          <a:pt x="66421" y="35496"/>
                        </a:lnTo>
                        <a:lnTo>
                          <a:pt x="69265" y="35496"/>
                        </a:lnTo>
                        <a:lnTo>
                          <a:pt x="69265" y="35140"/>
                        </a:lnTo>
                        <a:lnTo>
                          <a:pt x="66230" y="35140"/>
                        </a:lnTo>
                        <a:lnTo>
                          <a:pt x="66230" y="35496"/>
                        </a:lnTo>
                        <a:lnTo>
                          <a:pt x="66141" y="35648"/>
                        </a:lnTo>
                        <a:lnTo>
                          <a:pt x="66141" y="35496"/>
                        </a:lnTo>
                        <a:lnTo>
                          <a:pt x="66230" y="35140"/>
                        </a:lnTo>
                        <a:lnTo>
                          <a:pt x="65773" y="35140"/>
                        </a:lnTo>
                        <a:lnTo>
                          <a:pt x="65773" y="87045"/>
                        </a:lnTo>
                        <a:lnTo>
                          <a:pt x="162242" y="87045"/>
                        </a:lnTo>
                        <a:lnTo>
                          <a:pt x="162242" y="86868"/>
                        </a:lnTo>
                        <a:lnTo>
                          <a:pt x="162242" y="35496"/>
                        </a:lnTo>
                        <a:lnTo>
                          <a:pt x="162242" y="35140"/>
                        </a:lnTo>
                        <a:close/>
                      </a:path>
                    </a:pathLst>
                  </a:custGeom>
                  <a:solidFill>
                    <a:srgbClr val="D48E7C"/>
                  </a:solidFill>
                </p:spPr>
                <p:txBody>
                  <a:bodyPr wrap="square" lIns="0" tIns="0" rIns="0" bIns="0" rtlCol="0"/>
                  <a:lstStyle/>
                  <a:p>
                    <a:endParaRPr/>
                  </a:p>
                </p:txBody>
              </p:sp>
              <p:sp>
                <p:nvSpPr>
                  <p:cNvPr id="789" name="object 165"/>
                  <p:cNvSpPr/>
                  <p:nvPr/>
                </p:nvSpPr>
                <p:spPr>
                  <a:xfrm>
                    <a:off x="6485343" y="8795220"/>
                    <a:ext cx="113664" cy="52705"/>
                  </a:xfrm>
                  <a:custGeom>
                    <a:avLst/>
                    <a:gdLst/>
                    <a:ahLst/>
                    <a:cxnLst/>
                    <a:rect l="l" t="t" r="r" b="b"/>
                    <a:pathLst>
                      <a:path w="113665" h="52704">
                        <a:moveTo>
                          <a:pt x="17259" y="0"/>
                        </a:moveTo>
                        <a:lnTo>
                          <a:pt x="33324" y="0"/>
                        </a:lnTo>
                        <a:lnTo>
                          <a:pt x="33324" y="26098"/>
                        </a:lnTo>
                        <a:lnTo>
                          <a:pt x="17259" y="26098"/>
                        </a:lnTo>
                        <a:lnTo>
                          <a:pt x="17259" y="0"/>
                        </a:lnTo>
                        <a:close/>
                      </a:path>
                      <a:path w="113665" h="52704">
                        <a:moveTo>
                          <a:pt x="33312" y="0"/>
                        </a:moveTo>
                        <a:lnTo>
                          <a:pt x="49364" y="0"/>
                        </a:lnTo>
                        <a:lnTo>
                          <a:pt x="49364" y="26098"/>
                        </a:lnTo>
                        <a:lnTo>
                          <a:pt x="33312" y="26098"/>
                        </a:lnTo>
                        <a:lnTo>
                          <a:pt x="33312" y="0"/>
                        </a:lnTo>
                        <a:close/>
                      </a:path>
                      <a:path w="113665" h="52704">
                        <a:moveTo>
                          <a:pt x="49364" y="0"/>
                        </a:moveTo>
                        <a:lnTo>
                          <a:pt x="65430" y="0"/>
                        </a:lnTo>
                        <a:lnTo>
                          <a:pt x="65430" y="26098"/>
                        </a:lnTo>
                        <a:lnTo>
                          <a:pt x="49364" y="26098"/>
                        </a:lnTo>
                        <a:lnTo>
                          <a:pt x="49364" y="0"/>
                        </a:lnTo>
                        <a:close/>
                      </a:path>
                      <a:path w="113665" h="52704">
                        <a:moveTo>
                          <a:pt x="65430" y="0"/>
                        </a:moveTo>
                        <a:lnTo>
                          <a:pt x="81495" y="0"/>
                        </a:lnTo>
                        <a:lnTo>
                          <a:pt x="81495" y="26098"/>
                        </a:lnTo>
                        <a:lnTo>
                          <a:pt x="65430" y="26098"/>
                        </a:lnTo>
                        <a:lnTo>
                          <a:pt x="65430" y="0"/>
                        </a:lnTo>
                        <a:close/>
                      </a:path>
                      <a:path w="113665" h="52704">
                        <a:moveTo>
                          <a:pt x="81483" y="0"/>
                        </a:moveTo>
                        <a:lnTo>
                          <a:pt x="97548" y="0"/>
                        </a:lnTo>
                        <a:lnTo>
                          <a:pt x="97548" y="26098"/>
                        </a:lnTo>
                        <a:lnTo>
                          <a:pt x="81483" y="26098"/>
                        </a:lnTo>
                        <a:lnTo>
                          <a:pt x="81483" y="0"/>
                        </a:lnTo>
                        <a:close/>
                      </a:path>
                      <a:path w="113665" h="52704">
                        <a:moveTo>
                          <a:pt x="97548" y="0"/>
                        </a:moveTo>
                        <a:lnTo>
                          <a:pt x="113601" y="0"/>
                        </a:lnTo>
                        <a:lnTo>
                          <a:pt x="113601" y="26098"/>
                        </a:lnTo>
                        <a:lnTo>
                          <a:pt x="97548" y="26098"/>
                        </a:lnTo>
                        <a:lnTo>
                          <a:pt x="97548" y="0"/>
                        </a:lnTo>
                        <a:close/>
                      </a:path>
                      <a:path w="113665" h="52704">
                        <a:moveTo>
                          <a:pt x="17259" y="26098"/>
                        </a:moveTo>
                        <a:lnTo>
                          <a:pt x="33324" y="26098"/>
                        </a:lnTo>
                        <a:lnTo>
                          <a:pt x="33324" y="52184"/>
                        </a:lnTo>
                        <a:lnTo>
                          <a:pt x="17259" y="52184"/>
                        </a:lnTo>
                        <a:lnTo>
                          <a:pt x="17259" y="26098"/>
                        </a:lnTo>
                        <a:close/>
                      </a:path>
                      <a:path w="113665" h="52704">
                        <a:moveTo>
                          <a:pt x="33312" y="26098"/>
                        </a:moveTo>
                        <a:lnTo>
                          <a:pt x="49364" y="26098"/>
                        </a:lnTo>
                        <a:lnTo>
                          <a:pt x="49364" y="52184"/>
                        </a:lnTo>
                        <a:lnTo>
                          <a:pt x="33312" y="52184"/>
                        </a:lnTo>
                        <a:lnTo>
                          <a:pt x="33312" y="26098"/>
                        </a:lnTo>
                        <a:close/>
                      </a:path>
                      <a:path w="113665" h="52704">
                        <a:moveTo>
                          <a:pt x="49364" y="26098"/>
                        </a:moveTo>
                        <a:lnTo>
                          <a:pt x="65430" y="26098"/>
                        </a:lnTo>
                        <a:lnTo>
                          <a:pt x="65430" y="52184"/>
                        </a:lnTo>
                        <a:lnTo>
                          <a:pt x="49364" y="52184"/>
                        </a:lnTo>
                        <a:lnTo>
                          <a:pt x="49364" y="26098"/>
                        </a:lnTo>
                        <a:close/>
                      </a:path>
                      <a:path w="113665" h="52704">
                        <a:moveTo>
                          <a:pt x="65430" y="26098"/>
                        </a:moveTo>
                        <a:lnTo>
                          <a:pt x="81495" y="26098"/>
                        </a:lnTo>
                        <a:lnTo>
                          <a:pt x="81495" y="52184"/>
                        </a:lnTo>
                        <a:lnTo>
                          <a:pt x="65430" y="52184"/>
                        </a:lnTo>
                        <a:lnTo>
                          <a:pt x="65430" y="26098"/>
                        </a:lnTo>
                        <a:close/>
                      </a:path>
                      <a:path w="113665" h="52704">
                        <a:moveTo>
                          <a:pt x="81483" y="26098"/>
                        </a:moveTo>
                        <a:lnTo>
                          <a:pt x="97548" y="26098"/>
                        </a:lnTo>
                        <a:lnTo>
                          <a:pt x="97548" y="52184"/>
                        </a:lnTo>
                        <a:lnTo>
                          <a:pt x="81483" y="52184"/>
                        </a:lnTo>
                        <a:lnTo>
                          <a:pt x="81483" y="26098"/>
                        </a:lnTo>
                        <a:close/>
                      </a:path>
                      <a:path w="113665" h="52704">
                        <a:moveTo>
                          <a:pt x="97548" y="26098"/>
                        </a:moveTo>
                        <a:lnTo>
                          <a:pt x="113601" y="26098"/>
                        </a:lnTo>
                        <a:lnTo>
                          <a:pt x="113601" y="52184"/>
                        </a:lnTo>
                        <a:lnTo>
                          <a:pt x="97548" y="52184"/>
                        </a:lnTo>
                        <a:lnTo>
                          <a:pt x="97548" y="26098"/>
                        </a:lnTo>
                        <a:close/>
                      </a:path>
                      <a:path w="113665" h="52704">
                        <a:moveTo>
                          <a:pt x="17259" y="52171"/>
                        </a:moveTo>
                        <a:lnTo>
                          <a:pt x="0" y="52171"/>
                        </a:lnTo>
                        <a:lnTo>
                          <a:pt x="0" y="0"/>
                        </a:lnTo>
                        <a:lnTo>
                          <a:pt x="17259" y="0"/>
                        </a:lnTo>
                        <a:lnTo>
                          <a:pt x="17259" y="52171"/>
                        </a:lnTo>
                        <a:close/>
                      </a:path>
                    </a:pathLst>
                  </a:custGeom>
                  <a:ln w="3175">
                    <a:solidFill>
                      <a:srgbClr val="3E3C3C"/>
                    </a:solidFill>
                  </a:ln>
                </p:spPr>
                <p:txBody>
                  <a:bodyPr wrap="square" lIns="0" tIns="0" rIns="0" bIns="0" rtlCol="0"/>
                  <a:lstStyle/>
                  <a:p>
                    <a:endParaRPr/>
                  </a:p>
                </p:txBody>
              </p:sp>
              <p:sp>
                <p:nvSpPr>
                  <p:cNvPr id="790" name="object 166"/>
                  <p:cNvSpPr/>
                  <p:nvPr/>
                </p:nvSpPr>
                <p:spPr>
                  <a:xfrm>
                    <a:off x="6322390" y="8696820"/>
                    <a:ext cx="31115" cy="20320"/>
                  </a:xfrm>
                  <a:custGeom>
                    <a:avLst/>
                    <a:gdLst/>
                    <a:ahLst/>
                    <a:cxnLst/>
                    <a:rect l="l" t="t" r="r" b="b"/>
                    <a:pathLst>
                      <a:path w="31114" h="20320">
                        <a:moveTo>
                          <a:pt x="9436" y="14655"/>
                        </a:moveTo>
                        <a:lnTo>
                          <a:pt x="8178" y="14516"/>
                        </a:lnTo>
                        <a:lnTo>
                          <a:pt x="6972" y="14185"/>
                        </a:lnTo>
                        <a:lnTo>
                          <a:pt x="6845" y="14122"/>
                        </a:lnTo>
                        <a:lnTo>
                          <a:pt x="5829" y="13652"/>
                        </a:lnTo>
                        <a:lnTo>
                          <a:pt x="6223" y="13309"/>
                        </a:lnTo>
                        <a:lnTo>
                          <a:pt x="7594" y="12103"/>
                        </a:lnTo>
                        <a:lnTo>
                          <a:pt x="7594" y="11480"/>
                        </a:lnTo>
                        <a:lnTo>
                          <a:pt x="6591" y="11480"/>
                        </a:lnTo>
                        <a:lnTo>
                          <a:pt x="6591" y="12103"/>
                        </a:lnTo>
                        <a:lnTo>
                          <a:pt x="5130" y="13309"/>
                        </a:lnTo>
                        <a:lnTo>
                          <a:pt x="4406" y="12827"/>
                        </a:lnTo>
                        <a:lnTo>
                          <a:pt x="3594" y="12293"/>
                        </a:lnTo>
                        <a:lnTo>
                          <a:pt x="3746" y="12103"/>
                        </a:lnTo>
                        <a:lnTo>
                          <a:pt x="6591" y="12103"/>
                        </a:lnTo>
                        <a:lnTo>
                          <a:pt x="6591" y="11480"/>
                        </a:lnTo>
                        <a:lnTo>
                          <a:pt x="4216" y="11480"/>
                        </a:lnTo>
                        <a:lnTo>
                          <a:pt x="4508" y="11023"/>
                        </a:lnTo>
                        <a:lnTo>
                          <a:pt x="3746" y="10693"/>
                        </a:lnTo>
                        <a:lnTo>
                          <a:pt x="3009" y="11963"/>
                        </a:lnTo>
                        <a:lnTo>
                          <a:pt x="2044" y="12839"/>
                        </a:lnTo>
                        <a:lnTo>
                          <a:pt x="876" y="13284"/>
                        </a:lnTo>
                        <a:lnTo>
                          <a:pt x="1244" y="13982"/>
                        </a:lnTo>
                        <a:lnTo>
                          <a:pt x="3073" y="12827"/>
                        </a:lnTo>
                        <a:lnTo>
                          <a:pt x="4368" y="13716"/>
                        </a:lnTo>
                        <a:lnTo>
                          <a:pt x="3225" y="14274"/>
                        </a:lnTo>
                        <a:lnTo>
                          <a:pt x="1917" y="14592"/>
                        </a:lnTo>
                        <a:lnTo>
                          <a:pt x="419" y="14655"/>
                        </a:lnTo>
                        <a:lnTo>
                          <a:pt x="825" y="15455"/>
                        </a:lnTo>
                        <a:lnTo>
                          <a:pt x="2400" y="15303"/>
                        </a:lnTo>
                        <a:lnTo>
                          <a:pt x="3822" y="14871"/>
                        </a:lnTo>
                        <a:lnTo>
                          <a:pt x="5105" y="14122"/>
                        </a:lnTo>
                        <a:lnTo>
                          <a:pt x="6350" y="14795"/>
                        </a:lnTo>
                        <a:lnTo>
                          <a:pt x="7670" y="15240"/>
                        </a:lnTo>
                        <a:lnTo>
                          <a:pt x="9055" y="15455"/>
                        </a:lnTo>
                        <a:lnTo>
                          <a:pt x="9436" y="14655"/>
                        </a:lnTo>
                        <a:close/>
                      </a:path>
                      <a:path w="31114" h="20320">
                        <a:moveTo>
                          <a:pt x="9639" y="19177"/>
                        </a:moveTo>
                        <a:lnTo>
                          <a:pt x="8115" y="18719"/>
                        </a:lnTo>
                        <a:lnTo>
                          <a:pt x="6870" y="17970"/>
                        </a:lnTo>
                        <a:lnTo>
                          <a:pt x="6261" y="17284"/>
                        </a:lnTo>
                        <a:lnTo>
                          <a:pt x="5918" y="16916"/>
                        </a:lnTo>
                        <a:lnTo>
                          <a:pt x="9436" y="16916"/>
                        </a:lnTo>
                        <a:lnTo>
                          <a:pt x="9436" y="16281"/>
                        </a:lnTo>
                        <a:lnTo>
                          <a:pt x="5295" y="16281"/>
                        </a:lnTo>
                        <a:lnTo>
                          <a:pt x="5295" y="14947"/>
                        </a:lnTo>
                        <a:lnTo>
                          <a:pt x="4546" y="14947"/>
                        </a:lnTo>
                        <a:lnTo>
                          <a:pt x="4546" y="16281"/>
                        </a:lnTo>
                        <a:lnTo>
                          <a:pt x="419" y="16281"/>
                        </a:lnTo>
                        <a:lnTo>
                          <a:pt x="419" y="16916"/>
                        </a:lnTo>
                        <a:lnTo>
                          <a:pt x="3873" y="16916"/>
                        </a:lnTo>
                        <a:lnTo>
                          <a:pt x="3073" y="17995"/>
                        </a:lnTo>
                        <a:lnTo>
                          <a:pt x="1841" y="18745"/>
                        </a:lnTo>
                        <a:lnTo>
                          <a:pt x="203" y="19177"/>
                        </a:lnTo>
                        <a:lnTo>
                          <a:pt x="571" y="19913"/>
                        </a:lnTo>
                        <a:lnTo>
                          <a:pt x="2273" y="19418"/>
                        </a:lnTo>
                        <a:lnTo>
                          <a:pt x="3606" y="18542"/>
                        </a:lnTo>
                        <a:lnTo>
                          <a:pt x="4546" y="17284"/>
                        </a:lnTo>
                        <a:lnTo>
                          <a:pt x="4546" y="20218"/>
                        </a:lnTo>
                        <a:lnTo>
                          <a:pt x="5295" y="20218"/>
                        </a:lnTo>
                        <a:lnTo>
                          <a:pt x="5295" y="17284"/>
                        </a:lnTo>
                        <a:lnTo>
                          <a:pt x="6273" y="18542"/>
                        </a:lnTo>
                        <a:lnTo>
                          <a:pt x="7581" y="19418"/>
                        </a:lnTo>
                        <a:lnTo>
                          <a:pt x="9220" y="19913"/>
                        </a:lnTo>
                        <a:lnTo>
                          <a:pt x="9639" y="19177"/>
                        </a:lnTo>
                        <a:close/>
                      </a:path>
                      <a:path w="31114" h="20320">
                        <a:moveTo>
                          <a:pt x="9652" y="7175"/>
                        </a:moveTo>
                        <a:lnTo>
                          <a:pt x="8826" y="6972"/>
                        </a:lnTo>
                        <a:lnTo>
                          <a:pt x="8585" y="8216"/>
                        </a:lnTo>
                        <a:lnTo>
                          <a:pt x="8064" y="8597"/>
                        </a:lnTo>
                        <a:lnTo>
                          <a:pt x="6692" y="8597"/>
                        </a:lnTo>
                        <a:lnTo>
                          <a:pt x="6515" y="8420"/>
                        </a:lnTo>
                        <a:lnTo>
                          <a:pt x="6438" y="5803"/>
                        </a:lnTo>
                        <a:lnTo>
                          <a:pt x="8432" y="5803"/>
                        </a:lnTo>
                        <a:lnTo>
                          <a:pt x="8432" y="5168"/>
                        </a:lnTo>
                        <a:lnTo>
                          <a:pt x="8432" y="3505"/>
                        </a:lnTo>
                        <a:lnTo>
                          <a:pt x="8432" y="2870"/>
                        </a:lnTo>
                        <a:lnTo>
                          <a:pt x="7696" y="2870"/>
                        </a:lnTo>
                        <a:lnTo>
                          <a:pt x="7696" y="3505"/>
                        </a:lnTo>
                        <a:lnTo>
                          <a:pt x="7696" y="5168"/>
                        </a:lnTo>
                        <a:lnTo>
                          <a:pt x="5321" y="5168"/>
                        </a:lnTo>
                        <a:lnTo>
                          <a:pt x="5321" y="3505"/>
                        </a:lnTo>
                        <a:lnTo>
                          <a:pt x="7696" y="3505"/>
                        </a:lnTo>
                        <a:lnTo>
                          <a:pt x="7696" y="2870"/>
                        </a:lnTo>
                        <a:lnTo>
                          <a:pt x="6019" y="2870"/>
                        </a:lnTo>
                        <a:lnTo>
                          <a:pt x="6845" y="1714"/>
                        </a:lnTo>
                        <a:lnTo>
                          <a:pt x="6845" y="1079"/>
                        </a:lnTo>
                        <a:lnTo>
                          <a:pt x="5981" y="1079"/>
                        </a:lnTo>
                        <a:lnTo>
                          <a:pt x="5981" y="1714"/>
                        </a:lnTo>
                        <a:lnTo>
                          <a:pt x="5181" y="2870"/>
                        </a:lnTo>
                        <a:lnTo>
                          <a:pt x="4546" y="2870"/>
                        </a:lnTo>
                        <a:lnTo>
                          <a:pt x="4546" y="3505"/>
                        </a:lnTo>
                        <a:lnTo>
                          <a:pt x="4546" y="5168"/>
                        </a:lnTo>
                        <a:lnTo>
                          <a:pt x="2171" y="5168"/>
                        </a:lnTo>
                        <a:lnTo>
                          <a:pt x="2171" y="3975"/>
                        </a:lnTo>
                        <a:lnTo>
                          <a:pt x="2171" y="3505"/>
                        </a:lnTo>
                        <a:lnTo>
                          <a:pt x="4546" y="3505"/>
                        </a:lnTo>
                        <a:lnTo>
                          <a:pt x="4546" y="2870"/>
                        </a:lnTo>
                        <a:lnTo>
                          <a:pt x="2286" y="2870"/>
                        </a:lnTo>
                        <a:lnTo>
                          <a:pt x="2971" y="1714"/>
                        </a:lnTo>
                        <a:lnTo>
                          <a:pt x="5981" y="1714"/>
                        </a:lnTo>
                        <a:lnTo>
                          <a:pt x="5981" y="1079"/>
                        </a:lnTo>
                        <a:lnTo>
                          <a:pt x="3238" y="1079"/>
                        </a:lnTo>
                        <a:lnTo>
                          <a:pt x="3556" y="203"/>
                        </a:lnTo>
                        <a:lnTo>
                          <a:pt x="2806" y="0"/>
                        </a:lnTo>
                        <a:lnTo>
                          <a:pt x="2222" y="1778"/>
                        </a:lnTo>
                        <a:lnTo>
                          <a:pt x="1282" y="3149"/>
                        </a:lnTo>
                        <a:lnTo>
                          <a:pt x="0" y="4127"/>
                        </a:lnTo>
                        <a:lnTo>
                          <a:pt x="584" y="4800"/>
                        </a:lnTo>
                        <a:lnTo>
                          <a:pt x="1435" y="3975"/>
                        </a:lnTo>
                        <a:lnTo>
                          <a:pt x="1435" y="5803"/>
                        </a:lnTo>
                        <a:lnTo>
                          <a:pt x="3733" y="5803"/>
                        </a:lnTo>
                        <a:lnTo>
                          <a:pt x="3352" y="7454"/>
                        </a:lnTo>
                        <a:lnTo>
                          <a:pt x="2247" y="8420"/>
                        </a:lnTo>
                        <a:lnTo>
                          <a:pt x="419" y="8724"/>
                        </a:lnTo>
                        <a:lnTo>
                          <a:pt x="889" y="9525"/>
                        </a:lnTo>
                        <a:lnTo>
                          <a:pt x="2844" y="9118"/>
                        </a:lnTo>
                        <a:lnTo>
                          <a:pt x="4038" y="7874"/>
                        </a:lnTo>
                        <a:lnTo>
                          <a:pt x="4457" y="5803"/>
                        </a:lnTo>
                        <a:lnTo>
                          <a:pt x="5689" y="5803"/>
                        </a:lnTo>
                        <a:lnTo>
                          <a:pt x="5753" y="8420"/>
                        </a:lnTo>
                        <a:lnTo>
                          <a:pt x="6477" y="9258"/>
                        </a:lnTo>
                        <a:lnTo>
                          <a:pt x="8242" y="9258"/>
                        </a:lnTo>
                        <a:lnTo>
                          <a:pt x="9194" y="8763"/>
                        </a:lnTo>
                        <a:lnTo>
                          <a:pt x="9232" y="8597"/>
                        </a:lnTo>
                        <a:lnTo>
                          <a:pt x="9652" y="7175"/>
                        </a:lnTo>
                        <a:close/>
                      </a:path>
                      <a:path w="31114" h="20320">
                        <a:moveTo>
                          <a:pt x="13703" y="10909"/>
                        </a:moveTo>
                        <a:lnTo>
                          <a:pt x="12954" y="10693"/>
                        </a:lnTo>
                        <a:lnTo>
                          <a:pt x="12674" y="12649"/>
                        </a:lnTo>
                        <a:lnTo>
                          <a:pt x="11925" y="14211"/>
                        </a:lnTo>
                        <a:lnTo>
                          <a:pt x="10782" y="15328"/>
                        </a:lnTo>
                        <a:lnTo>
                          <a:pt x="11328" y="16002"/>
                        </a:lnTo>
                        <a:lnTo>
                          <a:pt x="12115" y="15011"/>
                        </a:lnTo>
                        <a:lnTo>
                          <a:pt x="12115" y="20218"/>
                        </a:lnTo>
                        <a:lnTo>
                          <a:pt x="12865" y="20218"/>
                        </a:lnTo>
                        <a:lnTo>
                          <a:pt x="12865" y="15011"/>
                        </a:lnTo>
                        <a:lnTo>
                          <a:pt x="12903" y="13538"/>
                        </a:lnTo>
                        <a:lnTo>
                          <a:pt x="13703" y="10909"/>
                        </a:lnTo>
                        <a:close/>
                      </a:path>
                      <a:path w="31114" h="20320">
                        <a:moveTo>
                          <a:pt x="14376" y="6299"/>
                        </a:moveTo>
                        <a:lnTo>
                          <a:pt x="13614" y="6299"/>
                        </a:lnTo>
                        <a:lnTo>
                          <a:pt x="13614" y="6896"/>
                        </a:lnTo>
                        <a:lnTo>
                          <a:pt x="13614" y="8356"/>
                        </a:lnTo>
                        <a:lnTo>
                          <a:pt x="12026" y="8356"/>
                        </a:lnTo>
                        <a:lnTo>
                          <a:pt x="12026" y="6896"/>
                        </a:lnTo>
                        <a:lnTo>
                          <a:pt x="13614" y="6896"/>
                        </a:lnTo>
                        <a:lnTo>
                          <a:pt x="13614" y="6299"/>
                        </a:lnTo>
                        <a:lnTo>
                          <a:pt x="11277" y="6299"/>
                        </a:lnTo>
                        <a:lnTo>
                          <a:pt x="11277" y="9525"/>
                        </a:lnTo>
                        <a:lnTo>
                          <a:pt x="12026" y="9525"/>
                        </a:lnTo>
                        <a:lnTo>
                          <a:pt x="12026" y="8978"/>
                        </a:lnTo>
                        <a:lnTo>
                          <a:pt x="14376" y="8978"/>
                        </a:lnTo>
                        <a:lnTo>
                          <a:pt x="14376" y="8356"/>
                        </a:lnTo>
                        <a:lnTo>
                          <a:pt x="14376" y="6896"/>
                        </a:lnTo>
                        <a:lnTo>
                          <a:pt x="14376" y="6299"/>
                        </a:lnTo>
                        <a:close/>
                      </a:path>
                      <a:path w="31114" h="20320">
                        <a:moveTo>
                          <a:pt x="14376" y="4711"/>
                        </a:moveTo>
                        <a:lnTo>
                          <a:pt x="11277" y="4711"/>
                        </a:lnTo>
                        <a:lnTo>
                          <a:pt x="11277" y="5346"/>
                        </a:lnTo>
                        <a:lnTo>
                          <a:pt x="14376" y="5346"/>
                        </a:lnTo>
                        <a:lnTo>
                          <a:pt x="14376" y="4711"/>
                        </a:lnTo>
                        <a:close/>
                      </a:path>
                      <a:path w="31114" h="20320">
                        <a:moveTo>
                          <a:pt x="14376" y="3213"/>
                        </a:moveTo>
                        <a:lnTo>
                          <a:pt x="11277" y="3213"/>
                        </a:lnTo>
                        <a:lnTo>
                          <a:pt x="11277" y="3835"/>
                        </a:lnTo>
                        <a:lnTo>
                          <a:pt x="14376" y="3835"/>
                        </a:lnTo>
                        <a:lnTo>
                          <a:pt x="14376" y="3213"/>
                        </a:lnTo>
                        <a:close/>
                      </a:path>
                      <a:path w="31114" h="20320">
                        <a:moveTo>
                          <a:pt x="14376" y="292"/>
                        </a:moveTo>
                        <a:lnTo>
                          <a:pt x="11277" y="292"/>
                        </a:lnTo>
                        <a:lnTo>
                          <a:pt x="11277" y="927"/>
                        </a:lnTo>
                        <a:lnTo>
                          <a:pt x="14376" y="927"/>
                        </a:lnTo>
                        <a:lnTo>
                          <a:pt x="14376" y="292"/>
                        </a:lnTo>
                        <a:close/>
                      </a:path>
                      <a:path w="31114" h="20320">
                        <a:moveTo>
                          <a:pt x="14655" y="1714"/>
                        </a:moveTo>
                        <a:lnTo>
                          <a:pt x="10985" y="1714"/>
                        </a:lnTo>
                        <a:lnTo>
                          <a:pt x="10985" y="2336"/>
                        </a:lnTo>
                        <a:lnTo>
                          <a:pt x="14655" y="2336"/>
                        </a:lnTo>
                        <a:lnTo>
                          <a:pt x="14655" y="1714"/>
                        </a:lnTo>
                        <a:close/>
                      </a:path>
                      <a:path w="31114" h="20320">
                        <a:moveTo>
                          <a:pt x="20129" y="16040"/>
                        </a:moveTo>
                        <a:lnTo>
                          <a:pt x="17500" y="16040"/>
                        </a:lnTo>
                        <a:lnTo>
                          <a:pt x="17500" y="13538"/>
                        </a:lnTo>
                        <a:lnTo>
                          <a:pt x="19469" y="13538"/>
                        </a:lnTo>
                        <a:lnTo>
                          <a:pt x="19469" y="12903"/>
                        </a:lnTo>
                        <a:lnTo>
                          <a:pt x="17500" y="12903"/>
                        </a:lnTo>
                        <a:lnTo>
                          <a:pt x="17500" y="10693"/>
                        </a:lnTo>
                        <a:lnTo>
                          <a:pt x="16751" y="10693"/>
                        </a:lnTo>
                        <a:lnTo>
                          <a:pt x="16751" y="12903"/>
                        </a:lnTo>
                        <a:lnTo>
                          <a:pt x="15354" y="12903"/>
                        </a:lnTo>
                        <a:lnTo>
                          <a:pt x="15582" y="11493"/>
                        </a:lnTo>
                        <a:lnTo>
                          <a:pt x="14833" y="11366"/>
                        </a:lnTo>
                        <a:lnTo>
                          <a:pt x="14681" y="12954"/>
                        </a:lnTo>
                        <a:lnTo>
                          <a:pt x="14224" y="14211"/>
                        </a:lnTo>
                        <a:lnTo>
                          <a:pt x="13462" y="15125"/>
                        </a:lnTo>
                        <a:lnTo>
                          <a:pt x="14109" y="15671"/>
                        </a:lnTo>
                        <a:lnTo>
                          <a:pt x="15176" y="13538"/>
                        </a:lnTo>
                        <a:lnTo>
                          <a:pt x="16751" y="13538"/>
                        </a:lnTo>
                        <a:lnTo>
                          <a:pt x="16751" y="16040"/>
                        </a:lnTo>
                        <a:lnTo>
                          <a:pt x="13614" y="16040"/>
                        </a:lnTo>
                        <a:lnTo>
                          <a:pt x="13614" y="16662"/>
                        </a:lnTo>
                        <a:lnTo>
                          <a:pt x="16751" y="16662"/>
                        </a:lnTo>
                        <a:lnTo>
                          <a:pt x="16751" y="20218"/>
                        </a:lnTo>
                        <a:lnTo>
                          <a:pt x="17500" y="20218"/>
                        </a:lnTo>
                        <a:lnTo>
                          <a:pt x="17500" y="16662"/>
                        </a:lnTo>
                        <a:lnTo>
                          <a:pt x="20129" y="16662"/>
                        </a:lnTo>
                        <a:lnTo>
                          <a:pt x="20129" y="16040"/>
                        </a:lnTo>
                        <a:close/>
                      </a:path>
                      <a:path w="31114" h="20320">
                        <a:moveTo>
                          <a:pt x="20421" y="4635"/>
                        </a:moveTo>
                        <a:lnTo>
                          <a:pt x="18046" y="4635"/>
                        </a:lnTo>
                        <a:lnTo>
                          <a:pt x="18046" y="2082"/>
                        </a:lnTo>
                        <a:lnTo>
                          <a:pt x="19799" y="2082"/>
                        </a:lnTo>
                        <a:lnTo>
                          <a:pt x="19799" y="1460"/>
                        </a:lnTo>
                        <a:lnTo>
                          <a:pt x="16535" y="1460"/>
                        </a:lnTo>
                        <a:lnTo>
                          <a:pt x="16878" y="165"/>
                        </a:lnTo>
                        <a:lnTo>
                          <a:pt x="16116" y="0"/>
                        </a:lnTo>
                        <a:lnTo>
                          <a:pt x="15963" y="927"/>
                        </a:lnTo>
                        <a:lnTo>
                          <a:pt x="15862" y="1460"/>
                        </a:lnTo>
                        <a:lnTo>
                          <a:pt x="15354" y="2501"/>
                        </a:lnTo>
                        <a:lnTo>
                          <a:pt x="14503" y="3378"/>
                        </a:lnTo>
                        <a:lnTo>
                          <a:pt x="15163" y="3924"/>
                        </a:lnTo>
                        <a:lnTo>
                          <a:pt x="16294" y="2082"/>
                        </a:lnTo>
                        <a:lnTo>
                          <a:pt x="17284" y="2082"/>
                        </a:lnTo>
                        <a:lnTo>
                          <a:pt x="17284" y="4635"/>
                        </a:lnTo>
                        <a:lnTo>
                          <a:pt x="14871" y="4635"/>
                        </a:lnTo>
                        <a:lnTo>
                          <a:pt x="14871" y="5257"/>
                        </a:lnTo>
                        <a:lnTo>
                          <a:pt x="17284" y="5257"/>
                        </a:lnTo>
                        <a:lnTo>
                          <a:pt x="17284" y="9525"/>
                        </a:lnTo>
                        <a:lnTo>
                          <a:pt x="18046" y="9525"/>
                        </a:lnTo>
                        <a:lnTo>
                          <a:pt x="18046" y="5257"/>
                        </a:lnTo>
                        <a:lnTo>
                          <a:pt x="20421" y="5257"/>
                        </a:lnTo>
                        <a:lnTo>
                          <a:pt x="20421" y="4635"/>
                        </a:lnTo>
                        <a:close/>
                      </a:path>
                      <a:path w="31114" h="20320">
                        <a:moveTo>
                          <a:pt x="25946" y="19342"/>
                        </a:moveTo>
                        <a:lnTo>
                          <a:pt x="24612" y="17957"/>
                        </a:lnTo>
                        <a:lnTo>
                          <a:pt x="24180" y="18389"/>
                        </a:lnTo>
                        <a:lnTo>
                          <a:pt x="25311" y="19837"/>
                        </a:lnTo>
                        <a:lnTo>
                          <a:pt x="25946" y="19342"/>
                        </a:lnTo>
                        <a:close/>
                      </a:path>
                      <a:path w="31114" h="20320">
                        <a:moveTo>
                          <a:pt x="26479" y="11772"/>
                        </a:moveTo>
                        <a:lnTo>
                          <a:pt x="23545" y="11772"/>
                        </a:lnTo>
                        <a:lnTo>
                          <a:pt x="23850" y="10947"/>
                        </a:lnTo>
                        <a:lnTo>
                          <a:pt x="23101" y="10693"/>
                        </a:lnTo>
                        <a:lnTo>
                          <a:pt x="21590" y="13106"/>
                        </a:lnTo>
                        <a:lnTo>
                          <a:pt x="22263" y="13652"/>
                        </a:lnTo>
                        <a:lnTo>
                          <a:pt x="23215" y="12407"/>
                        </a:lnTo>
                        <a:lnTo>
                          <a:pt x="23774" y="12407"/>
                        </a:lnTo>
                        <a:lnTo>
                          <a:pt x="24142" y="13690"/>
                        </a:lnTo>
                        <a:lnTo>
                          <a:pt x="24942" y="13449"/>
                        </a:lnTo>
                        <a:lnTo>
                          <a:pt x="24536" y="12407"/>
                        </a:lnTo>
                        <a:lnTo>
                          <a:pt x="26479" y="12407"/>
                        </a:lnTo>
                        <a:lnTo>
                          <a:pt x="26479" y="11772"/>
                        </a:lnTo>
                        <a:close/>
                      </a:path>
                      <a:path w="31114" h="20320">
                        <a:moveTo>
                          <a:pt x="30708" y="4813"/>
                        </a:moveTo>
                        <a:lnTo>
                          <a:pt x="30137" y="2794"/>
                        </a:lnTo>
                        <a:lnTo>
                          <a:pt x="28968" y="1879"/>
                        </a:lnTo>
                        <a:lnTo>
                          <a:pt x="28613" y="1600"/>
                        </a:lnTo>
                        <a:lnTo>
                          <a:pt x="26619" y="1168"/>
                        </a:lnTo>
                        <a:lnTo>
                          <a:pt x="25996" y="1346"/>
                        </a:lnTo>
                        <a:lnTo>
                          <a:pt x="25996" y="1917"/>
                        </a:lnTo>
                        <a:lnTo>
                          <a:pt x="25717" y="4559"/>
                        </a:lnTo>
                        <a:lnTo>
                          <a:pt x="24879" y="6692"/>
                        </a:lnTo>
                        <a:lnTo>
                          <a:pt x="23647" y="7607"/>
                        </a:lnTo>
                        <a:lnTo>
                          <a:pt x="22910" y="7188"/>
                        </a:lnTo>
                        <a:lnTo>
                          <a:pt x="22644" y="6184"/>
                        </a:lnTo>
                        <a:lnTo>
                          <a:pt x="23114" y="4051"/>
                        </a:lnTo>
                        <a:lnTo>
                          <a:pt x="24460" y="2463"/>
                        </a:lnTo>
                        <a:lnTo>
                          <a:pt x="25996" y="1917"/>
                        </a:lnTo>
                        <a:lnTo>
                          <a:pt x="25996" y="1346"/>
                        </a:lnTo>
                        <a:lnTo>
                          <a:pt x="23964" y="1879"/>
                        </a:lnTo>
                        <a:lnTo>
                          <a:pt x="22415" y="3746"/>
                        </a:lnTo>
                        <a:lnTo>
                          <a:pt x="21894" y="6184"/>
                        </a:lnTo>
                        <a:lnTo>
                          <a:pt x="22352" y="7708"/>
                        </a:lnTo>
                        <a:lnTo>
                          <a:pt x="23647" y="8356"/>
                        </a:lnTo>
                        <a:lnTo>
                          <a:pt x="24853" y="7607"/>
                        </a:lnTo>
                        <a:lnTo>
                          <a:pt x="25400" y="7277"/>
                        </a:lnTo>
                        <a:lnTo>
                          <a:pt x="26441" y="4813"/>
                        </a:lnTo>
                        <a:lnTo>
                          <a:pt x="26593" y="4025"/>
                        </a:lnTo>
                        <a:lnTo>
                          <a:pt x="26708" y="2794"/>
                        </a:lnTo>
                        <a:lnTo>
                          <a:pt x="26746" y="1917"/>
                        </a:lnTo>
                        <a:lnTo>
                          <a:pt x="28333" y="2209"/>
                        </a:lnTo>
                        <a:lnTo>
                          <a:pt x="29514" y="3251"/>
                        </a:lnTo>
                        <a:lnTo>
                          <a:pt x="29959" y="4813"/>
                        </a:lnTo>
                        <a:lnTo>
                          <a:pt x="29578" y="6477"/>
                        </a:lnTo>
                        <a:lnTo>
                          <a:pt x="28409" y="7645"/>
                        </a:lnTo>
                        <a:lnTo>
                          <a:pt x="26111" y="8356"/>
                        </a:lnTo>
                        <a:lnTo>
                          <a:pt x="26441" y="9105"/>
                        </a:lnTo>
                        <a:lnTo>
                          <a:pt x="28930" y="8229"/>
                        </a:lnTo>
                        <a:lnTo>
                          <a:pt x="30264" y="6819"/>
                        </a:lnTo>
                        <a:lnTo>
                          <a:pt x="30708" y="4813"/>
                        </a:lnTo>
                        <a:close/>
                      </a:path>
                      <a:path w="31114" h="20320">
                        <a:moveTo>
                          <a:pt x="30835" y="11772"/>
                        </a:moveTo>
                        <a:lnTo>
                          <a:pt x="28079" y="11772"/>
                        </a:lnTo>
                        <a:lnTo>
                          <a:pt x="28359" y="10947"/>
                        </a:lnTo>
                        <a:lnTo>
                          <a:pt x="27609" y="10693"/>
                        </a:lnTo>
                        <a:lnTo>
                          <a:pt x="26352" y="12827"/>
                        </a:lnTo>
                        <a:lnTo>
                          <a:pt x="27025" y="13360"/>
                        </a:lnTo>
                        <a:lnTo>
                          <a:pt x="27762" y="12407"/>
                        </a:lnTo>
                        <a:lnTo>
                          <a:pt x="28333" y="12407"/>
                        </a:lnTo>
                        <a:lnTo>
                          <a:pt x="28702" y="13690"/>
                        </a:lnTo>
                        <a:lnTo>
                          <a:pt x="29489" y="13449"/>
                        </a:lnTo>
                        <a:lnTo>
                          <a:pt x="29095" y="12407"/>
                        </a:lnTo>
                        <a:lnTo>
                          <a:pt x="30835" y="12407"/>
                        </a:lnTo>
                        <a:lnTo>
                          <a:pt x="30835" y="11772"/>
                        </a:lnTo>
                        <a:close/>
                      </a:path>
                      <a:path w="31114" h="20320">
                        <a:moveTo>
                          <a:pt x="30873" y="15582"/>
                        </a:moveTo>
                        <a:lnTo>
                          <a:pt x="26695" y="15582"/>
                        </a:lnTo>
                        <a:lnTo>
                          <a:pt x="26695" y="14693"/>
                        </a:lnTo>
                        <a:lnTo>
                          <a:pt x="30162" y="14693"/>
                        </a:lnTo>
                        <a:lnTo>
                          <a:pt x="30162" y="14084"/>
                        </a:lnTo>
                        <a:lnTo>
                          <a:pt x="26695" y="14084"/>
                        </a:lnTo>
                        <a:lnTo>
                          <a:pt x="26695" y="13284"/>
                        </a:lnTo>
                        <a:lnTo>
                          <a:pt x="25946" y="13284"/>
                        </a:lnTo>
                        <a:lnTo>
                          <a:pt x="25946" y="14084"/>
                        </a:lnTo>
                        <a:lnTo>
                          <a:pt x="22352" y="14084"/>
                        </a:lnTo>
                        <a:lnTo>
                          <a:pt x="22352" y="14693"/>
                        </a:lnTo>
                        <a:lnTo>
                          <a:pt x="25946" y="14693"/>
                        </a:lnTo>
                        <a:lnTo>
                          <a:pt x="25946" y="15582"/>
                        </a:lnTo>
                        <a:lnTo>
                          <a:pt x="21767" y="15582"/>
                        </a:lnTo>
                        <a:lnTo>
                          <a:pt x="21767" y="16205"/>
                        </a:lnTo>
                        <a:lnTo>
                          <a:pt x="28028" y="16205"/>
                        </a:lnTo>
                        <a:lnTo>
                          <a:pt x="28028" y="17170"/>
                        </a:lnTo>
                        <a:lnTo>
                          <a:pt x="22047" y="17170"/>
                        </a:lnTo>
                        <a:lnTo>
                          <a:pt x="22047" y="17792"/>
                        </a:lnTo>
                        <a:lnTo>
                          <a:pt x="28028" y="17792"/>
                        </a:lnTo>
                        <a:lnTo>
                          <a:pt x="27901" y="19342"/>
                        </a:lnTo>
                        <a:lnTo>
                          <a:pt x="27698" y="19545"/>
                        </a:lnTo>
                        <a:lnTo>
                          <a:pt x="26568" y="19545"/>
                        </a:lnTo>
                        <a:lnTo>
                          <a:pt x="26746" y="20218"/>
                        </a:lnTo>
                        <a:lnTo>
                          <a:pt x="27863" y="20218"/>
                        </a:lnTo>
                        <a:lnTo>
                          <a:pt x="28663" y="19342"/>
                        </a:lnTo>
                        <a:lnTo>
                          <a:pt x="28790" y="17792"/>
                        </a:lnTo>
                        <a:lnTo>
                          <a:pt x="30581" y="17792"/>
                        </a:lnTo>
                        <a:lnTo>
                          <a:pt x="30581" y="17170"/>
                        </a:lnTo>
                        <a:lnTo>
                          <a:pt x="28790" y="17170"/>
                        </a:lnTo>
                        <a:lnTo>
                          <a:pt x="28790" y="16205"/>
                        </a:lnTo>
                        <a:lnTo>
                          <a:pt x="30873" y="16205"/>
                        </a:lnTo>
                        <a:lnTo>
                          <a:pt x="30873" y="15582"/>
                        </a:lnTo>
                        <a:close/>
                      </a:path>
                    </a:pathLst>
                  </a:custGeom>
                  <a:solidFill>
                    <a:srgbClr val="050100"/>
                  </a:solidFill>
                </p:spPr>
                <p:txBody>
                  <a:bodyPr wrap="square" lIns="0" tIns="0" rIns="0" bIns="0" rtlCol="0"/>
                  <a:lstStyle/>
                  <a:p>
                    <a:endParaRPr/>
                  </a:p>
                </p:txBody>
              </p:sp>
              <p:sp>
                <p:nvSpPr>
                  <p:cNvPr id="791" name="object 167"/>
                  <p:cNvSpPr/>
                  <p:nvPr/>
                </p:nvSpPr>
                <p:spPr>
                  <a:xfrm>
                    <a:off x="6603301" y="8671786"/>
                    <a:ext cx="15875" cy="118745"/>
                  </a:xfrm>
                  <a:custGeom>
                    <a:avLst/>
                    <a:gdLst/>
                    <a:ahLst/>
                    <a:cxnLst/>
                    <a:rect l="l" t="t" r="r" b="b"/>
                    <a:pathLst>
                      <a:path w="15875" h="118745">
                        <a:moveTo>
                          <a:pt x="3987" y="2628"/>
                        </a:moveTo>
                        <a:lnTo>
                          <a:pt x="2032" y="0"/>
                        </a:lnTo>
                        <a:lnTo>
                          <a:pt x="1143" y="673"/>
                        </a:lnTo>
                        <a:lnTo>
                          <a:pt x="2768" y="3378"/>
                        </a:lnTo>
                        <a:lnTo>
                          <a:pt x="3987" y="2628"/>
                        </a:lnTo>
                        <a:close/>
                      </a:path>
                      <a:path w="15875" h="118745">
                        <a:moveTo>
                          <a:pt x="5727" y="113982"/>
                        </a:moveTo>
                        <a:lnTo>
                          <a:pt x="4508" y="113982"/>
                        </a:lnTo>
                        <a:lnTo>
                          <a:pt x="4508" y="114947"/>
                        </a:lnTo>
                        <a:lnTo>
                          <a:pt x="4508" y="116827"/>
                        </a:lnTo>
                        <a:lnTo>
                          <a:pt x="1892" y="116827"/>
                        </a:lnTo>
                        <a:lnTo>
                          <a:pt x="1892" y="114947"/>
                        </a:lnTo>
                        <a:lnTo>
                          <a:pt x="4508" y="114947"/>
                        </a:lnTo>
                        <a:lnTo>
                          <a:pt x="4508" y="113982"/>
                        </a:lnTo>
                        <a:lnTo>
                          <a:pt x="685" y="113982"/>
                        </a:lnTo>
                        <a:lnTo>
                          <a:pt x="685" y="118516"/>
                        </a:lnTo>
                        <a:lnTo>
                          <a:pt x="1892" y="118516"/>
                        </a:lnTo>
                        <a:lnTo>
                          <a:pt x="1892" y="117830"/>
                        </a:lnTo>
                        <a:lnTo>
                          <a:pt x="5727" y="117830"/>
                        </a:lnTo>
                        <a:lnTo>
                          <a:pt x="5727" y="116827"/>
                        </a:lnTo>
                        <a:lnTo>
                          <a:pt x="5727" y="114947"/>
                        </a:lnTo>
                        <a:lnTo>
                          <a:pt x="5727" y="113982"/>
                        </a:lnTo>
                        <a:close/>
                      </a:path>
                      <a:path w="15875" h="118745">
                        <a:moveTo>
                          <a:pt x="5727" y="111353"/>
                        </a:moveTo>
                        <a:lnTo>
                          <a:pt x="685" y="111353"/>
                        </a:lnTo>
                        <a:lnTo>
                          <a:pt x="685" y="112369"/>
                        </a:lnTo>
                        <a:lnTo>
                          <a:pt x="5727" y="112369"/>
                        </a:lnTo>
                        <a:lnTo>
                          <a:pt x="5727" y="111353"/>
                        </a:lnTo>
                        <a:close/>
                      </a:path>
                      <a:path w="15875" h="118745">
                        <a:moveTo>
                          <a:pt x="5727" y="108737"/>
                        </a:moveTo>
                        <a:lnTo>
                          <a:pt x="685" y="108737"/>
                        </a:lnTo>
                        <a:lnTo>
                          <a:pt x="685" y="109740"/>
                        </a:lnTo>
                        <a:lnTo>
                          <a:pt x="5727" y="109740"/>
                        </a:lnTo>
                        <a:lnTo>
                          <a:pt x="5727" y="108737"/>
                        </a:lnTo>
                        <a:close/>
                      </a:path>
                      <a:path w="15875" h="118745">
                        <a:moveTo>
                          <a:pt x="5727" y="103543"/>
                        </a:moveTo>
                        <a:lnTo>
                          <a:pt x="685" y="103543"/>
                        </a:lnTo>
                        <a:lnTo>
                          <a:pt x="685" y="104559"/>
                        </a:lnTo>
                        <a:lnTo>
                          <a:pt x="5727" y="104559"/>
                        </a:lnTo>
                        <a:lnTo>
                          <a:pt x="5727" y="103543"/>
                        </a:lnTo>
                        <a:close/>
                      </a:path>
                      <a:path w="15875" h="118745">
                        <a:moveTo>
                          <a:pt x="5943" y="87363"/>
                        </a:moveTo>
                        <a:lnTo>
                          <a:pt x="4724" y="87363"/>
                        </a:lnTo>
                        <a:lnTo>
                          <a:pt x="4724" y="88303"/>
                        </a:lnTo>
                        <a:lnTo>
                          <a:pt x="4724" y="90665"/>
                        </a:lnTo>
                        <a:lnTo>
                          <a:pt x="2159" y="90665"/>
                        </a:lnTo>
                        <a:lnTo>
                          <a:pt x="2159" y="88303"/>
                        </a:lnTo>
                        <a:lnTo>
                          <a:pt x="4724" y="88303"/>
                        </a:lnTo>
                        <a:lnTo>
                          <a:pt x="4724" y="87363"/>
                        </a:lnTo>
                        <a:lnTo>
                          <a:pt x="939" y="87363"/>
                        </a:lnTo>
                        <a:lnTo>
                          <a:pt x="939" y="92544"/>
                        </a:lnTo>
                        <a:lnTo>
                          <a:pt x="2159" y="92544"/>
                        </a:lnTo>
                        <a:lnTo>
                          <a:pt x="2159" y="91668"/>
                        </a:lnTo>
                        <a:lnTo>
                          <a:pt x="5943" y="91668"/>
                        </a:lnTo>
                        <a:lnTo>
                          <a:pt x="5943" y="90665"/>
                        </a:lnTo>
                        <a:lnTo>
                          <a:pt x="5943" y="88303"/>
                        </a:lnTo>
                        <a:lnTo>
                          <a:pt x="5943" y="87363"/>
                        </a:lnTo>
                        <a:close/>
                      </a:path>
                      <a:path w="15875" h="118745">
                        <a:moveTo>
                          <a:pt x="5943" y="84797"/>
                        </a:moveTo>
                        <a:lnTo>
                          <a:pt x="939" y="84797"/>
                        </a:lnTo>
                        <a:lnTo>
                          <a:pt x="939" y="85813"/>
                        </a:lnTo>
                        <a:lnTo>
                          <a:pt x="5943" y="85813"/>
                        </a:lnTo>
                        <a:lnTo>
                          <a:pt x="5943" y="84797"/>
                        </a:lnTo>
                        <a:close/>
                      </a:path>
                      <a:path w="15875" h="118745">
                        <a:moveTo>
                          <a:pt x="5943" y="82372"/>
                        </a:moveTo>
                        <a:lnTo>
                          <a:pt x="939" y="82372"/>
                        </a:lnTo>
                        <a:lnTo>
                          <a:pt x="939" y="83388"/>
                        </a:lnTo>
                        <a:lnTo>
                          <a:pt x="5943" y="83388"/>
                        </a:lnTo>
                        <a:lnTo>
                          <a:pt x="5943" y="82372"/>
                        </a:lnTo>
                        <a:close/>
                      </a:path>
                      <a:path w="15875" h="118745">
                        <a:moveTo>
                          <a:pt x="5943" y="77660"/>
                        </a:moveTo>
                        <a:lnTo>
                          <a:pt x="939" y="77660"/>
                        </a:lnTo>
                        <a:lnTo>
                          <a:pt x="939" y="78676"/>
                        </a:lnTo>
                        <a:lnTo>
                          <a:pt x="5943" y="78676"/>
                        </a:lnTo>
                        <a:lnTo>
                          <a:pt x="5943" y="77660"/>
                        </a:lnTo>
                        <a:close/>
                      </a:path>
                      <a:path w="15875" h="118745">
                        <a:moveTo>
                          <a:pt x="6210" y="106108"/>
                        </a:moveTo>
                        <a:lnTo>
                          <a:pt x="279" y="106108"/>
                        </a:lnTo>
                        <a:lnTo>
                          <a:pt x="279" y="107111"/>
                        </a:lnTo>
                        <a:lnTo>
                          <a:pt x="6210" y="107111"/>
                        </a:lnTo>
                        <a:lnTo>
                          <a:pt x="6210" y="106108"/>
                        </a:lnTo>
                        <a:close/>
                      </a:path>
                      <a:path w="15875" h="118745">
                        <a:moveTo>
                          <a:pt x="6413" y="79946"/>
                        </a:moveTo>
                        <a:lnTo>
                          <a:pt x="469" y="79946"/>
                        </a:lnTo>
                        <a:lnTo>
                          <a:pt x="469" y="80949"/>
                        </a:lnTo>
                        <a:lnTo>
                          <a:pt x="6413" y="80949"/>
                        </a:lnTo>
                        <a:lnTo>
                          <a:pt x="6413" y="79946"/>
                        </a:lnTo>
                        <a:close/>
                      </a:path>
                      <a:path w="15875" h="118745">
                        <a:moveTo>
                          <a:pt x="8153" y="36931"/>
                        </a:moveTo>
                        <a:lnTo>
                          <a:pt x="4737" y="36931"/>
                        </a:lnTo>
                        <a:lnTo>
                          <a:pt x="4737" y="35725"/>
                        </a:lnTo>
                        <a:lnTo>
                          <a:pt x="7289" y="35725"/>
                        </a:lnTo>
                        <a:lnTo>
                          <a:pt x="7289" y="34721"/>
                        </a:lnTo>
                        <a:lnTo>
                          <a:pt x="7289" y="33108"/>
                        </a:lnTo>
                        <a:lnTo>
                          <a:pt x="7289" y="32092"/>
                        </a:lnTo>
                        <a:lnTo>
                          <a:pt x="7289" y="30480"/>
                        </a:lnTo>
                        <a:lnTo>
                          <a:pt x="7289" y="29464"/>
                        </a:lnTo>
                        <a:lnTo>
                          <a:pt x="6070" y="29464"/>
                        </a:lnTo>
                        <a:lnTo>
                          <a:pt x="6070" y="30480"/>
                        </a:lnTo>
                        <a:lnTo>
                          <a:pt x="6070" y="32092"/>
                        </a:lnTo>
                        <a:lnTo>
                          <a:pt x="6070" y="33108"/>
                        </a:lnTo>
                        <a:lnTo>
                          <a:pt x="6070" y="34721"/>
                        </a:lnTo>
                        <a:lnTo>
                          <a:pt x="4737" y="34721"/>
                        </a:lnTo>
                        <a:lnTo>
                          <a:pt x="4737" y="33108"/>
                        </a:lnTo>
                        <a:lnTo>
                          <a:pt x="6070" y="33108"/>
                        </a:lnTo>
                        <a:lnTo>
                          <a:pt x="6070" y="32092"/>
                        </a:lnTo>
                        <a:lnTo>
                          <a:pt x="4737" y="32092"/>
                        </a:lnTo>
                        <a:lnTo>
                          <a:pt x="4737" y="30480"/>
                        </a:lnTo>
                        <a:lnTo>
                          <a:pt x="6070" y="30480"/>
                        </a:lnTo>
                        <a:lnTo>
                          <a:pt x="6070" y="29464"/>
                        </a:lnTo>
                        <a:lnTo>
                          <a:pt x="4737" y="29464"/>
                        </a:lnTo>
                        <a:lnTo>
                          <a:pt x="4737" y="28244"/>
                        </a:lnTo>
                        <a:lnTo>
                          <a:pt x="7835" y="28244"/>
                        </a:lnTo>
                        <a:lnTo>
                          <a:pt x="7835" y="27241"/>
                        </a:lnTo>
                        <a:lnTo>
                          <a:pt x="4737" y="27241"/>
                        </a:lnTo>
                        <a:lnTo>
                          <a:pt x="4737" y="25412"/>
                        </a:lnTo>
                        <a:lnTo>
                          <a:pt x="3517" y="25412"/>
                        </a:lnTo>
                        <a:lnTo>
                          <a:pt x="3517" y="27241"/>
                        </a:lnTo>
                        <a:lnTo>
                          <a:pt x="546" y="27241"/>
                        </a:lnTo>
                        <a:lnTo>
                          <a:pt x="546" y="28244"/>
                        </a:lnTo>
                        <a:lnTo>
                          <a:pt x="3517" y="28244"/>
                        </a:lnTo>
                        <a:lnTo>
                          <a:pt x="3517" y="29464"/>
                        </a:lnTo>
                        <a:lnTo>
                          <a:pt x="3517" y="30480"/>
                        </a:lnTo>
                        <a:lnTo>
                          <a:pt x="3517" y="32092"/>
                        </a:lnTo>
                        <a:lnTo>
                          <a:pt x="3517" y="33108"/>
                        </a:lnTo>
                        <a:lnTo>
                          <a:pt x="3517" y="34721"/>
                        </a:lnTo>
                        <a:lnTo>
                          <a:pt x="2171" y="34721"/>
                        </a:lnTo>
                        <a:lnTo>
                          <a:pt x="2171" y="33108"/>
                        </a:lnTo>
                        <a:lnTo>
                          <a:pt x="3517" y="33108"/>
                        </a:lnTo>
                        <a:lnTo>
                          <a:pt x="3517" y="32092"/>
                        </a:lnTo>
                        <a:lnTo>
                          <a:pt x="2171" y="32092"/>
                        </a:lnTo>
                        <a:lnTo>
                          <a:pt x="2171" y="30480"/>
                        </a:lnTo>
                        <a:lnTo>
                          <a:pt x="3517" y="30480"/>
                        </a:lnTo>
                        <a:lnTo>
                          <a:pt x="3517" y="29464"/>
                        </a:lnTo>
                        <a:lnTo>
                          <a:pt x="952" y="29464"/>
                        </a:lnTo>
                        <a:lnTo>
                          <a:pt x="952" y="35725"/>
                        </a:lnTo>
                        <a:lnTo>
                          <a:pt x="3517" y="35725"/>
                        </a:lnTo>
                        <a:lnTo>
                          <a:pt x="3517" y="36931"/>
                        </a:lnTo>
                        <a:lnTo>
                          <a:pt x="215" y="36931"/>
                        </a:lnTo>
                        <a:lnTo>
                          <a:pt x="215" y="37947"/>
                        </a:lnTo>
                        <a:lnTo>
                          <a:pt x="3517" y="37947"/>
                        </a:lnTo>
                        <a:lnTo>
                          <a:pt x="3517" y="40779"/>
                        </a:lnTo>
                        <a:lnTo>
                          <a:pt x="4737" y="40779"/>
                        </a:lnTo>
                        <a:lnTo>
                          <a:pt x="4737" y="37947"/>
                        </a:lnTo>
                        <a:lnTo>
                          <a:pt x="8153" y="37947"/>
                        </a:lnTo>
                        <a:lnTo>
                          <a:pt x="8153" y="36931"/>
                        </a:lnTo>
                        <a:close/>
                      </a:path>
                      <a:path w="15875" h="118745">
                        <a:moveTo>
                          <a:pt x="14973" y="26631"/>
                        </a:moveTo>
                        <a:lnTo>
                          <a:pt x="8432" y="26631"/>
                        </a:lnTo>
                        <a:lnTo>
                          <a:pt x="8432" y="27711"/>
                        </a:lnTo>
                        <a:lnTo>
                          <a:pt x="14973" y="27711"/>
                        </a:lnTo>
                        <a:lnTo>
                          <a:pt x="14973" y="26631"/>
                        </a:lnTo>
                        <a:close/>
                      </a:path>
                      <a:path w="15875" h="118745">
                        <a:moveTo>
                          <a:pt x="15240" y="10922"/>
                        </a:moveTo>
                        <a:lnTo>
                          <a:pt x="10718" y="10922"/>
                        </a:lnTo>
                        <a:lnTo>
                          <a:pt x="10718" y="9639"/>
                        </a:lnTo>
                        <a:lnTo>
                          <a:pt x="14566" y="9639"/>
                        </a:lnTo>
                        <a:lnTo>
                          <a:pt x="14566" y="8699"/>
                        </a:lnTo>
                        <a:lnTo>
                          <a:pt x="14566" y="7480"/>
                        </a:lnTo>
                        <a:lnTo>
                          <a:pt x="14566" y="6540"/>
                        </a:lnTo>
                        <a:lnTo>
                          <a:pt x="14566" y="5321"/>
                        </a:lnTo>
                        <a:lnTo>
                          <a:pt x="14566" y="4381"/>
                        </a:lnTo>
                        <a:lnTo>
                          <a:pt x="13347" y="4381"/>
                        </a:lnTo>
                        <a:lnTo>
                          <a:pt x="13347" y="5321"/>
                        </a:lnTo>
                        <a:lnTo>
                          <a:pt x="13347" y="6540"/>
                        </a:lnTo>
                        <a:lnTo>
                          <a:pt x="13347" y="7480"/>
                        </a:lnTo>
                        <a:lnTo>
                          <a:pt x="13347" y="8699"/>
                        </a:lnTo>
                        <a:lnTo>
                          <a:pt x="10718" y="8699"/>
                        </a:lnTo>
                        <a:lnTo>
                          <a:pt x="10718" y="7480"/>
                        </a:lnTo>
                        <a:lnTo>
                          <a:pt x="13347" y="7480"/>
                        </a:lnTo>
                        <a:lnTo>
                          <a:pt x="13347" y="6540"/>
                        </a:lnTo>
                        <a:lnTo>
                          <a:pt x="10718" y="6540"/>
                        </a:lnTo>
                        <a:lnTo>
                          <a:pt x="10718" y="5321"/>
                        </a:lnTo>
                        <a:lnTo>
                          <a:pt x="13347" y="5321"/>
                        </a:lnTo>
                        <a:lnTo>
                          <a:pt x="13347" y="4381"/>
                        </a:lnTo>
                        <a:lnTo>
                          <a:pt x="10718" y="4381"/>
                        </a:lnTo>
                        <a:lnTo>
                          <a:pt x="10718" y="3098"/>
                        </a:lnTo>
                        <a:lnTo>
                          <a:pt x="13474" y="3098"/>
                        </a:lnTo>
                        <a:lnTo>
                          <a:pt x="13474" y="2082"/>
                        </a:lnTo>
                        <a:lnTo>
                          <a:pt x="10718" y="2082"/>
                        </a:lnTo>
                        <a:lnTo>
                          <a:pt x="10718" y="1079"/>
                        </a:lnTo>
                        <a:lnTo>
                          <a:pt x="9499" y="1079"/>
                        </a:lnTo>
                        <a:lnTo>
                          <a:pt x="9499" y="2082"/>
                        </a:lnTo>
                        <a:lnTo>
                          <a:pt x="6756" y="2082"/>
                        </a:lnTo>
                        <a:lnTo>
                          <a:pt x="6756" y="3098"/>
                        </a:lnTo>
                        <a:lnTo>
                          <a:pt x="9499" y="3098"/>
                        </a:lnTo>
                        <a:lnTo>
                          <a:pt x="9499" y="4381"/>
                        </a:lnTo>
                        <a:lnTo>
                          <a:pt x="9499" y="5321"/>
                        </a:lnTo>
                        <a:lnTo>
                          <a:pt x="9499" y="6540"/>
                        </a:lnTo>
                        <a:lnTo>
                          <a:pt x="9499" y="7480"/>
                        </a:lnTo>
                        <a:lnTo>
                          <a:pt x="9499" y="8699"/>
                        </a:lnTo>
                        <a:lnTo>
                          <a:pt x="6807" y="8699"/>
                        </a:lnTo>
                        <a:lnTo>
                          <a:pt x="6807" y="7480"/>
                        </a:lnTo>
                        <a:lnTo>
                          <a:pt x="9499" y="7480"/>
                        </a:lnTo>
                        <a:lnTo>
                          <a:pt x="9499" y="6540"/>
                        </a:lnTo>
                        <a:lnTo>
                          <a:pt x="6807" y="6540"/>
                        </a:lnTo>
                        <a:lnTo>
                          <a:pt x="6807" y="5321"/>
                        </a:lnTo>
                        <a:lnTo>
                          <a:pt x="9499" y="5321"/>
                        </a:lnTo>
                        <a:lnTo>
                          <a:pt x="9499" y="4381"/>
                        </a:lnTo>
                        <a:lnTo>
                          <a:pt x="5588" y="4381"/>
                        </a:lnTo>
                        <a:lnTo>
                          <a:pt x="5588" y="9639"/>
                        </a:lnTo>
                        <a:lnTo>
                          <a:pt x="9499" y="9639"/>
                        </a:lnTo>
                        <a:lnTo>
                          <a:pt x="9499" y="10922"/>
                        </a:lnTo>
                        <a:lnTo>
                          <a:pt x="5003" y="10922"/>
                        </a:lnTo>
                        <a:lnTo>
                          <a:pt x="5003" y="11938"/>
                        </a:lnTo>
                        <a:lnTo>
                          <a:pt x="9499" y="11938"/>
                        </a:lnTo>
                        <a:lnTo>
                          <a:pt x="9499" y="13411"/>
                        </a:lnTo>
                        <a:lnTo>
                          <a:pt x="10718" y="13411"/>
                        </a:lnTo>
                        <a:lnTo>
                          <a:pt x="10718" y="11938"/>
                        </a:lnTo>
                        <a:lnTo>
                          <a:pt x="15240" y="11938"/>
                        </a:lnTo>
                        <a:lnTo>
                          <a:pt x="15240" y="10922"/>
                        </a:lnTo>
                        <a:close/>
                      </a:path>
                      <a:path w="15875" h="118745">
                        <a:moveTo>
                          <a:pt x="15240" y="0"/>
                        </a:moveTo>
                        <a:lnTo>
                          <a:pt x="5003" y="0"/>
                        </a:lnTo>
                        <a:lnTo>
                          <a:pt x="5003" y="3708"/>
                        </a:lnTo>
                        <a:lnTo>
                          <a:pt x="6197" y="3708"/>
                        </a:lnTo>
                        <a:lnTo>
                          <a:pt x="6197" y="939"/>
                        </a:lnTo>
                        <a:lnTo>
                          <a:pt x="14020" y="939"/>
                        </a:lnTo>
                        <a:lnTo>
                          <a:pt x="14020" y="3708"/>
                        </a:lnTo>
                        <a:lnTo>
                          <a:pt x="15240" y="3708"/>
                        </a:lnTo>
                        <a:lnTo>
                          <a:pt x="15240" y="939"/>
                        </a:lnTo>
                        <a:lnTo>
                          <a:pt x="15240" y="0"/>
                        </a:lnTo>
                        <a:close/>
                      </a:path>
                      <a:path w="15875" h="118745">
                        <a:moveTo>
                          <a:pt x="15430" y="13817"/>
                        </a:moveTo>
                        <a:lnTo>
                          <a:pt x="6451" y="13817"/>
                        </a:lnTo>
                        <a:lnTo>
                          <a:pt x="4978" y="13258"/>
                        </a:lnTo>
                        <a:lnTo>
                          <a:pt x="4102" y="12268"/>
                        </a:lnTo>
                        <a:lnTo>
                          <a:pt x="3987" y="6197"/>
                        </a:lnTo>
                        <a:lnTo>
                          <a:pt x="685" y="6197"/>
                        </a:lnTo>
                        <a:lnTo>
                          <a:pt x="685" y="7213"/>
                        </a:lnTo>
                        <a:lnTo>
                          <a:pt x="2768" y="7213"/>
                        </a:lnTo>
                        <a:lnTo>
                          <a:pt x="2768" y="12268"/>
                        </a:lnTo>
                        <a:lnTo>
                          <a:pt x="342" y="13614"/>
                        </a:lnTo>
                        <a:lnTo>
                          <a:pt x="889" y="14897"/>
                        </a:lnTo>
                        <a:lnTo>
                          <a:pt x="3454" y="13144"/>
                        </a:lnTo>
                        <a:lnTo>
                          <a:pt x="4559" y="14312"/>
                        </a:lnTo>
                        <a:lnTo>
                          <a:pt x="6146" y="14897"/>
                        </a:lnTo>
                        <a:lnTo>
                          <a:pt x="15240" y="14897"/>
                        </a:lnTo>
                        <a:lnTo>
                          <a:pt x="15430" y="13817"/>
                        </a:lnTo>
                        <a:close/>
                      </a:path>
                      <a:path w="15875" h="118745">
                        <a:moveTo>
                          <a:pt x="15506" y="116687"/>
                        </a:moveTo>
                        <a:lnTo>
                          <a:pt x="11798" y="116687"/>
                        </a:lnTo>
                        <a:lnTo>
                          <a:pt x="11798" y="111290"/>
                        </a:lnTo>
                        <a:lnTo>
                          <a:pt x="14503" y="111290"/>
                        </a:lnTo>
                        <a:lnTo>
                          <a:pt x="14503" y="110286"/>
                        </a:lnTo>
                        <a:lnTo>
                          <a:pt x="11798" y="110286"/>
                        </a:lnTo>
                        <a:lnTo>
                          <a:pt x="11798" y="105029"/>
                        </a:lnTo>
                        <a:lnTo>
                          <a:pt x="14973" y="105029"/>
                        </a:lnTo>
                        <a:lnTo>
                          <a:pt x="14973" y="103949"/>
                        </a:lnTo>
                        <a:lnTo>
                          <a:pt x="6743" y="103949"/>
                        </a:lnTo>
                        <a:lnTo>
                          <a:pt x="6743" y="105029"/>
                        </a:lnTo>
                        <a:lnTo>
                          <a:pt x="10591" y="105029"/>
                        </a:lnTo>
                        <a:lnTo>
                          <a:pt x="10591" y="116687"/>
                        </a:lnTo>
                        <a:lnTo>
                          <a:pt x="8763" y="116687"/>
                        </a:lnTo>
                        <a:lnTo>
                          <a:pt x="8763" y="108800"/>
                        </a:lnTo>
                        <a:lnTo>
                          <a:pt x="7556" y="108800"/>
                        </a:lnTo>
                        <a:lnTo>
                          <a:pt x="7556" y="116687"/>
                        </a:lnTo>
                        <a:lnTo>
                          <a:pt x="6007" y="116687"/>
                        </a:lnTo>
                        <a:lnTo>
                          <a:pt x="6007" y="117767"/>
                        </a:lnTo>
                        <a:lnTo>
                          <a:pt x="15506" y="117767"/>
                        </a:lnTo>
                        <a:lnTo>
                          <a:pt x="15506" y="116687"/>
                        </a:lnTo>
                        <a:close/>
                      </a:path>
                      <a:path w="15875" h="118745">
                        <a:moveTo>
                          <a:pt x="15582" y="62890"/>
                        </a:moveTo>
                        <a:lnTo>
                          <a:pt x="14236" y="62560"/>
                        </a:lnTo>
                        <a:lnTo>
                          <a:pt x="13843" y="64579"/>
                        </a:lnTo>
                        <a:lnTo>
                          <a:pt x="13017" y="65189"/>
                        </a:lnTo>
                        <a:lnTo>
                          <a:pt x="10782" y="65189"/>
                        </a:lnTo>
                        <a:lnTo>
                          <a:pt x="10515" y="64909"/>
                        </a:lnTo>
                        <a:lnTo>
                          <a:pt x="10388" y="60667"/>
                        </a:lnTo>
                        <a:lnTo>
                          <a:pt x="13627" y="60667"/>
                        </a:lnTo>
                        <a:lnTo>
                          <a:pt x="13627" y="59664"/>
                        </a:lnTo>
                        <a:lnTo>
                          <a:pt x="13627" y="56959"/>
                        </a:lnTo>
                        <a:lnTo>
                          <a:pt x="13627" y="55943"/>
                        </a:lnTo>
                        <a:lnTo>
                          <a:pt x="12407" y="55943"/>
                        </a:lnTo>
                        <a:lnTo>
                          <a:pt x="12407" y="56959"/>
                        </a:lnTo>
                        <a:lnTo>
                          <a:pt x="12407" y="59664"/>
                        </a:lnTo>
                        <a:lnTo>
                          <a:pt x="8572" y="59664"/>
                        </a:lnTo>
                        <a:lnTo>
                          <a:pt x="8572" y="56959"/>
                        </a:lnTo>
                        <a:lnTo>
                          <a:pt x="12407" y="56959"/>
                        </a:lnTo>
                        <a:lnTo>
                          <a:pt x="12407" y="55943"/>
                        </a:lnTo>
                        <a:lnTo>
                          <a:pt x="9715" y="55943"/>
                        </a:lnTo>
                        <a:lnTo>
                          <a:pt x="11074" y="54063"/>
                        </a:lnTo>
                        <a:lnTo>
                          <a:pt x="11074" y="53047"/>
                        </a:lnTo>
                        <a:lnTo>
                          <a:pt x="9652" y="53047"/>
                        </a:lnTo>
                        <a:lnTo>
                          <a:pt x="9652" y="54063"/>
                        </a:lnTo>
                        <a:lnTo>
                          <a:pt x="8369" y="55943"/>
                        </a:lnTo>
                        <a:lnTo>
                          <a:pt x="7366" y="55943"/>
                        </a:lnTo>
                        <a:lnTo>
                          <a:pt x="7366" y="56946"/>
                        </a:lnTo>
                        <a:lnTo>
                          <a:pt x="7366" y="59651"/>
                        </a:lnTo>
                        <a:lnTo>
                          <a:pt x="3517" y="59651"/>
                        </a:lnTo>
                        <a:lnTo>
                          <a:pt x="3517" y="57734"/>
                        </a:lnTo>
                        <a:lnTo>
                          <a:pt x="3517" y="56946"/>
                        </a:lnTo>
                        <a:lnTo>
                          <a:pt x="7366" y="56946"/>
                        </a:lnTo>
                        <a:lnTo>
                          <a:pt x="7366" y="55943"/>
                        </a:lnTo>
                        <a:lnTo>
                          <a:pt x="3695" y="55943"/>
                        </a:lnTo>
                        <a:lnTo>
                          <a:pt x="4775" y="54063"/>
                        </a:lnTo>
                        <a:lnTo>
                          <a:pt x="9652" y="54063"/>
                        </a:lnTo>
                        <a:lnTo>
                          <a:pt x="9652" y="53047"/>
                        </a:lnTo>
                        <a:lnTo>
                          <a:pt x="5232" y="53047"/>
                        </a:lnTo>
                        <a:lnTo>
                          <a:pt x="5740" y="51638"/>
                        </a:lnTo>
                        <a:lnTo>
                          <a:pt x="4521" y="51295"/>
                        </a:lnTo>
                        <a:lnTo>
                          <a:pt x="3581" y="54178"/>
                        </a:lnTo>
                        <a:lnTo>
                          <a:pt x="2082" y="56400"/>
                        </a:lnTo>
                        <a:lnTo>
                          <a:pt x="0" y="57975"/>
                        </a:lnTo>
                        <a:lnTo>
                          <a:pt x="952" y="59055"/>
                        </a:lnTo>
                        <a:lnTo>
                          <a:pt x="2298" y="57734"/>
                        </a:lnTo>
                        <a:lnTo>
                          <a:pt x="2298" y="60667"/>
                        </a:lnTo>
                        <a:lnTo>
                          <a:pt x="6045" y="60667"/>
                        </a:lnTo>
                        <a:lnTo>
                          <a:pt x="5410" y="63334"/>
                        </a:lnTo>
                        <a:lnTo>
                          <a:pt x="3632" y="64909"/>
                        </a:lnTo>
                        <a:lnTo>
                          <a:pt x="685" y="65392"/>
                        </a:lnTo>
                        <a:lnTo>
                          <a:pt x="1422" y="66662"/>
                        </a:lnTo>
                        <a:lnTo>
                          <a:pt x="4597" y="66001"/>
                        </a:lnTo>
                        <a:lnTo>
                          <a:pt x="6502" y="64008"/>
                        </a:lnTo>
                        <a:lnTo>
                          <a:pt x="7188" y="60667"/>
                        </a:lnTo>
                        <a:lnTo>
                          <a:pt x="9182" y="60667"/>
                        </a:lnTo>
                        <a:lnTo>
                          <a:pt x="9296" y="64922"/>
                        </a:lnTo>
                        <a:lnTo>
                          <a:pt x="10464" y="66255"/>
                        </a:lnTo>
                        <a:lnTo>
                          <a:pt x="13284" y="66255"/>
                        </a:lnTo>
                        <a:lnTo>
                          <a:pt x="14833" y="65455"/>
                        </a:lnTo>
                        <a:lnTo>
                          <a:pt x="15011" y="65189"/>
                        </a:lnTo>
                        <a:lnTo>
                          <a:pt x="15201" y="64922"/>
                        </a:lnTo>
                        <a:lnTo>
                          <a:pt x="15430" y="64058"/>
                        </a:lnTo>
                        <a:lnTo>
                          <a:pt x="15582" y="62890"/>
                        </a:lnTo>
                        <a:close/>
                      </a:path>
                      <a:path w="15875" h="118745">
                        <a:moveTo>
                          <a:pt x="15709" y="84658"/>
                        </a:moveTo>
                        <a:lnTo>
                          <a:pt x="11861" y="84658"/>
                        </a:lnTo>
                        <a:lnTo>
                          <a:pt x="11861" y="80556"/>
                        </a:lnTo>
                        <a:lnTo>
                          <a:pt x="14693" y="80556"/>
                        </a:lnTo>
                        <a:lnTo>
                          <a:pt x="14693" y="79540"/>
                        </a:lnTo>
                        <a:lnTo>
                          <a:pt x="9423" y="79540"/>
                        </a:lnTo>
                        <a:lnTo>
                          <a:pt x="9982" y="77457"/>
                        </a:lnTo>
                        <a:lnTo>
                          <a:pt x="8763" y="77190"/>
                        </a:lnTo>
                        <a:lnTo>
                          <a:pt x="8407" y="79375"/>
                        </a:lnTo>
                        <a:lnTo>
                          <a:pt x="7531" y="81203"/>
                        </a:lnTo>
                        <a:lnTo>
                          <a:pt x="6134" y="82638"/>
                        </a:lnTo>
                        <a:lnTo>
                          <a:pt x="7213" y="83527"/>
                        </a:lnTo>
                        <a:lnTo>
                          <a:pt x="9042" y="80556"/>
                        </a:lnTo>
                        <a:lnTo>
                          <a:pt x="10655" y="80556"/>
                        </a:lnTo>
                        <a:lnTo>
                          <a:pt x="10655" y="84658"/>
                        </a:lnTo>
                        <a:lnTo>
                          <a:pt x="6743" y="84658"/>
                        </a:lnTo>
                        <a:lnTo>
                          <a:pt x="6743" y="85674"/>
                        </a:lnTo>
                        <a:lnTo>
                          <a:pt x="10655" y="85674"/>
                        </a:lnTo>
                        <a:lnTo>
                          <a:pt x="10655" y="92544"/>
                        </a:lnTo>
                        <a:lnTo>
                          <a:pt x="11861" y="92544"/>
                        </a:lnTo>
                        <a:lnTo>
                          <a:pt x="11861" y="85674"/>
                        </a:lnTo>
                        <a:lnTo>
                          <a:pt x="15709" y="85674"/>
                        </a:lnTo>
                        <a:lnTo>
                          <a:pt x="15709" y="84658"/>
                        </a:lnTo>
                        <a:close/>
                      </a:path>
                      <a:path w="15875" h="118745">
                        <a:moveTo>
                          <a:pt x="15786" y="40246"/>
                        </a:moveTo>
                        <a:lnTo>
                          <a:pt x="15379" y="38823"/>
                        </a:lnTo>
                        <a:lnTo>
                          <a:pt x="15201" y="38176"/>
                        </a:lnTo>
                        <a:lnTo>
                          <a:pt x="14414" y="36245"/>
                        </a:lnTo>
                        <a:lnTo>
                          <a:pt x="13411" y="34442"/>
                        </a:lnTo>
                        <a:lnTo>
                          <a:pt x="12280" y="34912"/>
                        </a:lnTo>
                        <a:lnTo>
                          <a:pt x="13500" y="37757"/>
                        </a:lnTo>
                        <a:lnTo>
                          <a:pt x="12242" y="38214"/>
                        </a:lnTo>
                        <a:lnTo>
                          <a:pt x="10960" y="38569"/>
                        </a:lnTo>
                        <a:lnTo>
                          <a:pt x="9601" y="38862"/>
                        </a:lnTo>
                        <a:lnTo>
                          <a:pt x="10528" y="36664"/>
                        </a:lnTo>
                        <a:lnTo>
                          <a:pt x="11023" y="34912"/>
                        </a:lnTo>
                        <a:lnTo>
                          <a:pt x="11137" y="34442"/>
                        </a:lnTo>
                        <a:lnTo>
                          <a:pt x="11455" y="32499"/>
                        </a:lnTo>
                        <a:lnTo>
                          <a:pt x="15506" y="32499"/>
                        </a:lnTo>
                        <a:lnTo>
                          <a:pt x="15506" y="31419"/>
                        </a:lnTo>
                        <a:lnTo>
                          <a:pt x="7835" y="31419"/>
                        </a:lnTo>
                        <a:lnTo>
                          <a:pt x="7835" y="32499"/>
                        </a:lnTo>
                        <a:lnTo>
                          <a:pt x="10172" y="32499"/>
                        </a:lnTo>
                        <a:lnTo>
                          <a:pt x="9918" y="34442"/>
                        </a:lnTo>
                        <a:lnTo>
                          <a:pt x="9258" y="36664"/>
                        </a:lnTo>
                        <a:lnTo>
                          <a:pt x="8191" y="39116"/>
                        </a:lnTo>
                        <a:lnTo>
                          <a:pt x="6819" y="39293"/>
                        </a:lnTo>
                        <a:lnTo>
                          <a:pt x="7150" y="40589"/>
                        </a:lnTo>
                        <a:lnTo>
                          <a:pt x="9499" y="40233"/>
                        </a:lnTo>
                        <a:lnTo>
                          <a:pt x="11747" y="39649"/>
                        </a:lnTo>
                        <a:lnTo>
                          <a:pt x="13754" y="38862"/>
                        </a:lnTo>
                        <a:lnTo>
                          <a:pt x="14363" y="40779"/>
                        </a:lnTo>
                        <a:lnTo>
                          <a:pt x="15786" y="40246"/>
                        </a:lnTo>
                        <a:close/>
                      </a:path>
                    </a:pathLst>
                  </a:custGeom>
                  <a:solidFill>
                    <a:srgbClr val="2199D6"/>
                  </a:solidFill>
                </p:spPr>
                <p:txBody>
                  <a:bodyPr wrap="square" lIns="0" tIns="0" rIns="0" bIns="0" rtlCol="0"/>
                  <a:lstStyle/>
                  <a:p>
                    <a:endParaRPr/>
                  </a:p>
                </p:txBody>
              </p:sp>
              <p:sp>
                <p:nvSpPr>
                  <p:cNvPr id="792" name="object 168"/>
                  <p:cNvSpPr/>
                  <p:nvPr/>
                </p:nvSpPr>
                <p:spPr>
                  <a:xfrm>
                    <a:off x="6346441" y="8618309"/>
                    <a:ext cx="0" cy="43815"/>
                  </a:xfrm>
                  <a:custGeom>
                    <a:avLst/>
                    <a:gdLst/>
                    <a:ahLst/>
                    <a:cxnLst/>
                    <a:rect l="l" t="t" r="r" b="b"/>
                    <a:pathLst>
                      <a:path h="43815">
                        <a:moveTo>
                          <a:pt x="0" y="43522"/>
                        </a:moveTo>
                        <a:lnTo>
                          <a:pt x="0" y="0"/>
                        </a:lnTo>
                      </a:path>
                    </a:pathLst>
                  </a:custGeom>
                  <a:ln w="3175">
                    <a:solidFill>
                      <a:srgbClr val="231A16"/>
                    </a:solidFill>
                  </a:ln>
                </p:spPr>
                <p:txBody>
                  <a:bodyPr wrap="square" lIns="0" tIns="0" rIns="0" bIns="0" rtlCol="0"/>
                  <a:lstStyle/>
                  <a:p>
                    <a:endParaRPr/>
                  </a:p>
                </p:txBody>
              </p:sp>
              <p:sp>
                <p:nvSpPr>
                  <p:cNvPr id="793" name="object 169"/>
                  <p:cNvSpPr/>
                  <p:nvPr/>
                </p:nvSpPr>
                <p:spPr>
                  <a:xfrm>
                    <a:off x="6316294" y="8579434"/>
                    <a:ext cx="434975" cy="78105"/>
                  </a:xfrm>
                  <a:custGeom>
                    <a:avLst/>
                    <a:gdLst/>
                    <a:ahLst/>
                    <a:cxnLst/>
                    <a:rect l="l" t="t" r="r" b="b"/>
                    <a:pathLst>
                      <a:path w="434975" h="78104">
                        <a:moveTo>
                          <a:pt x="3581" y="43497"/>
                        </a:moveTo>
                        <a:lnTo>
                          <a:pt x="2730" y="43180"/>
                        </a:lnTo>
                        <a:lnTo>
                          <a:pt x="2324" y="45847"/>
                        </a:lnTo>
                        <a:lnTo>
                          <a:pt x="1409" y="47752"/>
                        </a:lnTo>
                        <a:lnTo>
                          <a:pt x="0" y="48895"/>
                        </a:lnTo>
                        <a:lnTo>
                          <a:pt x="711" y="49707"/>
                        </a:lnTo>
                        <a:lnTo>
                          <a:pt x="1866" y="48272"/>
                        </a:lnTo>
                        <a:lnTo>
                          <a:pt x="1866" y="54762"/>
                        </a:lnTo>
                        <a:lnTo>
                          <a:pt x="2781" y="54762"/>
                        </a:lnTo>
                        <a:lnTo>
                          <a:pt x="2781" y="48272"/>
                        </a:lnTo>
                        <a:lnTo>
                          <a:pt x="2794" y="46418"/>
                        </a:lnTo>
                        <a:lnTo>
                          <a:pt x="3581" y="43497"/>
                        </a:lnTo>
                        <a:close/>
                      </a:path>
                      <a:path w="434975" h="78104">
                        <a:moveTo>
                          <a:pt x="4597" y="68008"/>
                        </a:moveTo>
                        <a:lnTo>
                          <a:pt x="3886" y="67398"/>
                        </a:lnTo>
                        <a:lnTo>
                          <a:pt x="2921" y="68808"/>
                        </a:lnTo>
                        <a:lnTo>
                          <a:pt x="1727" y="69862"/>
                        </a:lnTo>
                        <a:lnTo>
                          <a:pt x="546" y="70472"/>
                        </a:lnTo>
                        <a:lnTo>
                          <a:pt x="419" y="70688"/>
                        </a:lnTo>
                        <a:lnTo>
                          <a:pt x="863" y="71386"/>
                        </a:lnTo>
                        <a:lnTo>
                          <a:pt x="2273" y="70612"/>
                        </a:lnTo>
                        <a:lnTo>
                          <a:pt x="3517" y="69481"/>
                        </a:lnTo>
                        <a:lnTo>
                          <a:pt x="4597" y="68008"/>
                        </a:lnTo>
                        <a:close/>
                      </a:path>
                      <a:path w="434975" h="78104">
                        <a:moveTo>
                          <a:pt x="11328" y="66433"/>
                        </a:moveTo>
                        <a:lnTo>
                          <a:pt x="6324" y="66433"/>
                        </a:lnTo>
                        <a:lnTo>
                          <a:pt x="6324" y="64719"/>
                        </a:lnTo>
                        <a:lnTo>
                          <a:pt x="5410" y="64719"/>
                        </a:lnTo>
                        <a:lnTo>
                          <a:pt x="5410" y="66433"/>
                        </a:lnTo>
                        <a:lnTo>
                          <a:pt x="406" y="66433"/>
                        </a:lnTo>
                        <a:lnTo>
                          <a:pt x="406" y="67183"/>
                        </a:lnTo>
                        <a:lnTo>
                          <a:pt x="11328" y="67183"/>
                        </a:lnTo>
                        <a:lnTo>
                          <a:pt x="11328" y="66433"/>
                        </a:lnTo>
                        <a:close/>
                      </a:path>
                      <a:path w="434975" h="78104">
                        <a:moveTo>
                          <a:pt x="11404" y="8966"/>
                        </a:moveTo>
                        <a:lnTo>
                          <a:pt x="11353" y="8585"/>
                        </a:lnTo>
                        <a:lnTo>
                          <a:pt x="10502" y="8229"/>
                        </a:lnTo>
                        <a:lnTo>
                          <a:pt x="10261" y="9652"/>
                        </a:lnTo>
                        <a:lnTo>
                          <a:pt x="10147" y="10007"/>
                        </a:lnTo>
                        <a:lnTo>
                          <a:pt x="7124" y="5715"/>
                        </a:lnTo>
                        <a:lnTo>
                          <a:pt x="11328" y="5715"/>
                        </a:lnTo>
                        <a:lnTo>
                          <a:pt x="11328" y="4940"/>
                        </a:lnTo>
                        <a:lnTo>
                          <a:pt x="7010" y="4940"/>
                        </a:lnTo>
                        <a:lnTo>
                          <a:pt x="6883" y="4038"/>
                        </a:lnTo>
                        <a:lnTo>
                          <a:pt x="6781" y="2895"/>
                        </a:lnTo>
                        <a:lnTo>
                          <a:pt x="6731" y="1727"/>
                        </a:lnTo>
                        <a:lnTo>
                          <a:pt x="6718" y="1587"/>
                        </a:lnTo>
                        <a:lnTo>
                          <a:pt x="9550" y="901"/>
                        </a:lnTo>
                        <a:lnTo>
                          <a:pt x="9042" y="50"/>
                        </a:lnTo>
                        <a:lnTo>
                          <a:pt x="6985" y="787"/>
                        </a:lnTo>
                        <a:lnTo>
                          <a:pt x="6007" y="952"/>
                        </a:lnTo>
                        <a:lnTo>
                          <a:pt x="6007" y="4940"/>
                        </a:lnTo>
                        <a:lnTo>
                          <a:pt x="2222" y="4940"/>
                        </a:lnTo>
                        <a:lnTo>
                          <a:pt x="2222" y="1968"/>
                        </a:lnTo>
                        <a:lnTo>
                          <a:pt x="3441" y="1968"/>
                        </a:lnTo>
                        <a:lnTo>
                          <a:pt x="4622" y="1892"/>
                        </a:lnTo>
                        <a:lnTo>
                          <a:pt x="5778" y="1727"/>
                        </a:lnTo>
                        <a:lnTo>
                          <a:pt x="5905" y="4013"/>
                        </a:lnTo>
                        <a:lnTo>
                          <a:pt x="6007" y="4940"/>
                        </a:lnTo>
                        <a:lnTo>
                          <a:pt x="6007" y="952"/>
                        </a:lnTo>
                        <a:lnTo>
                          <a:pt x="4711" y="1168"/>
                        </a:lnTo>
                        <a:lnTo>
                          <a:pt x="1308" y="1168"/>
                        </a:lnTo>
                        <a:lnTo>
                          <a:pt x="1308" y="9893"/>
                        </a:lnTo>
                        <a:lnTo>
                          <a:pt x="152" y="9956"/>
                        </a:lnTo>
                        <a:lnTo>
                          <a:pt x="393" y="10972"/>
                        </a:lnTo>
                        <a:lnTo>
                          <a:pt x="2362" y="10896"/>
                        </a:lnTo>
                        <a:lnTo>
                          <a:pt x="4165" y="10579"/>
                        </a:lnTo>
                        <a:lnTo>
                          <a:pt x="5854" y="10007"/>
                        </a:lnTo>
                        <a:lnTo>
                          <a:pt x="5854" y="9804"/>
                        </a:lnTo>
                        <a:lnTo>
                          <a:pt x="5854" y="9105"/>
                        </a:lnTo>
                        <a:lnTo>
                          <a:pt x="4673" y="9423"/>
                        </a:lnTo>
                        <a:lnTo>
                          <a:pt x="3479" y="9652"/>
                        </a:lnTo>
                        <a:lnTo>
                          <a:pt x="2222" y="9804"/>
                        </a:lnTo>
                        <a:lnTo>
                          <a:pt x="2222" y="5715"/>
                        </a:lnTo>
                        <a:lnTo>
                          <a:pt x="6108" y="5715"/>
                        </a:lnTo>
                        <a:lnTo>
                          <a:pt x="6362" y="7366"/>
                        </a:lnTo>
                        <a:lnTo>
                          <a:pt x="6819" y="8636"/>
                        </a:lnTo>
                        <a:lnTo>
                          <a:pt x="8115" y="10972"/>
                        </a:lnTo>
                        <a:lnTo>
                          <a:pt x="8902" y="11569"/>
                        </a:lnTo>
                        <a:lnTo>
                          <a:pt x="9855" y="11569"/>
                        </a:lnTo>
                        <a:lnTo>
                          <a:pt x="10985" y="10807"/>
                        </a:lnTo>
                        <a:lnTo>
                          <a:pt x="11074" y="10414"/>
                        </a:lnTo>
                        <a:lnTo>
                          <a:pt x="11404" y="8966"/>
                        </a:lnTo>
                        <a:close/>
                      </a:path>
                      <a:path w="434975" h="78104">
                        <a:moveTo>
                          <a:pt x="11582" y="75387"/>
                        </a:moveTo>
                        <a:lnTo>
                          <a:pt x="9664" y="75082"/>
                        </a:lnTo>
                        <a:lnTo>
                          <a:pt x="8001" y="74409"/>
                        </a:lnTo>
                        <a:lnTo>
                          <a:pt x="7416" y="73977"/>
                        </a:lnTo>
                        <a:lnTo>
                          <a:pt x="6578" y="73342"/>
                        </a:lnTo>
                        <a:lnTo>
                          <a:pt x="7226" y="72720"/>
                        </a:lnTo>
                        <a:lnTo>
                          <a:pt x="7454" y="72504"/>
                        </a:lnTo>
                        <a:lnTo>
                          <a:pt x="8204" y="71526"/>
                        </a:lnTo>
                        <a:lnTo>
                          <a:pt x="8851" y="70370"/>
                        </a:lnTo>
                        <a:lnTo>
                          <a:pt x="8089" y="69811"/>
                        </a:lnTo>
                        <a:lnTo>
                          <a:pt x="5842" y="72720"/>
                        </a:lnTo>
                        <a:lnTo>
                          <a:pt x="3543" y="69862"/>
                        </a:lnTo>
                        <a:lnTo>
                          <a:pt x="2946" y="70370"/>
                        </a:lnTo>
                        <a:lnTo>
                          <a:pt x="2908" y="70573"/>
                        </a:lnTo>
                        <a:lnTo>
                          <a:pt x="5118" y="73342"/>
                        </a:lnTo>
                        <a:lnTo>
                          <a:pt x="3708" y="74422"/>
                        </a:lnTo>
                        <a:lnTo>
                          <a:pt x="2032" y="75120"/>
                        </a:lnTo>
                        <a:lnTo>
                          <a:pt x="101" y="75438"/>
                        </a:lnTo>
                        <a:lnTo>
                          <a:pt x="558" y="76339"/>
                        </a:lnTo>
                        <a:lnTo>
                          <a:pt x="2616" y="75971"/>
                        </a:lnTo>
                        <a:lnTo>
                          <a:pt x="4368" y="75171"/>
                        </a:lnTo>
                        <a:lnTo>
                          <a:pt x="5867" y="73977"/>
                        </a:lnTo>
                        <a:lnTo>
                          <a:pt x="7378" y="75171"/>
                        </a:lnTo>
                        <a:lnTo>
                          <a:pt x="9131" y="75971"/>
                        </a:lnTo>
                        <a:lnTo>
                          <a:pt x="11176" y="76339"/>
                        </a:lnTo>
                        <a:lnTo>
                          <a:pt x="11582" y="75387"/>
                        </a:lnTo>
                        <a:close/>
                      </a:path>
                      <a:path w="434975" h="78104">
                        <a:moveTo>
                          <a:pt x="11582" y="70688"/>
                        </a:moveTo>
                        <a:lnTo>
                          <a:pt x="10452" y="69481"/>
                        </a:lnTo>
                        <a:lnTo>
                          <a:pt x="9182" y="68389"/>
                        </a:lnTo>
                        <a:lnTo>
                          <a:pt x="7734" y="67348"/>
                        </a:lnTo>
                        <a:lnTo>
                          <a:pt x="7124" y="68008"/>
                        </a:lnTo>
                        <a:lnTo>
                          <a:pt x="8534" y="69075"/>
                        </a:lnTo>
                        <a:lnTo>
                          <a:pt x="9779" y="70218"/>
                        </a:lnTo>
                        <a:lnTo>
                          <a:pt x="10820" y="71386"/>
                        </a:lnTo>
                        <a:lnTo>
                          <a:pt x="11582" y="70688"/>
                        </a:lnTo>
                        <a:close/>
                      </a:path>
                      <a:path w="434975" h="78104">
                        <a:moveTo>
                          <a:pt x="11671" y="53594"/>
                        </a:moveTo>
                        <a:lnTo>
                          <a:pt x="8089" y="53594"/>
                        </a:lnTo>
                        <a:lnTo>
                          <a:pt x="8089" y="50266"/>
                        </a:lnTo>
                        <a:lnTo>
                          <a:pt x="10718" y="50266"/>
                        </a:lnTo>
                        <a:lnTo>
                          <a:pt x="10718" y="49453"/>
                        </a:lnTo>
                        <a:lnTo>
                          <a:pt x="8089" y="49453"/>
                        </a:lnTo>
                        <a:lnTo>
                          <a:pt x="8089" y="46418"/>
                        </a:lnTo>
                        <a:lnTo>
                          <a:pt x="11328" y="46418"/>
                        </a:lnTo>
                        <a:lnTo>
                          <a:pt x="11328" y="45618"/>
                        </a:lnTo>
                        <a:lnTo>
                          <a:pt x="8064" y="45618"/>
                        </a:lnTo>
                        <a:lnTo>
                          <a:pt x="8585" y="45148"/>
                        </a:lnTo>
                        <a:lnTo>
                          <a:pt x="6616" y="43180"/>
                        </a:lnTo>
                        <a:lnTo>
                          <a:pt x="5905" y="43789"/>
                        </a:lnTo>
                        <a:lnTo>
                          <a:pt x="7607" y="45618"/>
                        </a:lnTo>
                        <a:lnTo>
                          <a:pt x="4051" y="45618"/>
                        </a:lnTo>
                        <a:lnTo>
                          <a:pt x="4051" y="46418"/>
                        </a:lnTo>
                        <a:lnTo>
                          <a:pt x="7175" y="46418"/>
                        </a:lnTo>
                        <a:lnTo>
                          <a:pt x="7175" y="49453"/>
                        </a:lnTo>
                        <a:lnTo>
                          <a:pt x="4495" y="49453"/>
                        </a:lnTo>
                        <a:lnTo>
                          <a:pt x="4495" y="50266"/>
                        </a:lnTo>
                        <a:lnTo>
                          <a:pt x="7175" y="50266"/>
                        </a:lnTo>
                        <a:lnTo>
                          <a:pt x="7175" y="53594"/>
                        </a:lnTo>
                        <a:lnTo>
                          <a:pt x="3390" y="53594"/>
                        </a:lnTo>
                        <a:lnTo>
                          <a:pt x="3390" y="54406"/>
                        </a:lnTo>
                        <a:lnTo>
                          <a:pt x="11671" y="54406"/>
                        </a:lnTo>
                        <a:lnTo>
                          <a:pt x="11671" y="53594"/>
                        </a:lnTo>
                        <a:close/>
                      </a:path>
                      <a:path w="434975" h="78104">
                        <a:moveTo>
                          <a:pt x="16522" y="65062"/>
                        </a:moveTo>
                        <a:lnTo>
                          <a:pt x="15671" y="64757"/>
                        </a:lnTo>
                        <a:lnTo>
                          <a:pt x="15265" y="67411"/>
                        </a:lnTo>
                        <a:lnTo>
                          <a:pt x="14351" y="69329"/>
                        </a:lnTo>
                        <a:lnTo>
                          <a:pt x="12941" y="70472"/>
                        </a:lnTo>
                        <a:lnTo>
                          <a:pt x="13639" y="71272"/>
                        </a:lnTo>
                        <a:lnTo>
                          <a:pt x="14808" y="69850"/>
                        </a:lnTo>
                        <a:lnTo>
                          <a:pt x="14808" y="76288"/>
                        </a:lnTo>
                        <a:lnTo>
                          <a:pt x="15709" y="76288"/>
                        </a:lnTo>
                        <a:lnTo>
                          <a:pt x="15709" y="69850"/>
                        </a:lnTo>
                        <a:lnTo>
                          <a:pt x="15709" y="68033"/>
                        </a:lnTo>
                        <a:lnTo>
                          <a:pt x="16522" y="65062"/>
                        </a:lnTo>
                        <a:close/>
                      </a:path>
                      <a:path w="434975" h="78104">
                        <a:moveTo>
                          <a:pt x="18351" y="46126"/>
                        </a:moveTo>
                        <a:lnTo>
                          <a:pt x="17437" y="46126"/>
                        </a:lnTo>
                        <a:lnTo>
                          <a:pt x="17437" y="46837"/>
                        </a:lnTo>
                        <a:lnTo>
                          <a:pt x="17437" y="49212"/>
                        </a:lnTo>
                        <a:lnTo>
                          <a:pt x="14808" y="49212"/>
                        </a:lnTo>
                        <a:lnTo>
                          <a:pt x="14808" y="46837"/>
                        </a:lnTo>
                        <a:lnTo>
                          <a:pt x="17437" y="46837"/>
                        </a:lnTo>
                        <a:lnTo>
                          <a:pt x="17437" y="46126"/>
                        </a:lnTo>
                        <a:lnTo>
                          <a:pt x="13893" y="46126"/>
                        </a:lnTo>
                        <a:lnTo>
                          <a:pt x="13817" y="51866"/>
                        </a:lnTo>
                        <a:lnTo>
                          <a:pt x="13512" y="52997"/>
                        </a:lnTo>
                        <a:lnTo>
                          <a:pt x="12738" y="54216"/>
                        </a:lnTo>
                        <a:lnTo>
                          <a:pt x="13703" y="54724"/>
                        </a:lnTo>
                        <a:lnTo>
                          <a:pt x="14439" y="53467"/>
                        </a:lnTo>
                        <a:lnTo>
                          <a:pt x="14808" y="51866"/>
                        </a:lnTo>
                        <a:lnTo>
                          <a:pt x="14808" y="49923"/>
                        </a:lnTo>
                        <a:lnTo>
                          <a:pt x="18351" y="49923"/>
                        </a:lnTo>
                        <a:lnTo>
                          <a:pt x="18351" y="49212"/>
                        </a:lnTo>
                        <a:lnTo>
                          <a:pt x="18351" y="46837"/>
                        </a:lnTo>
                        <a:lnTo>
                          <a:pt x="18351" y="46126"/>
                        </a:lnTo>
                        <a:close/>
                      </a:path>
                      <a:path w="434975" h="78104">
                        <a:moveTo>
                          <a:pt x="18707" y="43548"/>
                        </a:moveTo>
                        <a:lnTo>
                          <a:pt x="13347" y="43548"/>
                        </a:lnTo>
                        <a:lnTo>
                          <a:pt x="13347" y="44310"/>
                        </a:lnTo>
                        <a:lnTo>
                          <a:pt x="18707" y="44310"/>
                        </a:lnTo>
                        <a:lnTo>
                          <a:pt x="18707" y="43548"/>
                        </a:lnTo>
                        <a:close/>
                      </a:path>
                      <a:path w="434975" h="78104">
                        <a:moveTo>
                          <a:pt x="20015" y="72999"/>
                        </a:moveTo>
                        <a:lnTo>
                          <a:pt x="18300" y="70218"/>
                        </a:lnTo>
                        <a:lnTo>
                          <a:pt x="17538" y="70827"/>
                        </a:lnTo>
                        <a:lnTo>
                          <a:pt x="19050" y="73507"/>
                        </a:lnTo>
                        <a:lnTo>
                          <a:pt x="20015" y="72999"/>
                        </a:lnTo>
                        <a:close/>
                      </a:path>
                      <a:path w="434975" h="78104">
                        <a:moveTo>
                          <a:pt x="23368" y="6311"/>
                        </a:moveTo>
                        <a:lnTo>
                          <a:pt x="22491" y="6311"/>
                        </a:lnTo>
                        <a:lnTo>
                          <a:pt x="22491" y="7073"/>
                        </a:lnTo>
                        <a:lnTo>
                          <a:pt x="22491" y="10248"/>
                        </a:lnTo>
                        <a:lnTo>
                          <a:pt x="17449" y="10248"/>
                        </a:lnTo>
                        <a:lnTo>
                          <a:pt x="17449" y="7327"/>
                        </a:lnTo>
                        <a:lnTo>
                          <a:pt x="17449" y="7073"/>
                        </a:lnTo>
                        <a:lnTo>
                          <a:pt x="22491" y="7073"/>
                        </a:lnTo>
                        <a:lnTo>
                          <a:pt x="22491" y="6311"/>
                        </a:lnTo>
                        <a:lnTo>
                          <a:pt x="18224" y="6311"/>
                        </a:lnTo>
                        <a:lnTo>
                          <a:pt x="19964" y="5118"/>
                        </a:lnTo>
                        <a:lnTo>
                          <a:pt x="20256" y="4826"/>
                        </a:lnTo>
                        <a:lnTo>
                          <a:pt x="21361" y="3708"/>
                        </a:lnTo>
                        <a:lnTo>
                          <a:pt x="22390" y="2171"/>
                        </a:lnTo>
                        <a:lnTo>
                          <a:pt x="22390" y="1358"/>
                        </a:lnTo>
                        <a:lnTo>
                          <a:pt x="17780" y="1358"/>
                        </a:lnTo>
                        <a:lnTo>
                          <a:pt x="18249" y="342"/>
                        </a:lnTo>
                        <a:lnTo>
                          <a:pt x="17297" y="50"/>
                        </a:lnTo>
                        <a:lnTo>
                          <a:pt x="16484" y="2171"/>
                        </a:lnTo>
                        <a:lnTo>
                          <a:pt x="15163" y="3708"/>
                        </a:lnTo>
                        <a:lnTo>
                          <a:pt x="13360" y="4648"/>
                        </a:lnTo>
                        <a:lnTo>
                          <a:pt x="14008" y="5499"/>
                        </a:lnTo>
                        <a:lnTo>
                          <a:pt x="15367" y="4622"/>
                        </a:lnTo>
                        <a:lnTo>
                          <a:pt x="16459" y="3517"/>
                        </a:lnTo>
                        <a:lnTo>
                          <a:pt x="17310" y="2171"/>
                        </a:lnTo>
                        <a:lnTo>
                          <a:pt x="21247" y="2171"/>
                        </a:lnTo>
                        <a:lnTo>
                          <a:pt x="18745" y="4826"/>
                        </a:lnTo>
                        <a:lnTo>
                          <a:pt x="17043" y="3238"/>
                        </a:lnTo>
                        <a:lnTo>
                          <a:pt x="16383" y="4038"/>
                        </a:lnTo>
                        <a:lnTo>
                          <a:pt x="18008" y="5384"/>
                        </a:lnTo>
                        <a:lnTo>
                          <a:pt x="16586" y="6337"/>
                        </a:lnTo>
                        <a:lnTo>
                          <a:pt x="14884" y="7162"/>
                        </a:lnTo>
                        <a:lnTo>
                          <a:pt x="12852" y="7886"/>
                        </a:lnTo>
                        <a:lnTo>
                          <a:pt x="13360" y="8839"/>
                        </a:lnTo>
                        <a:lnTo>
                          <a:pt x="14516" y="8394"/>
                        </a:lnTo>
                        <a:lnTo>
                          <a:pt x="15595" y="7886"/>
                        </a:lnTo>
                        <a:lnTo>
                          <a:pt x="16586" y="7327"/>
                        </a:lnTo>
                        <a:lnTo>
                          <a:pt x="16586" y="11569"/>
                        </a:lnTo>
                        <a:lnTo>
                          <a:pt x="17449" y="11569"/>
                        </a:lnTo>
                        <a:lnTo>
                          <a:pt x="17449" y="11023"/>
                        </a:lnTo>
                        <a:lnTo>
                          <a:pt x="22491" y="11023"/>
                        </a:lnTo>
                        <a:lnTo>
                          <a:pt x="22491" y="11569"/>
                        </a:lnTo>
                        <a:lnTo>
                          <a:pt x="23368" y="11569"/>
                        </a:lnTo>
                        <a:lnTo>
                          <a:pt x="23368" y="11023"/>
                        </a:lnTo>
                        <a:lnTo>
                          <a:pt x="23368" y="10248"/>
                        </a:lnTo>
                        <a:lnTo>
                          <a:pt x="23368" y="7073"/>
                        </a:lnTo>
                        <a:lnTo>
                          <a:pt x="23368" y="6311"/>
                        </a:lnTo>
                        <a:close/>
                      </a:path>
                      <a:path w="434975" h="78104">
                        <a:moveTo>
                          <a:pt x="24257" y="67843"/>
                        </a:moveTo>
                        <a:lnTo>
                          <a:pt x="22555" y="67843"/>
                        </a:lnTo>
                        <a:lnTo>
                          <a:pt x="22555" y="64757"/>
                        </a:lnTo>
                        <a:lnTo>
                          <a:pt x="21628" y="64757"/>
                        </a:lnTo>
                        <a:lnTo>
                          <a:pt x="21628" y="67843"/>
                        </a:lnTo>
                        <a:lnTo>
                          <a:pt x="16687" y="67843"/>
                        </a:lnTo>
                        <a:lnTo>
                          <a:pt x="16687" y="68656"/>
                        </a:lnTo>
                        <a:lnTo>
                          <a:pt x="21628" y="68656"/>
                        </a:lnTo>
                        <a:lnTo>
                          <a:pt x="21628" y="75069"/>
                        </a:lnTo>
                        <a:lnTo>
                          <a:pt x="21234" y="75476"/>
                        </a:lnTo>
                        <a:lnTo>
                          <a:pt x="19608" y="75476"/>
                        </a:lnTo>
                        <a:lnTo>
                          <a:pt x="19710" y="76288"/>
                        </a:lnTo>
                        <a:lnTo>
                          <a:pt x="21526" y="76288"/>
                        </a:lnTo>
                        <a:lnTo>
                          <a:pt x="22555" y="75069"/>
                        </a:lnTo>
                        <a:lnTo>
                          <a:pt x="22555" y="68656"/>
                        </a:lnTo>
                        <a:lnTo>
                          <a:pt x="24257" y="68656"/>
                        </a:lnTo>
                        <a:lnTo>
                          <a:pt x="24257" y="67843"/>
                        </a:lnTo>
                        <a:close/>
                      </a:path>
                      <a:path w="434975" h="78104">
                        <a:moveTo>
                          <a:pt x="24460" y="47028"/>
                        </a:moveTo>
                        <a:lnTo>
                          <a:pt x="20167" y="47028"/>
                        </a:lnTo>
                        <a:lnTo>
                          <a:pt x="20167" y="45008"/>
                        </a:lnTo>
                        <a:lnTo>
                          <a:pt x="21678" y="45008"/>
                        </a:lnTo>
                        <a:lnTo>
                          <a:pt x="23050" y="44729"/>
                        </a:lnTo>
                        <a:lnTo>
                          <a:pt x="24269" y="44157"/>
                        </a:lnTo>
                        <a:lnTo>
                          <a:pt x="23761" y="43192"/>
                        </a:lnTo>
                        <a:lnTo>
                          <a:pt x="22555" y="43865"/>
                        </a:lnTo>
                        <a:lnTo>
                          <a:pt x="21361" y="44208"/>
                        </a:lnTo>
                        <a:lnTo>
                          <a:pt x="19265" y="44208"/>
                        </a:lnTo>
                        <a:lnTo>
                          <a:pt x="19151" y="50761"/>
                        </a:lnTo>
                        <a:lnTo>
                          <a:pt x="18542" y="52565"/>
                        </a:lnTo>
                        <a:lnTo>
                          <a:pt x="17132" y="54216"/>
                        </a:lnTo>
                        <a:lnTo>
                          <a:pt x="18097" y="54724"/>
                        </a:lnTo>
                        <a:lnTo>
                          <a:pt x="19481" y="53073"/>
                        </a:lnTo>
                        <a:lnTo>
                          <a:pt x="20167" y="50761"/>
                        </a:lnTo>
                        <a:lnTo>
                          <a:pt x="20167" y="47790"/>
                        </a:lnTo>
                        <a:lnTo>
                          <a:pt x="22098" y="47790"/>
                        </a:lnTo>
                        <a:lnTo>
                          <a:pt x="22098" y="54724"/>
                        </a:lnTo>
                        <a:lnTo>
                          <a:pt x="22999" y="54724"/>
                        </a:lnTo>
                        <a:lnTo>
                          <a:pt x="22999" y="47790"/>
                        </a:lnTo>
                        <a:lnTo>
                          <a:pt x="24460" y="47790"/>
                        </a:lnTo>
                        <a:lnTo>
                          <a:pt x="24460" y="47028"/>
                        </a:lnTo>
                        <a:close/>
                      </a:path>
                      <a:path w="434975" h="78104">
                        <a:moveTo>
                          <a:pt x="47561" y="71716"/>
                        </a:moveTo>
                        <a:lnTo>
                          <a:pt x="46101" y="68592"/>
                        </a:lnTo>
                        <a:lnTo>
                          <a:pt x="45250" y="69138"/>
                        </a:lnTo>
                        <a:lnTo>
                          <a:pt x="46710" y="72174"/>
                        </a:lnTo>
                        <a:lnTo>
                          <a:pt x="47561" y="71716"/>
                        </a:lnTo>
                        <a:close/>
                      </a:path>
                      <a:path w="434975" h="78104">
                        <a:moveTo>
                          <a:pt x="53886" y="68935"/>
                        </a:moveTo>
                        <a:lnTo>
                          <a:pt x="52920" y="68478"/>
                        </a:lnTo>
                        <a:lnTo>
                          <a:pt x="52628" y="69697"/>
                        </a:lnTo>
                        <a:lnTo>
                          <a:pt x="52120" y="70764"/>
                        </a:lnTo>
                        <a:lnTo>
                          <a:pt x="51409" y="71666"/>
                        </a:lnTo>
                        <a:lnTo>
                          <a:pt x="52158" y="72224"/>
                        </a:lnTo>
                        <a:lnTo>
                          <a:pt x="52908" y="71285"/>
                        </a:lnTo>
                        <a:lnTo>
                          <a:pt x="53479" y="70192"/>
                        </a:lnTo>
                        <a:lnTo>
                          <a:pt x="53886" y="68935"/>
                        </a:lnTo>
                        <a:close/>
                      </a:path>
                      <a:path w="434975" h="78104">
                        <a:moveTo>
                          <a:pt x="55206" y="72885"/>
                        </a:moveTo>
                        <a:lnTo>
                          <a:pt x="49999" y="72885"/>
                        </a:lnTo>
                        <a:lnTo>
                          <a:pt x="49999" y="67881"/>
                        </a:lnTo>
                        <a:lnTo>
                          <a:pt x="54394" y="67881"/>
                        </a:lnTo>
                        <a:lnTo>
                          <a:pt x="54394" y="67119"/>
                        </a:lnTo>
                        <a:lnTo>
                          <a:pt x="44691" y="67119"/>
                        </a:lnTo>
                        <a:lnTo>
                          <a:pt x="44691" y="67881"/>
                        </a:lnTo>
                        <a:lnTo>
                          <a:pt x="49085" y="67881"/>
                        </a:lnTo>
                        <a:lnTo>
                          <a:pt x="49085" y="72885"/>
                        </a:lnTo>
                        <a:lnTo>
                          <a:pt x="43878" y="72885"/>
                        </a:lnTo>
                        <a:lnTo>
                          <a:pt x="43878" y="73634"/>
                        </a:lnTo>
                        <a:lnTo>
                          <a:pt x="49085" y="73634"/>
                        </a:lnTo>
                        <a:lnTo>
                          <a:pt x="49085" y="77990"/>
                        </a:lnTo>
                        <a:lnTo>
                          <a:pt x="49999" y="77990"/>
                        </a:lnTo>
                        <a:lnTo>
                          <a:pt x="49999" y="73634"/>
                        </a:lnTo>
                        <a:lnTo>
                          <a:pt x="55206" y="73634"/>
                        </a:lnTo>
                        <a:lnTo>
                          <a:pt x="55206" y="72885"/>
                        </a:lnTo>
                        <a:close/>
                      </a:path>
                      <a:path w="434975" h="78104">
                        <a:moveTo>
                          <a:pt x="68275" y="67932"/>
                        </a:moveTo>
                        <a:lnTo>
                          <a:pt x="66865" y="66459"/>
                        </a:lnTo>
                        <a:lnTo>
                          <a:pt x="66205" y="67017"/>
                        </a:lnTo>
                        <a:lnTo>
                          <a:pt x="67475" y="68529"/>
                        </a:lnTo>
                        <a:lnTo>
                          <a:pt x="68275" y="67932"/>
                        </a:lnTo>
                        <a:close/>
                      </a:path>
                      <a:path w="434975" h="78104">
                        <a:moveTo>
                          <a:pt x="69596" y="75666"/>
                        </a:moveTo>
                        <a:lnTo>
                          <a:pt x="68618" y="75158"/>
                        </a:lnTo>
                        <a:lnTo>
                          <a:pt x="68326" y="76339"/>
                        </a:lnTo>
                        <a:lnTo>
                          <a:pt x="67818" y="76784"/>
                        </a:lnTo>
                        <a:lnTo>
                          <a:pt x="66700" y="75768"/>
                        </a:lnTo>
                        <a:lnTo>
                          <a:pt x="66382" y="75158"/>
                        </a:lnTo>
                        <a:lnTo>
                          <a:pt x="66395" y="74803"/>
                        </a:lnTo>
                        <a:lnTo>
                          <a:pt x="67081" y="73914"/>
                        </a:lnTo>
                        <a:lnTo>
                          <a:pt x="67894" y="72478"/>
                        </a:lnTo>
                        <a:lnTo>
                          <a:pt x="68529" y="70916"/>
                        </a:lnTo>
                        <a:lnTo>
                          <a:pt x="67665" y="70459"/>
                        </a:lnTo>
                        <a:lnTo>
                          <a:pt x="67208" y="71767"/>
                        </a:lnTo>
                        <a:lnTo>
                          <a:pt x="66624" y="72923"/>
                        </a:lnTo>
                        <a:lnTo>
                          <a:pt x="65938" y="73914"/>
                        </a:lnTo>
                        <a:lnTo>
                          <a:pt x="65760" y="72898"/>
                        </a:lnTo>
                        <a:lnTo>
                          <a:pt x="65633" y="71767"/>
                        </a:lnTo>
                        <a:lnTo>
                          <a:pt x="65595" y="69392"/>
                        </a:lnTo>
                        <a:lnTo>
                          <a:pt x="69227" y="69392"/>
                        </a:lnTo>
                        <a:lnTo>
                          <a:pt x="69227" y="68643"/>
                        </a:lnTo>
                        <a:lnTo>
                          <a:pt x="65595" y="68643"/>
                        </a:lnTo>
                        <a:lnTo>
                          <a:pt x="65595" y="66459"/>
                        </a:lnTo>
                        <a:lnTo>
                          <a:pt x="64681" y="66459"/>
                        </a:lnTo>
                        <a:lnTo>
                          <a:pt x="64681" y="68643"/>
                        </a:lnTo>
                        <a:lnTo>
                          <a:pt x="59169" y="68643"/>
                        </a:lnTo>
                        <a:lnTo>
                          <a:pt x="59131" y="74955"/>
                        </a:lnTo>
                        <a:lnTo>
                          <a:pt x="58775" y="76301"/>
                        </a:lnTo>
                        <a:lnTo>
                          <a:pt x="57962" y="77381"/>
                        </a:lnTo>
                        <a:lnTo>
                          <a:pt x="58775" y="77990"/>
                        </a:lnTo>
                        <a:lnTo>
                          <a:pt x="59639" y="76682"/>
                        </a:lnTo>
                        <a:lnTo>
                          <a:pt x="59994" y="75387"/>
                        </a:lnTo>
                        <a:lnTo>
                          <a:pt x="60096" y="72174"/>
                        </a:lnTo>
                        <a:lnTo>
                          <a:pt x="62560" y="72174"/>
                        </a:lnTo>
                        <a:lnTo>
                          <a:pt x="62522" y="73825"/>
                        </a:lnTo>
                        <a:lnTo>
                          <a:pt x="62407" y="74637"/>
                        </a:lnTo>
                        <a:lnTo>
                          <a:pt x="61658" y="75107"/>
                        </a:lnTo>
                        <a:lnTo>
                          <a:pt x="60947" y="75107"/>
                        </a:lnTo>
                        <a:lnTo>
                          <a:pt x="61048" y="75920"/>
                        </a:lnTo>
                        <a:lnTo>
                          <a:pt x="61798" y="75920"/>
                        </a:lnTo>
                        <a:lnTo>
                          <a:pt x="63068" y="75387"/>
                        </a:lnTo>
                        <a:lnTo>
                          <a:pt x="63385" y="73926"/>
                        </a:lnTo>
                        <a:lnTo>
                          <a:pt x="63474" y="72174"/>
                        </a:lnTo>
                        <a:lnTo>
                          <a:pt x="63474" y="71424"/>
                        </a:lnTo>
                        <a:lnTo>
                          <a:pt x="60096" y="71424"/>
                        </a:lnTo>
                        <a:lnTo>
                          <a:pt x="60096" y="69392"/>
                        </a:lnTo>
                        <a:lnTo>
                          <a:pt x="64681" y="69392"/>
                        </a:lnTo>
                        <a:lnTo>
                          <a:pt x="64795" y="72898"/>
                        </a:lnTo>
                        <a:lnTo>
                          <a:pt x="64985" y="73926"/>
                        </a:lnTo>
                        <a:lnTo>
                          <a:pt x="65227" y="74841"/>
                        </a:lnTo>
                        <a:lnTo>
                          <a:pt x="62217" y="77241"/>
                        </a:lnTo>
                        <a:lnTo>
                          <a:pt x="62865" y="77990"/>
                        </a:lnTo>
                        <a:lnTo>
                          <a:pt x="65595" y="75768"/>
                        </a:lnTo>
                        <a:lnTo>
                          <a:pt x="66103" y="76682"/>
                        </a:lnTo>
                        <a:lnTo>
                          <a:pt x="67919" y="77990"/>
                        </a:lnTo>
                        <a:lnTo>
                          <a:pt x="69113" y="77266"/>
                        </a:lnTo>
                        <a:lnTo>
                          <a:pt x="69265" y="76784"/>
                        </a:lnTo>
                        <a:lnTo>
                          <a:pt x="69596" y="75666"/>
                        </a:lnTo>
                        <a:close/>
                      </a:path>
                      <a:path w="434975" h="78104">
                        <a:moveTo>
                          <a:pt x="91389" y="70916"/>
                        </a:moveTo>
                        <a:lnTo>
                          <a:pt x="90830" y="69583"/>
                        </a:lnTo>
                        <a:lnTo>
                          <a:pt x="90385" y="69138"/>
                        </a:lnTo>
                        <a:lnTo>
                          <a:pt x="90385" y="70916"/>
                        </a:lnTo>
                        <a:lnTo>
                          <a:pt x="90360" y="74091"/>
                        </a:lnTo>
                        <a:lnTo>
                          <a:pt x="90017" y="74942"/>
                        </a:lnTo>
                        <a:lnTo>
                          <a:pt x="89115" y="75869"/>
                        </a:lnTo>
                        <a:lnTo>
                          <a:pt x="88201" y="76771"/>
                        </a:lnTo>
                        <a:lnTo>
                          <a:pt x="87083" y="77228"/>
                        </a:lnTo>
                        <a:lnTo>
                          <a:pt x="84455" y="77228"/>
                        </a:lnTo>
                        <a:lnTo>
                          <a:pt x="81076" y="70916"/>
                        </a:lnTo>
                        <a:lnTo>
                          <a:pt x="81432" y="70027"/>
                        </a:lnTo>
                        <a:lnTo>
                          <a:pt x="82359" y="69049"/>
                        </a:lnTo>
                        <a:lnTo>
                          <a:pt x="83299" y="68097"/>
                        </a:lnTo>
                        <a:lnTo>
                          <a:pt x="84416" y="67614"/>
                        </a:lnTo>
                        <a:lnTo>
                          <a:pt x="87083" y="67614"/>
                        </a:lnTo>
                        <a:lnTo>
                          <a:pt x="88201" y="68097"/>
                        </a:lnTo>
                        <a:lnTo>
                          <a:pt x="89115" y="69049"/>
                        </a:lnTo>
                        <a:lnTo>
                          <a:pt x="90017" y="70027"/>
                        </a:lnTo>
                        <a:lnTo>
                          <a:pt x="90385" y="70916"/>
                        </a:lnTo>
                        <a:lnTo>
                          <a:pt x="90385" y="69138"/>
                        </a:lnTo>
                        <a:lnTo>
                          <a:pt x="88887" y="67614"/>
                        </a:lnTo>
                        <a:lnTo>
                          <a:pt x="88646" y="67373"/>
                        </a:lnTo>
                        <a:lnTo>
                          <a:pt x="87325" y="66814"/>
                        </a:lnTo>
                        <a:lnTo>
                          <a:pt x="84188" y="66814"/>
                        </a:lnTo>
                        <a:lnTo>
                          <a:pt x="82842" y="67373"/>
                        </a:lnTo>
                        <a:lnTo>
                          <a:pt x="80670" y="69583"/>
                        </a:lnTo>
                        <a:lnTo>
                          <a:pt x="80124" y="70916"/>
                        </a:lnTo>
                        <a:lnTo>
                          <a:pt x="80124" y="74091"/>
                        </a:lnTo>
                        <a:lnTo>
                          <a:pt x="80670" y="75412"/>
                        </a:lnTo>
                        <a:lnTo>
                          <a:pt x="82892" y="77508"/>
                        </a:lnTo>
                        <a:lnTo>
                          <a:pt x="84226" y="78028"/>
                        </a:lnTo>
                        <a:lnTo>
                          <a:pt x="87325" y="78028"/>
                        </a:lnTo>
                        <a:lnTo>
                          <a:pt x="88646" y="77508"/>
                        </a:lnTo>
                        <a:lnTo>
                          <a:pt x="88938" y="77228"/>
                        </a:lnTo>
                        <a:lnTo>
                          <a:pt x="90830" y="75412"/>
                        </a:lnTo>
                        <a:lnTo>
                          <a:pt x="91389" y="74091"/>
                        </a:lnTo>
                        <a:lnTo>
                          <a:pt x="91389" y="70916"/>
                        </a:lnTo>
                        <a:close/>
                      </a:path>
                      <a:path w="434975" h="78104">
                        <a:moveTo>
                          <a:pt x="105613" y="70916"/>
                        </a:moveTo>
                        <a:lnTo>
                          <a:pt x="105067" y="69583"/>
                        </a:lnTo>
                        <a:lnTo>
                          <a:pt x="104622" y="69138"/>
                        </a:lnTo>
                        <a:lnTo>
                          <a:pt x="104622" y="70916"/>
                        </a:lnTo>
                        <a:lnTo>
                          <a:pt x="104597" y="74091"/>
                        </a:lnTo>
                        <a:lnTo>
                          <a:pt x="104254" y="74942"/>
                        </a:lnTo>
                        <a:lnTo>
                          <a:pt x="103352" y="75869"/>
                        </a:lnTo>
                        <a:lnTo>
                          <a:pt x="102438" y="76771"/>
                        </a:lnTo>
                        <a:lnTo>
                          <a:pt x="101320" y="77228"/>
                        </a:lnTo>
                        <a:lnTo>
                          <a:pt x="98691" y="77228"/>
                        </a:lnTo>
                        <a:lnTo>
                          <a:pt x="95313" y="70916"/>
                        </a:lnTo>
                        <a:lnTo>
                          <a:pt x="95669" y="70027"/>
                        </a:lnTo>
                        <a:lnTo>
                          <a:pt x="96596" y="69049"/>
                        </a:lnTo>
                        <a:lnTo>
                          <a:pt x="97536" y="68097"/>
                        </a:lnTo>
                        <a:lnTo>
                          <a:pt x="98653" y="67614"/>
                        </a:lnTo>
                        <a:lnTo>
                          <a:pt x="101320" y="67614"/>
                        </a:lnTo>
                        <a:lnTo>
                          <a:pt x="102438" y="68097"/>
                        </a:lnTo>
                        <a:lnTo>
                          <a:pt x="103352" y="69049"/>
                        </a:lnTo>
                        <a:lnTo>
                          <a:pt x="104254" y="70027"/>
                        </a:lnTo>
                        <a:lnTo>
                          <a:pt x="104622" y="70916"/>
                        </a:lnTo>
                        <a:lnTo>
                          <a:pt x="104622" y="69138"/>
                        </a:lnTo>
                        <a:lnTo>
                          <a:pt x="103124" y="67614"/>
                        </a:lnTo>
                        <a:lnTo>
                          <a:pt x="102882" y="67373"/>
                        </a:lnTo>
                        <a:lnTo>
                          <a:pt x="101561" y="66814"/>
                        </a:lnTo>
                        <a:lnTo>
                          <a:pt x="98425" y="66814"/>
                        </a:lnTo>
                        <a:lnTo>
                          <a:pt x="97078" y="67373"/>
                        </a:lnTo>
                        <a:lnTo>
                          <a:pt x="94907" y="69583"/>
                        </a:lnTo>
                        <a:lnTo>
                          <a:pt x="94348" y="70916"/>
                        </a:lnTo>
                        <a:lnTo>
                          <a:pt x="94348" y="74091"/>
                        </a:lnTo>
                        <a:lnTo>
                          <a:pt x="94907" y="75412"/>
                        </a:lnTo>
                        <a:lnTo>
                          <a:pt x="97129" y="77508"/>
                        </a:lnTo>
                        <a:lnTo>
                          <a:pt x="98463" y="78028"/>
                        </a:lnTo>
                        <a:lnTo>
                          <a:pt x="101561" y="78028"/>
                        </a:lnTo>
                        <a:lnTo>
                          <a:pt x="102882" y="77508"/>
                        </a:lnTo>
                        <a:lnTo>
                          <a:pt x="103174" y="77228"/>
                        </a:lnTo>
                        <a:lnTo>
                          <a:pt x="105067" y="75412"/>
                        </a:lnTo>
                        <a:lnTo>
                          <a:pt x="105613" y="74091"/>
                        </a:lnTo>
                        <a:lnTo>
                          <a:pt x="105613" y="70916"/>
                        </a:lnTo>
                        <a:close/>
                      </a:path>
                      <a:path w="434975" h="78104">
                        <a:moveTo>
                          <a:pt x="119722" y="74041"/>
                        </a:moveTo>
                        <a:lnTo>
                          <a:pt x="115163" y="74041"/>
                        </a:lnTo>
                        <a:lnTo>
                          <a:pt x="115163" y="71653"/>
                        </a:lnTo>
                        <a:lnTo>
                          <a:pt x="118452" y="71653"/>
                        </a:lnTo>
                        <a:lnTo>
                          <a:pt x="118452" y="70904"/>
                        </a:lnTo>
                        <a:lnTo>
                          <a:pt x="115163" y="70904"/>
                        </a:lnTo>
                        <a:lnTo>
                          <a:pt x="115163" y="68681"/>
                        </a:lnTo>
                        <a:lnTo>
                          <a:pt x="119062" y="68681"/>
                        </a:lnTo>
                        <a:lnTo>
                          <a:pt x="119062" y="67868"/>
                        </a:lnTo>
                        <a:lnTo>
                          <a:pt x="112026" y="67868"/>
                        </a:lnTo>
                        <a:lnTo>
                          <a:pt x="112433" y="66713"/>
                        </a:lnTo>
                        <a:lnTo>
                          <a:pt x="111480" y="66446"/>
                        </a:lnTo>
                        <a:lnTo>
                          <a:pt x="110896" y="68465"/>
                        </a:lnTo>
                        <a:lnTo>
                          <a:pt x="109855" y="69926"/>
                        </a:lnTo>
                        <a:lnTo>
                          <a:pt x="108343" y="70802"/>
                        </a:lnTo>
                        <a:lnTo>
                          <a:pt x="108953" y="71653"/>
                        </a:lnTo>
                        <a:lnTo>
                          <a:pt x="110070" y="70993"/>
                        </a:lnTo>
                        <a:lnTo>
                          <a:pt x="110959" y="69989"/>
                        </a:lnTo>
                        <a:lnTo>
                          <a:pt x="111645" y="68681"/>
                        </a:lnTo>
                        <a:lnTo>
                          <a:pt x="114261" y="68681"/>
                        </a:lnTo>
                        <a:lnTo>
                          <a:pt x="114261" y="70904"/>
                        </a:lnTo>
                        <a:lnTo>
                          <a:pt x="114261" y="71653"/>
                        </a:lnTo>
                        <a:lnTo>
                          <a:pt x="114261" y="74028"/>
                        </a:lnTo>
                        <a:lnTo>
                          <a:pt x="111836" y="74028"/>
                        </a:lnTo>
                        <a:lnTo>
                          <a:pt x="111836" y="71653"/>
                        </a:lnTo>
                        <a:lnTo>
                          <a:pt x="114261" y="71653"/>
                        </a:lnTo>
                        <a:lnTo>
                          <a:pt x="114261" y="70904"/>
                        </a:lnTo>
                        <a:lnTo>
                          <a:pt x="110921" y="70904"/>
                        </a:lnTo>
                        <a:lnTo>
                          <a:pt x="110921" y="74041"/>
                        </a:lnTo>
                        <a:lnTo>
                          <a:pt x="108800" y="74041"/>
                        </a:lnTo>
                        <a:lnTo>
                          <a:pt x="108800" y="74790"/>
                        </a:lnTo>
                        <a:lnTo>
                          <a:pt x="114261" y="74790"/>
                        </a:lnTo>
                        <a:lnTo>
                          <a:pt x="114261" y="77978"/>
                        </a:lnTo>
                        <a:lnTo>
                          <a:pt x="115163" y="77978"/>
                        </a:lnTo>
                        <a:lnTo>
                          <a:pt x="115163" y="74790"/>
                        </a:lnTo>
                        <a:lnTo>
                          <a:pt x="119722" y="74790"/>
                        </a:lnTo>
                        <a:lnTo>
                          <a:pt x="119722" y="74041"/>
                        </a:lnTo>
                        <a:close/>
                      </a:path>
                      <a:path w="434975" h="78104">
                        <a:moveTo>
                          <a:pt x="141859" y="70916"/>
                        </a:moveTo>
                        <a:lnTo>
                          <a:pt x="141312" y="69583"/>
                        </a:lnTo>
                        <a:lnTo>
                          <a:pt x="140868" y="69138"/>
                        </a:lnTo>
                        <a:lnTo>
                          <a:pt x="140868" y="70916"/>
                        </a:lnTo>
                        <a:lnTo>
                          <a:pt x="140843" y="74091"/>
                        </a:lnTo>
                        <a:lnTo>
                          <a:pt x="140500" y="74942"/>
                        </a:lnTo>
                        <a:lnTo>
                          <a:pt x="139598" y="75869"/>
                        </a:lnTo>
                        <a:lnTo>
                          <a:pt x="138684" y="76771"/>
                        </a:lnTo>
                        <a:lnTo>
                          <a:pt x="137566" y="77228"/>
                        </a:lnTo>
                        <a:lnTo>
                          <a:pt x="134937" y="77228"/>
                        </a:lnTo>
                        <a:lnTo>
                          <a:pt x="131546" y="70916"/>
                        </a:lnTo>
                        <a:lnTo>
                          <a:pt x="131914" y="70027"/>
                        </a:lnTo>
                        <a:lnTo>
                          <a:pt x="133769" y="68097"/>
                        </a:lnTo>
                        <a:lnTo>
                          <a:pt x="134899" y="67614"/>
                        </a:lnTo>
                        <a:lnTo>
                          <a:pt x="137566" y="67614"/>
                        </a:lnTo>
                        <a:lnTo>
                          <a:pt x="138684" y="68097"/>
                        </a:lnTo>
                        <a:lnTo>
                          <a:pt x="139598" y="69049"/>
                        </a:lnTo>
                        <a:lnTo>
                          <a:pt x="140500" y="70027"/>
                        </a:lnTo>
                        <a:lnTo>
                          <a:pt x="140868" y="70916"/>
                        </a:lnTo>
                        <a:lnTo>
                          <a:pt x="140868" y="69138"/>
                        </a:lnTo>
                        <a:lnTo>
                          <a:pt x="139369" y="67614"/>
                        </a:lnTo>
                        <a:lnTo>
                          <a:pt x="139128" y="67373"/>
                        </a:lnTo>
                        <a:lnTo>
                          <a:pt x="137807" y="66814"/>
                        </a:lnTo>
                        <a:lnTo>
                          <a:pt x="134670" y="66814"/>
                        </a:lnTo>
                        <a:lnTo>
                          <a:pt x="133324" y="67373"/>
                        </a:lnTo>
                        <a:lnTo>
                          <a:pt x="131140" y="69583"/>
                        </a:lnTo>
                        <a:lnTo>
                          <a:pt x="130594" y="70916"/>
                        </a:lnTo>
                        <a:lnTo>
                          <a:pt x="130594" y="74091"/>
                        </a:lnTo>
                        <a:lnTo>
                          <a:pt x="131152" y="75412"/>
                        </a:lnTo>
                        <a:lnTo>
                          <a:pt x="133362" y="77508"/>
                        </a:lnTo>
                        <a:lnTo>
                          <a:pt x="134708" y="78028"/>
                        </a:lnTo>
                        <a:lnTo>
                          <a:pt x="137807" y="78028"/>
                        </a:lnTo>
                        <a:lnTo>
                          <a:pt x="139128" y="77508"/>
                        </a:lnTo>
                        <a:lnTo>
                          <a:pt x="139420" y="77228"/>
                        </a:lnTo>
                        <a:lnTo>
                          <a:pt x="141312" y="75412"/>
                        </a:lnTo>
                        <a:lnTo>
                          <a:pt x="141859" y="74091"/>
                        </a:lnTo>
                        <a:lnTo>
                          <a:pt x="141859" y="70916"/>
                        </a:lnTo>
                        <a:close/>
                      </a:path>
                      <a:path w="434975" h="78104">
                        <a:moveTo>
                          <a:pt x="156095" y="70916"/>
                        </a:moveTo>
                        <a:lnTo>
                          <a:pt x="155549" y="69583"/>
                        </a:lnTo>
                        <a:lnTo>
                          <a:pt x="155105" y="69138"/>
                        </a:lnTo>
                        <a:lnTo>
                          <a:pt x="155105" y="70916"/>
                        </a:lnTo>
                        <a:lnTo>
                          <a:pt x="155079" y="74091"/>
                        </a:lnTo>
                        <a:lnTo>
                          <a:pt x="154736" y="74942"/>
                        </a:lnTo>
                        <a:lnTo>
                          <a:pt x="153835" y="75869"/>
                        </a:lnTo>
                        <a:lnTo>
                          <a:pt x="152908" y="76771"/>
                        </a:lnTo>
                        <a:lnTo>
                          <a:pt x="151803" y="77228"/>
                        </a:lnTo>
                        <a:lnTo>
                          <a:pt x="149174" y="77228"/>
                        </a:lnTo>
                        <a:lnTo>
                          <a:pt x="145783" y="70916"/>
                        </a:lnTo>
                        <a:lnTo>
                          <a:pt x="146151" y="70027"/>
                        </a:lnTo>
                        <a:lnTo>
                          <a:pt x="148005" y="68097"/>
                        </a:lnTo>
                        <a:lnTo>
                          <a:pt x="149136" y="67614"/>
                        </a:lnTo>
                        <a:lnTo>
                          <a:pt x="151803" y="67614"/>
                        </a:lnTo>
                        <a:lnTo>
                          <a:pt x="152908" y="68097"/>
                        </a:lnTo>
                        <a:lnTo>
                          <a:pt x="153835" y="69049"/>
                        </a:lnTo>
                        <a:lnTo>
                          <a:pt x="154736" y="70027"/>
                        </a:lnTo>
                        <a:lnTo>
                          <a:pt x="155105" y="70916"/>
                        </a:lnTo>
                        <a:lnTo>
                          <a:pt x="155105" y="69138"/>
                        </a:lnTo>
                        <a:lnTo>
                          <a:pt x="153593" y="67614"/>
                        </a:lnTo>
                        <a:lnTo>
                          <a:pt x="153352" y="67373"/>
                        </a:lnTo>
                        <a:lnTo>
                          <a:pt x="152044" y="66814"/>
                        </a:lnTo>
                        <a:lnTo>
                          <a:pt x="148907" y="66814"/>
                        </a:lnTo>
                        <a:lnTo>
                          <a:pt x="147561" y="67373"/>
                        </a:lnTo>
                        <a:lnTo>
                          <a:pt x="145376" y="69583"/>
                        </a:lnTo>
                        <a:lnTo>
                          <a:pt x="144830" y="70916"/>
                        </a:lnTo>
                        <a:lnTo>
                          <a:pt x="144830" y="74091"/>
                        </a:lnTo>
                        <a:lnTo>
                          <a:pt x="145389" y="75412"/>
                        </a:lnTo>
                        <a:lnTo>
                          <a:pt x="147599" y="77508"/>
                        </a:lnTo>
                        <a:lnTo>
                          <a:pt x="148945" y="78028"/>
                        </a:lnTo>
                        <a:lnTo>
                          <a:pt x="152044" y="78028"/>
                        </a:lnTo>
                        <a:lnTo>
                          <a:pt x="153352" y="77508"/>
                        </a:lnTo>
                        <a:lnTo>
                          <a:pt x="153644" y="77228"/>
                        </a:lnTo>
                        <a:lnTo>
                          <a:pt x="155549" y="75412"/>
                        </a:lnTo>
                        <a:lnTo>
                          <a:pt x="156095" y="74091"/>
                        </a:lnTo>
                        <a:lnTo>
                          <a:pt x="156095" y="70916"/>
                        </a:lnTo>
                        <a:close/>
                      </a:path>
                      <a:path w="434975" h="78104">
                        <a:moveTo>
                          <a:pt x="168376" y="66802"/>
                        </a:moveTo>
                        <a:lnTo>
                          <a:pt x="167462" y="66802"/>
                        </a:lnTo>
                        <a:lnTo>
                          <a:pt x="167462" y="67564"/>
                        </a:lnTo>
                        <a:lnTo>
                          <a:pt x="167462" y="69900"/>
                        </a:lnTo>
                        <a:lnTo>
                          <a:pt x="167462" y="70650"/>
                        </a:lnTo>
                        <a:lnTo>
                          <a:pt x="167462" y="73075"/>
                        </a:lnTo>
                        <a:lnTo>
                          <a:pt x="162039" y="73075"/>
                        </a:lnTo>
                        <a:lnTo>
                          <a:pt x="162102" y="70650"/>
                        </a:lnTo>
                        <a:lnTo>
                          <a:pt x="167462" y="70650"/>
                        </a:lnTo>
                        <a:lnTo>
                          <a:pt x="167462" y="69900"/>
                        </a:lnTo>
                        <a:lnTo>
                          <a:pt x="162102" y="69900"/>
                        </a:lnTo>
                        <a:lnTo>
                          <a:pt x="162102" y="67564"/>
                        </a:lnTo>
                        <a:lnTo>
                          <a:pt x="167462" y="67564"/>
                        </a:lnTo>
                        <a:lnTo>
                          <a:pt x="167462" y="66802"/>
                        </a:lnTo>
                        <a:lnTo>
                          <a:pt x="161188" y="66802"/>
                        </a:lnTo>
                        <a:lnTo>
                          <a:pt x="161188" y="73990"/>
                        </a:lnTo>
                        <a:lnTo>
                          <a:pt x="160553" y="75882"/>
                        </a:lnTo>
                        <a:lnTo>
                          <a:pt x="159270" y="77381"/>
                        </a:lnTo>
                        <a:lnTo>
                          <a:pt x="160083" y="77978"/>
                        </a:lnTo>
                        <a:lnTo>
                          <a:pt x="161036" y="76873"/>
                        </a:lnTo>
                        <a:lnTo>
                          <a:pt x="161658" y="75501"/>
                        </a:lnTo>
                        <a:lnTo>
                          <a:pt x="161937" y="73837"/>
                        </a:lnTo>
                        <a:lnTo>
                          <a:pt x="167462" y="73837"/>
                        </a:lnTo>
                        <a:lnTo>
                          <a:pt x="167411" y="76873"/>
                        </a:lnTo>
                        <a:lnTo>
                          <a:pt x="167157" y="77177"/>
                        </a:lnTo>
                        <a:lnTo>
                          <a:pt x="165277" y="77177"/>
                        </a:lnTo>
                        <a:lnTo>
                          <a:pt x="165442" y="77978"/>
                        </a:lnTo>
                        <a:lnTo>
                          <a:pt x="167309" y="77978"/>
                        </a:lnTo>
                        <a:lnTo>
                          <a:pt x="168325" y="76873"/>
                        </a:lnTo>
                        <a:lnTo>
                          <a:pt x="168376" y="73837"/>
                        </a:lnTo>
                        <a:lnTo>
                          <a:pt x="168376" y="73075"/>
                        </a:lnTo>
                        <a:lnTo>
                          <a:pt x="168376" y="70650"/>
                        </a:lnTo>
                        <a:lnTo>
                          <a:pt x="168376" y="69900"/>
                        </a:lnTo>
                        <a:lnTo>
                          <a:pt x="168376" y="67564"/>
                        </a:lnTo>
                        <a:lnTo>
                          <a:pt x="168376" y="66802"/>
                        </a:lnTo>
                        <a:close/>
                      </a:path>
                      <a:path w="434975" h="78104">
                        <a:moveTo>
                          <a:pt x="192341" y="70916"/>
                        </a:moveTo>
                        <a:lnTo>
                          <a:pt x="191795" y="69583"/>
                        </a:lnTo>
                        <a:lnTo>
                          <a:pt x="191338" y="69126"/>
                        </a:lnTo>
                        <a:lnTo>
                          <a:pt x="191338" y="70916"/>
                        </a:lnTo>
                        <a:lnTo>
                          <a:pt x="191325" y="74091"/>
                        </a:lnTo>
                        <a:lnTo>
                          <a:pt x="190982" y="74942"/>
                        </a:lnTo>
                        <a:lnTo>
                          <a:pt x="190080" y="75869"/>
                        </a:lnTo>
                        <a:lnTo>
                          <a:pt x="189153" y="76771"/>
                        </a:lnTo>
                        <a:lnTo>
                          <a:pt x="188048" y="77228"/>
                        </a:lnTo>
                        <a:lnTo>
                          <a:pt x="185420" y="77228"/>
                        </a:lnTo>
                        <a:lnTo>
                          <a:pt x="182016" y="70916"/>
                        </a:lnTo>
                        <a:lnTo>
                          <a:pt x="182397" y="70027"/>
                        </a:lnTo>
                        <a:lnTo>
                          <a:pt x="183311" y="69049"/>
                        </a:lnTo>
                        <a:lnTo>
                          <a:pt x="184251" y="68097"/>
                        </a:lnTo>
                        <a:lnTo>
                          <a:pt x="185381" y="67614"/>
                        </a:lnTo>
                        <a:lnTo>
                          <a:pt x="188048" y="67614"/>
                        </a:lnTo>
                        <a:lnTo>
                          <a:pt x="189153" y="68097"/>
                        </a:lnTo>
                        <a:lnTo>
                          <a:pt x="190080" y="69049"/>
                        </a:lnTo>
                        <a:lnTo>
                          <a:pt x="190982" y="70027"/>
                        </a:lnTo>
                        <a:lnTo>
                          <a:pt x="191338" y="70916"/>
                        </a:lnTo>
                        <a:lnTo>
                          <a:pt x="191338" y="69126"/>
                        </a:lnTo>
                        <a:lnTo>
                          <a:pt x="189839" y="67614"/>
                        </a:lnTo>
                        <a:lnTo>
                          <a:pt x="189611" y="67373"/>
                        </a:lnTo>
                        <a:lnTo>
                          <a:pt x="188290" y="66814"/>
                        </a:lnTo>
                        <a:lnTo>
                          <a:pt x="185153" y="66814"/>
                        </a:lnTo>
                        <a:lnTo>
                          <a:pt x="183807" y="67373"/>
                        </a:lnTo>
                        <a:lnTo>
                          <a:pt x="181622" y="69583"/>
                        </a:lnTo>
                        <a:lnTo>
                          <a:pt x="181076" y="70916"/>
                        </a:lnTo>
                        <a:lnTo>
                          <a:pt x="181076" y="74091"/>
                        </a:lnTo>
                        <a:lnTo>
                          <a:pt x="181635" y="75412"/>
                        </a:lnTo>
                        <a:lnTo>
                          <a:pt x="183845" y="77508"/>
                        </a:lnTo>
                        <a:lnTo>
                          <a:pt x="185191" y="78028"/>
                        </a:lnTo>
                        <a:lnTo>
                          <a:pt x="188290" y="78028"/>
                        </a:lnTo>
                        <a:lnTo>
                          <a:pt x="189611" y="77508"/>
                        </a:lnTo>
                        <a:lnTo>
                          <a:pt x="189890" y="77228"/>
                        </a:lnTo>
                        <a:lnTo>
                          <a:pt x="191795" y="75412"/>
                        </a:lnTo>
                        <a:lnTo>
                          <a:pt x="192341" y="74091"/>
                        </a:lnTo>
                        <a:lnTo>
                          <a:pt x="192341" y="70916"/>
                        </a:lnTo>
                        <a:close/>
                      </a:path>
                      <a:path w="434975" h="78104">
                        <a:moveTo>
                          <a:pt x="206578" y="70916"/>
                        </a:moveTo>
                        <a:lnTo>
                          <a:pt x="206032" y="69583"/>
                        </a:lnTo>
                        <a:lnTo>
                          <a:pt x="205574" y="69126"/>
                        </a:lnTo>
                        <a:lnTo>
                          <a:pt x="205574" y="70916"/>
                        </a:lnTo>
                        <a:lnTo>
                          <a:pt x="205562" y="74091"/>
                        </a:lnTo>
                        <a:lnTo>
                          <a:pt x="205219" y="74942"/>
                        </a:lnTo>
                        <a:lnTo>
                          <a:pt x="203390" y="76771"/>
                        </a:lnTo>
                        <a:lnTo>
                          <a:pt x="202272" y="77228"/>
                        </a:lnTo>
                        <a:lnTo>
                          <a:pt x="199644" y="77228"/>
                        </a:lnTo>
                        <a:lnTo>
                          <a:pt x="196253" y="70916"/>
                        </a:lnTo>
                        <a:lnTo>
                          <a:pt x="196634" y="70027"/>
                        </a:lnTo>
                        <a:lnTo>
                          <a:pt x="197548" y="69049"/>
                        </a:lnTo>
                        <a:lnTo>
                          <a:pt x="198488" y="68097"/>
                        </a:lnTo>
                        <a:lnTo>
                          <a:pt x="199618" y="67614"/>
                        </a:lnTo>
                        <a:lnTo>
                          <a:pt x="202272" y="67614"/>
                        </a:lnTo>
                        <a:lnTo>
                          <a:pt x="203390" y="68097"/>
                        </a:lnTo>
                        <a:lnTo>
                          <a:pt x="205219" y="70027"/>
                        </a:lnTo>
                        <a:lnTo>
                          <a:pt x="205574" y="70916"/>
                        </a:lnTo>
                        <a:lnTo>
                          <a:pt x="205574" y="69126"/>
                        </a:lnTo>
                        <a:lnTo>
                          <a:pt x="204063" y="67614"/>
                        </a:lnTo>
                        <a:lnTo>
                          <a:pt x="203835" y="67373"/>
                        </a:lnTo>
                        <a:lnTo>
                          <a:pt x="202514" y="66814"/>
                        </a:lnTo>
                        <a:lnTo>
                          <a:pt x="199390" y="66814"/>
                        </a:lnTo>
                        <a:lnTo>
                          <a:pt x="198043" y="67373"/>
                        </a:lnTo>
                        <a:lnTo>
                          <a:pt x="195859" y="69583"/>
                        </a:lnTo>
                        <a:lnTo>
                          <a:pt x="195313" y="70916"/>
                        </a:lnTo>
                        <a:lnTo>
                          <a:pt x="195313" y="74091"/>
                        </a:lnTo>
                        <a:lnTo>
                          <a:pt x="195872" y="75412"/>
                        </a:lnTo>
                        <a:lnTo>
                          <a:pt x="198081" y="77508"/>
                        </a:lnTo>
                        <a:lnTo>
                          <a:pt x="199415" y="78028"/>
                        </a:lnTo>
                        <a:lnTo>
                          <a:pt x="202514" y="78028"/>
                        </a:lnTo>
                        <a:lnTo>
                          <a:pt x="203835" y="77508"/>
                        </a:lnTo>
                        <a:lnTo>
                          <a:pt x="204127" y="77228"/>
                        </a:lnTo>
                        <a:lnTo>
                          <a:pt x="206032" y="75412"/>
                        </a:lnTo>
                        <a:lnTo>
                          <a:pt x="206578" y="74091"/>
                        </a:lnTo>
                        <a:lnTo>
                          <a:pt x="206578" y="70916"/>
                        </a:lnTo>
                        <a:close/>
                      </a:path>
                      <a:path w="434975" h="78104">
                        <a:moveTo>
                          <a:pt x="219760" y="67271"/>
                        </a:moveTo>
                        <a:lnTo>
                          <a:pt x="218846" y="67271"/>
                        </a:lnTo>
                        <a:lnTo>
                          <a:pt x="218846" y="68021"/>
                        </a:lnTo>
                        <a:lnTo>
                          <a:pt x="218846" y="71970"/>
                        </a:lnTo>
                        <a:lnTo>
                          <a:pt x="218846" y="72720"/>
                        </a:lnTo>
                        <a:lnTo>
                          <a:pt x="218846" y="76517"/>
                        </a:lnTo>
                        <a:lnTo>
                          <a:pt x="211569" y="76517"/>
                        </a:lnTo>
                        <a:lnTo>
                          <a:pt x="211569" y="72720"/>
                        </a:lnTo>
                        <a:lnTo>
                          <a:pt x="218846" y="72720"/>
                        </a:lnTo>
                        <a:lnTo>
                          <a:pt x="218846" y="71970"/>
                        </a:lnTo>
                        <a:lnTo>
                          <a:pt x="211569" y="71970"/>
                        </a:lnTo>
                        <a:lnTo>
                          <a:pt x="211569" y="68021"/>
                        </a:lnTo>
                        <a:lnTo>
                          <a:pt x="218846" y="68021"/>
                        </a:lnTo>
                        <a:lnTo>
                          <a:pt x="218846" y="67271"/>
                        </a:lnTo>
                        <a:lnTo>
                          <a:pt x="210654" y="67271"/>
                        </a:lnTo>
                        <a:lnTo>
                          <a:pt x="210654" y="77978"/>
                        </a:lnTo>
                        <a:lnTo>
                          <a:pt x="211569" y="77978"/>
                        </a:lnTo>
                        <a:lnTo>
                          <a:pt x="211569" y="77279"/>
                        </a:lnTo>
                        <a:lnTo>
                          <a:pt x="218846" y="77279"/>
                        </a:lnTo>
                        <a:lnTo>
                          <a:pt x="218846" y="77978"/>
                        </a:lnTo>
                        <a:lnTo>
                          <a:pt x="219760" y="77978"/>
                        </a:lnTo>
                        <a:lnTo>
                          <a:pt x="219760" y="77279"/>
                        </a:lnTo>
                        <a:lnTo>
                          <a:pt x="219760" y="76517"/>
                        </a:lnTo>
                        <a:lnTo>
                          <a:pt x="219760" y="72720"/>
                        </a:lnTo>
                        <a:lnTo>
                          <a:pt x="219760" y="71970"/>
                        </a:lnTo>
                        <a:lnTo>
                          <a:pt x="219760" y="68021"/>
                        </a:lnTo>
                        <a:lnTo>
                          <a:pt x="219760" y="67271"/>
                        </a:lnTo>
                        <a:close/>
                      </a:path>
                      <a:path w="434975" h="78104">
                        <a:moveTo>
                          <a:pt x="291617" y="850"/>
                        </a:moveTo>
                        <a:lnTo>
                          <a:pt x="290830" y="850"/>
                        </a:lnTo>
                        <a:lnTo>
                          <a:pt x="290830" y="1562"/>
                        </a:lnTo>
                        <a:lnTo>
                          <a:pt x="290830" y="5105"/>
                        </a:lnTo>
                        <a:lnTo>
                          <a:pt x="290830" y="5816"/>
                        </a:lnTo>
                        <a:lnTo>
                          <a:pt x="290830" y="9398"/>
                        </a:lnTo>
                        <a:lnTo>
                          <a:pt x="289242" y="9398"/>
                        </a:lnTo>
                        <a:lnTo>
                          <a:pt x="289242" y="5816"/>
                        </a:lnTo>
                        <a:lnTo>
                          <a:pt x="290830" y="5816"/>
                        </a:lnTo>
                        <a:lnTo>
                          <a:pt x="290830" y="5105"/>
                        </a:lnTo>
                        <a:lnTo>
                          <a:pt x="289242" y="5105"/>
                        </a:lnTo>
                        <a:lnTo>
                          <a:pt x="289242" y="1562"/>
                        </a:lnTo>
                        <a:lnTo>
                          <a:pt x="290830" y="1562"/>
                        </a:lnTo>
                        <a:lnTo>
                          <a:pt x="290830" y="850"/>
                        </a:lnTo>
                        <a:lnTo>
                          <a:pt x="288493" y="850"/>
                        </a:lnTo>
                        <a:lnTo>
                          <a:pt x="288493" y="10858"/>
                        </a:lnTo>
                        <a:lnTo>
                          <a:pt x="289242" y="10858"/>
                        </a:lnTo>
                        <a:lnTo>
                          <a:pt x="289242" y="10109"/>
                        </a:lnTo>
                        <a:lnTo>
                          <a:pt x="290830" y="10109"/>
                        </a:lnTo>
                        <a:lnTo>
                          <a:pt x="290830" y="10414"/>
                        </a:lnTo>
                        <a:lnTo>
                          <a:pt x="291617" y="10414"/>
                        </a:lnTo>
                        <a:lnTo>
                          <a:pt x="291617" y="10109"/>
                        </a:lnTo>
                        <a:lnTo>
                          <a:pt x="291617" y="9398"/>
                        </a:lnTo>
                        <a:lnTo>
                          <a:pt x="291617" y="5816"/>
                        </a:lnTo>
                        <a:lnTo>
                          <a:pt x="291617" y="5105"/>
                        </a:lnTo>
                        <a:lnTo>
                          <a:pt x="291617" y="1562"/>
                        </a:lnTo>
                        <a:lnTo>
                          <a:pt x="291617" y="850"/>
                        </a:lnTo>
                        <a:close/>
                      </a:path>
                      <a:path w="434975" h="78104">
                        <a:moveTo>
                          <a:pt x="297294" y="6477"/>
                        </a:moveTo>
                        <a:lnTo>
                          <a:pt x="296519" y="6477"/>
                        </a:lnTo>
                        <a:lnTo>
                          <a:pt x="296519" y="7226"/>
                        </a:lnTo>
                        <a:lnTo>
                          <a:pt x="296519" y="10248"/>
                        </a:lnTo>
                        <a:lnTo>
                          <a:pt x="293090" y="10248"/>
                        </a:lnTo>
                        <a:lnTo>
                          <a:pt x="293090" y="7226"/>
                        </a:lnTo>
                        <a:lnTo>
                          <a:pt x="296519" y="7226"/>
                        </a:lnTo>
                        <a:lnTo>
                          <a:pt x="296519" y="6477"/>
                        </a:lnTo>
                        <a:lnTo>
                          <a:pt x="292328" y="6477"/>
                        </a:lnTo>
                        <a:lnTo>
                          <a:pt x="292328" y="11569"/>
                        </a:lnTo>
                        <a:lnTo>
                          <a:pt x="293090" y="11569"/>
                        </a:lnTo>
                        <a:lnTo>
                          <a:pt x="293090" y="11023"/>
                        </a:lnTo>
                        <a:lnTo>
                          <a:pt x="296506" y="11023"/>
                        </a:lnTo>
                        <a:lnTo>
                          <a:pt x="296506" y="11569"/>
                        </a:lnTo>
                        <a:lnTo>
                          <a:pt x="297294" y="11569"/>
                        </a:lnTo>
                        <a:lnTo>
                          <a:pt x="297294" y="11023"/>
                        </a:lnTo>
                        <a:lnTo>
                          <a:pt x="297294" y="10248"/>
                        </a:lnTo>
                        <a:lnTo>
                          <a:pt x="297294" y="7226"/>
                        </a:lnTo>
                        <a:lnTo>
                          <a:pt x="297294" y="6477"/>
                        </a:lnTo>
                        <a:close/>
                      </a:path>
                      <a:path w="434975" h="78104">
                        <a:moveTo>
                          <a:pt x="297726" y="406"/>
                        </a:moveTo>
                        <a:lnTo>
                          <a:pt x="292328" y="406"/>
                        </a:lnTo>
                        <a:lnTo>
                          <a:pt x="292328" y="1168"/>
                        </a:lnTo>
                        <a:lnTo>
                          <a:pt x="294043" y="1168"/>
                        </a:lnTo>
                        <a:lnTo>
                          <a:pt x="293903" y="3251"/>
                        </a:lnTo>
                        <a:lnTo>
                          <a:pt x="293154" y="4597"/>
                        </a:lnTo>
                        <a:lnTo>
                          <a:pt x="291769" y="5207"/>
                        </a:lnTo>
                        <a:lnTo>
                          <a:pt x="292328" y="6007"/>
                        </a:lnTo>
                        <a:lnTo>
                          <a:pt x="293763" y="5270"/>
                        </a:lnTo>
                        <a:lnTo>
                          <a:pt x="294589" y="3657"/>
                        </a:lnTo>
                        <a:lnTo>
                          <a:pt x="294805" y="1168"/>
                        </a:lnTo>
                        <a:lnTo>
                          <a:pt x="296964" y="1168"/>
                        </a:lnTo>
                        <a:lnTo>
                          <a:pt x="296849" y="3251"/>
                        </a:lnTo>
                        <a:lnTo>
                          <a:pt x="296722" y="4140"/>
                        </a:lnTo>
                        <a:lnTo>
                          <a:pt x="295884" y="4749"/>
                        </a:lnTo>
                        <a:lnTo>
                          <a:pt x="294805" y="4749"/>
                        </a:lnTo>
                        <a:lnTo>
                          <a:pt x="294906" y="5549"/>
                        </a:lnTo>
                        <a:lnTo>
                          <a:pt x="296138" y="5549"/>
                        </a:lnTo>
                        <a:lnTo>
                          <a:pt x="297357" y="4749"/>
                        </a:lnTo>
                        <a:lnTo>
                          <a:pt x="297611" y="3251"/>
                        </a:lnTo>
                        <a:lnTo>
                          <a:pt x="297726" y="406"/>
                        </a:lnTo>
                        <a:close/>
                      </a:path>
                      <a:path w="434975" h="78104">
                        <a:moveTo>
                          <a:pt x="304266" y="7124"/>
                        </a:moveTo>
                        <a:lnTo>
                          <a:pt x="303733" y="6769"/>
                        </a:lnTo>
                        <a:lnTo>
                          <a:pt x="303580" y="6667"/>
                        </a:lnTo>
                        <a:lnTo>
                          <a:pt x="302247" y="5765"/>
                        </a:lnTo>
                        <a:lnTo>
                          <a:pt x="302247" y="4495"/>
                        </a:lnTo>
                        <a:lnTo>
                          <a:pt x="304050" y="4495"/>
                        </a:lnTo>
                        <a:lnTo>
                          <a:pt x="304050" y="3695"/>
                        </a:lnTo>
                        <a:lnTo>
                          <a:pt x="302247" y="3695"/>
                        </a:lnTo>
                        <a:lnTo>
                          <a:pt x="302247" y="1574"/>
                        </a:lnTo>
                        <a:lnTo>
                          <a:pt x="302247" y="1371"/>
                        </a:lnTo>
                        <a:lnTo>
                          <a:pt x="303885" y="800"/>
                        </a:lnTo>
                        <a:lnTo>
                          <a:pt x="303491" y="0"/>
                        </a:lnTo>
                        <a:lnTo>
                          <a:pt x="302310" y="508"/>
                        </a:lnTo>
                        <a:lnTo>
                          <a:pt x="301015" y="800"/>
                        </a:lnTo>
                        <a:lnTo>
                          <a:pt x="299656" y="901"/>
                        </a:lnTo>
                        <a:lnTo>
                          <a:pt x="299986" y="1816"/>
                        </a:lnTo>
                        <a:lnTo>
                          <a:pt x="301485" y="1574"/>
                        </a:lnTo>
                        <a:lnTo>
                          <a:pt x="301485" y="3695"/>
                        </a:lnTo>
                        <a:lnTo>
                          <a:pt x="299440" y="3695"/>
                        </a:lnTo>
                        <a:lnTo>
                          <a:pt x="299440" y="4495"/>
                        </a:lnTo>
                        <a:lnTo>
                          <a:pt x="301485" y="4495"/>
                        </a:lnTo>
                        <a:lnTo>
                          <a:pt x="300850" y="6769"/>
                        </a:lnTo>
                        <a:lnTo>
                          <a:pt x="300050" y="8280"/>
                        </a:lnTo>
                        <a:lnTo>
                          <a:pt x="299097" y="9105"/>
                        </a:lnTo>
                        <a:lnTo>
                          <a:pt x="299656" y="9956"/>
                        </a:lnTo>
                        <a:lnTo>
                          <a:pt x="300507" y="9080"/>
                        </a:lnTo>
                        <a:lnTo>
                          <a:pt x="301117" y="7988"/>
                        </a:lnTo>
                        <a:lnTo>
                          <a:pt x="301485" y="6667"/>
                        </a:lnTo>
                        <a:lnTo>
                          <a:pt x="301485" y="11569"/>
                        </a:lnTo>
                        <a:lnTo>
                          <a:pt x="302247" y="11569"/>
                        </a:lnTo>
                        <a:lnTo>
                          <a:pt x="302247" y="6769"/>
                        </a:lnTo>
                        <a:lnTo>
                          <a:pt x="303707" y="8039"/>
                        </a:lnTo>
                        <a:lnTo>
                          <a:pt x="304266" y="7124"/>
                        </a:lnTo>
                        <a:close/>
                      </a:path>
                      <a:path w="434975" h="78104">
                        <a:moveTo>
                          <a:pt x="308660" y="850"/>
                        </a:moveTo>
                        <a:lnTo>
                          <a:pt x="307898" y="850"/>
                        </a:lnTo>
                        <a:lnTo>
                          <a:pt x="307898" y="1625"/>
                        </a:lnTo>
                        <a:lnTo>
                          <a:pt x="307898" y="9906"/>
                        </a:lnTo>
                        <a:lnTo>
                          <a:pt x="305206" y="9906"/>
                        </a:lnTo>
                        <a:lnTo>
                          <a:pt x="305206" y="1625"/>
                        </a:lnTo>
                        <a:lnTo>
                          <a:pt x="307898" y="1625"/>
                        </a:lnTo>
                        <a:lnTo>
                          <a:pt x="307898" y="850"/>
                        </a:lnTo>
                        <a:lnTo>
                          <a:pt x="304444" y="850"/>
                        </a:lnTo>
                        <a:lnTo>
                          <a:pt x="304444" y="11569"/>
                        </a:lnTo>
                        <a:lnTo>
                          <a:pt x="305206" y="11569"/>
                        </a:lnTo>
                        <a:lnTo>
                          <a:pt x="305206" y="10668"/>
                        </a:lnTo>
                        <a:lnTo>
                          <a:pt x="307898" y="10668"/>
                        </a:lnTo>
                        <a:lnTo>
                          <a:pt x="307898" y="11569"/>
                        </a:lnTo>
                        <a:lnTo>
                          <a:pt x="308660" y="11569"/>
                        </a:lnTo>
                        <a:lnTo>
                          <a:pt x="308660" y="10668"/>
                        </a:lnTo>
                        <a:lnTo>
                          <a:pt x="308660" y="9906"/>
                        </a:lnTo>
                        <a:lnTo>
                          <a:pt x="308660" y="1625"/>
                        </a:lnTo>
                        <a:lnTo>
                          <a:pt x="308660" y="850"/>
                        </a:lnTo>
                        <a:close/>
                      </a:path>
                      <a:path w="434975" h="78104">
                        <a:moveTo>
                          <a:pt x="325208" y="4521"/>
                        </a:moveTo>
                        <a:lnTo>
                          <a:pt x="324751" y="3187"/>
                        </a:lnTo>
                        <a:lnTo>
                          <a:pt x="324370" y="2730"/>
                        </a:lnTo>
                        <a:lnTo>
                          <a:pt x="324370" y="4521"/>
                        </a:lnTo>
                        <a:lnTo>
                          <a:pt x="324358" y="7696"/>
                        </a:lnTo>
                        <a:lnTo>
                          <a:pt x="324065" y="8547"/>
                        </a:lnTo>
                        <a:lnTo>
                          <a:pt x="323291" y="9461"/>
                        </a:lnTo>
                        <a:lnTo>
                          <a:pt x="320459" y="10820"/>
                        </a:lnTo>
                        <a:lnTo>
                          <a:pt x="317601" y="9461"/>
                        </a:lnTo>
                        <a:lnTo>
                          <a:pt x="316801" y="8547"/>
                        </a:lnTo>
                        <a:lnTo>
                          <a:pt x="316509" y="7696"/>
                        </a:lnTo>
                        <a:lnTo>
                          <a:pt x="316484" y="4521"/>
                        </a:lnTo>
                        <a:lnTo>
                          <a:pt x="316788" y="3619"/>
                        </a:lnTo>
                        <a:lnTo>
                          <a:pt x="317576" y="2654"/>
                        </a:lnTo>
                        <a:lnTo>
                          <a:pt x="320459" y="1219"/>
                        </a:lnTo>
                        <a:lnTo>
                          <a:pt x="323291" y="2654"/>
                        </a:lnTo>
                        <a:lnTo>
                          <a:pt x="324065" y="3619"/>
                        </a:lnTo>
                        <a:lnTo>
                          <a:pt x="324370" y="4521"/>
                        </a:lnTo>
                        <a:lnTo>
                          <a:pt x="324370" y="2730"/>
                        </a:lnTo>
                        <a:lnTo>
                          <a:pt x="323113" y="1219"/>
                        </a:lnTo>
                        <a:lnTo>
                          <a:pt x="322897" y="965"/>
                        </a:lnTo>
                        <a:lnTo>
                          <a:pt x="321779" y="419"/>
                        </a:lnTo>
                        <a:lnTo>
                          <a:pt x="319125" y="419"/>
                        </a:lnTo>
                        <a:lnTo>
                          <a:pt x="317995" y="965"/>
                        </a:lnTo>
                        <a:lnTo>
                          <a:pt x="316141" y="3187"/>
                        </a:lnTo>
                        <a:lnTo>
                          <a:pt x="315671" y="4521"/>
                        </a:lnTo>
                        <a:lnTo>
                          <a:pt x="315671" y="7696"/>
                        </a:lnTo>
                        <a:lnTo>
                          <a:pt x="316141" y="9017"/>
                        </a:lnTo>
                        <a:lnTo>
                          <a:pt x="318033" y="11099"/>
                        </a:lnTo>
                        <a:lnTo>
                          <a:pt x="319151" y="11620"/>
                        </a:lnTo>
                        <a:lnTo>
                          <a:pt x="321779" y="11620"/>
                        </a:lnTo>
                        <a:lnTo>
                          <a:pt x="322897" y="11099"/>
                        </a:lnTo>
                        <a:lnTo>
                          <a:pt x="323151" y="10820"/>
                        </a:lnTo>
                        <a:lnTo>
                          <a:pt x="324751" y="9017"/>
                        </a:lnTo>
                        <a:lnTo>
                          <a:pt x="325208" y="7696"/>
                        </a:lnTo>
                        <a:lnTo>
                          <a:pt x="325208" y="4521"/>
                        </a:lnTo>
                        <a:close/>
                      </a:path>
                      <a:path w="434975" h="78104">
                        <a:moveTo>
                          <a:pt x="336169" y="4521"/>
                        </a:moveTo>
                        <a:lnTo>
                          <a:pt x="335699" y="3187"/>
                        </a:lnTo>
                        <a:lnTo>
                          <a:pt x="335330" y="2755"/>
                        </a:lnTo>
                        <a:lnTo>
                          <a:pt x="335330" y="4521"/>
                        </a:lnTo>
                        <a:lnTo>
                          <a:pt x="335305" y="7696"/>
                        </a:lnTo>
                        <a:lnTo>
                          <a:pt x="335026" y="8547"/>
                        </a:lnTo>
                        <a:lnTo>
                          <a:pt x="334238" y="9461"/>
                        </a:lnTo>
                        <a:lnTo>
                          <a:pt x="331419" y="10820"/>
                        </a:lnTo>
                        <a:lnTo>
                          <a:pt x="328561" y="9461"/>
                        </a:lnTo>
                        <a:lnTo>
                          <a:pt x="327748" y="8547"/>
                        </a:lnTo>
                        <a:lnTo>
                          <a:pt x="327444" y="7696"/>
                        </a:lnTo>
                        <a:lnTo>
                          <a:pt x="327431" y="4521"/>
                        </a:lnTo>
                        <a:lnTo>
                          <a:pt x="327748" y="3619"/>
                        </a:lnTo>
                        <a:lnTo>
                          <a:pt x="328536" y="2654"/>
                        </a:lnTo>
                        <a:lnTo>
                          <a:pt x="331419" y="1219"/>
                        </a:lnTo>
                        <a:lnTo>
                          <a:pt x="334238" y="2654"/>
                        </a:lnTo>
                        <a:lnTo>
                          <a:pt x="335026" y="3619"/>
                        </a:lnTo>
                        <a:lnTo>
                          <a:pt x="335330" y="4521"/>
                        </a:lnTo>
                        <a:lnTo>
                          <a:pt x="335330" y="2755"/>
                        </a:lnTo>
                        <a:lnTo>
                          <a:pt x="334060" y="1219"/>
                        </a:lnTo>
                        <a:lnTo>
                          <a:pt x="333857" y="965"/>
                        </a:lnTo>
                        <a:lnTo>
                          <a:pt x="332740" y="419"/>
                        </a:lnTo>
                        <a:lnTo>
                          <a:pt x="330085" y="419"/>
                        </a:lnTo>
                        <a:lnTo>
                          <a:pt x="328942" y="965"/>
                        </a:lnTo>
                        <a:lnTo>
                          <a:pt x="328028" y="2082"/>
                        </a:lnTo>
                        <a:lnTo>
                          <a:pt x="327088" y="3187"/>
                        </a:lnTo>
                        <a:lnTo>
                          <a:pt x="326631" y="4521"/>
                        </a:lnTo>
                        <a:lnTo>
                          <a:pt x="326631" y="7696"/>
                        </a:lnTo>
                        <a:lnTo>
                          <a:pt x="327101" y="9017"/>
                        </a:lnTo>
                        <a:lnTo>
                          <a:pt x="328980" y="11099"/>
                        </a:lnTo>
                        <a:lnTo>
                          <a:pt x="330111" y="11620"/>
                        </a:lnTo>
                        <a:lnTo>
                          <a:pt x="332740" y="11620"/>
                        </a:lnTo>
                        <a:lnTo>
                          <a:pt x="333857" y="11099"/>
                        </a:lnTo>
                        <a:lnTo>
                          <a:pt x="334098" y="10820"/>
                        </a:lnTo>
                        <a:lnTo>
                          <a:pt x="335699" y="9017"/>
                        </a:lnTo>
                        <a:lnTo>
                          <a:pt x="336169" y="7696"/>
                        </a:lnTo>
                        <a:lnTo>
                          <a:pt x="336169" y="4521"/>
                        </a:lnTo>
                        <a:close/>
                      </a:path>
                      <a:path w="434975" h="78104">
                        <a:moveTo>
                          <a:pt x="346989" y="7620"/>
                        </a:moveTo>
                        <a:lnTo>
                          <a:pt x="343141" y="7620"/>
                        </a:lnTo>
                        <a:lnTo>
                          <a:pt x="343141" y="5257"/>
                        </a:lnTo>
                        <a:lnTo>
                          <a:pt x="345922" y="5257"/>
                        </a:lnTo>
                        <a:lnTo>
                          <a:pt x="345922" y="4495"/>
                        </a:lnTo>
                        <a:lnTo>
                          <a:pt x="343141" y="4495"/>
                        </a:lnTo>
                        <a:lnTo>
                          <a:pt x="343141" y="2260"/>
                        </a:lnTo>
                        <a:lnTo>
                          <a:pt x="346430" y="2260"/>
                        </a:lnTo>
                        <a:lnTo>
                          <a:pt x="346430" y="1460"/>
                        </a:lnTo>
                        <a:lnTo>
                          <a:pt x="340474" y="1460"/>
                        </a:lnTo>
                        <a:lnTo>
                          <a:pt x="340829" y="292"/>
                        </a:lnTo>
                        <a:lnTo>
                          <a:pt x="340017" y="50"/>
                        </a:lnTo>
                        <a:lnTo>
                          <a:pt x="339534" y="2070"/>
                        </a:lnTo>
                        <a:lnTo>
                          <a:pt x="338645" y="3517"/>
                        </a:lnTo>
                        <a:lnTo>
                          <a:pt x="337350" y="4394"/>
                        </a:lnTo>
                        <a:lnTo>
                          <a:pt x="337883" y="5257"/>
                        </a:lnTo>
                        <a:lnTo>
                          <a:pt x="338823" y="4584"/>
                        </a:lnTo>
                        <a:lnTo>
                          <a:pt x="339585" y="3581"/>
                        </a:lnTo>
                        <a:lnTo>
                          <a:pt x="340169" y="2260"/>
                        </a:lnTo>
                        <a:lnTo>
                          <a:pt x="342379" y="2260"/>
                        </a:lnTo>
                        <a:lnTo>
                          <a:pt x="342379" y="4495"/>
                        </a:lnTo>
                        <a:lnTo>
                          <a:pt x="342379" y="5257"/>
                        </a:lnTo>
                        <a:lnTo>
                          <a:pt x="342379" y="7632"/>
                        </a:lnTo>
                        <a:lnTo>
                          <a:pt x="340309" y="7632"/>
                        </a:lnTo>
                        <a:lnTo>
                          <a:pt x="340309" y="5257"/>
                        </a:lnTo>
                        <a:lnTo>
                          <a:pt x="342379" y="5257"/>
                        </a:lnTo>
                        <a:lnTo>
                          <a:pt x="342379" y="4495"/>
                        </a:lnTo>
                        <a:lnTo>
                          <a:pt x="339547" y="4495"/>
                        </a:lnTo>
                        <a:lnTo>
                          <a:pt x="339547" y="7620"/>
                        </a:lnTo>
                        <a:lnTo>
                          <a:pt x="337756" y="7620"/>
                        </a:lnTo>
                        <a:lnTo>
                          <a:pt x="337756" y="8394"/>
                        </a:lnTo>
                        <a:lnTo>
                          <a:pt x="342379" y="8394"/>
                        </a:lnTo>
                        <a:lnTo>
                          <a:pt x="342379" y="11569"/>
                        </a:lnTo>
                        <a:lnTo>
                          <a:pt x="343141" y="11569"/>
                        </a:lnTo>
                        <a:lnTo>
                          <a:pt x="343141" y="8394"/>
                        </a:lnTo>
                        <a:lnTo>
                          <a:pt x="346989" y="8394"/>
                        </a:lnTo>
                        <a:lnTo>
                          <a:pt x="346989" y="7632"/>
                        </a:lnTo>
                        <a:close/>
                      </a:path>
                      <a:path w="434975" h="78104">
                        <a:moveTo>
                          <a:pt x="363524" y="4521"/>
                        </a:moveTo>
                        <a:lnTo>
                          <a:pt x="363067" y="3187"/>
                        </a:lnTo>
                        <a:lnTo>
                          <a:pt x="362686" y="2730"/>
                        </a:lnTo>
                        <a:lnTo>
                          <a:pt x="362686" y="4521"/>
                        </a:lnTo>
                        <a:lnTo>
                          <a:pt x="362673" y="7696"/>
                        </a:lnTo>
                        <a:lnTo>
                          <a:pt x="362381" y="8547"/>
                        </a:lnTo>
                        <a:lnTo>
                          <a:pt x="361607" y="9461"/>
                        </a:lnTo>
                        <a:lnTo>
                          <a:pt x="358787" y="10820"/>
                        </a:lnTo>
                        <a:lnTo>
                          <a:pt x="355930" y="9461"/>
                        </a:lnTo>
                        <a:lnTo>
                          <a:pt x="355117" y="8547"/>
                        </a:lnTo>
                        <a:lnTo>
                          <a:pt x="354825" y="7696"/>
                        </a:lnTo>
                        <a:lnTo>
                          <a:pt x="354799" y="4521"/>
                        </a:lnTo>
                        <a:lnTo>
                          <a:pt x="355117" y="3619"/>
                        </a:lnTo>
                        <a:lnTo>
                          <a:pt x="355904" y="2654"/>
                        </a:lnTo>
                        <a:lnTo>
                          <a:pt x="358787" y="1219"/>
                        </a:lnTo>
                        <a:lnTo>
                          <a:pt x="361607" y="2654"/>
                        </a:lnTo>
                        <a:lnTo>
                          <a:pt x="362381" y="3619"/>
                        </a:lnTo>
                        <a:lnTo>
                          <a:pt x="362686" y="4521"/>
                        </a:lnTo>
                        <a:lnTo>
                          <a:pt x="362686" y="2730"/>
                        </a:lnTo>
                        <a:lnTo>
                          <a:pt x="361442" y="1219"/>
                        </a:lnTo>
                        <a:lnTo>
                          <a:pt x="361226" y="965"/>
                        </a:lnTo>
                        <a:lnTo>
                          <a:pt x="360095" y="419"/>
                        </a:lnTo>
                        <a:lnTo>
                          <a:pt x="357454" y="419"/>
                        </a:lnTo>
                        <a:lnTo>
                          <a:pt x="356311" y="965"/>
                        </a:lnTo>
                        <a:lnTo>
                          <a:pt x="355396" y="2082"/>
                        </a:lnTo>
                        <a:lnTo>
                          <a:pt x="354457" y="3187"/>
                        </a:lnTo>
                        <a:lnTo>
                          <a:pt x="353999" y="4521"/>
                        </a:lnTo>
                        <a:lnTo>
                          <a:pt x="353999" y="7696"/>
                        </a:lnTo>
                        <a:lnTo>
                          <a:pt x="354457" y="9017"/>
                        </a:lnTo>
                        <a:lnTo>
                          <a:pt x="356349" y="11099"/>
                        </a:lnTo>
                        <a:lnTo>
                          <a:pt x="357479" y="11620"/>
                        </a:lnTo>
                        <a:lnTo>
                          <a:pt x="360095" y="11620"/>
                        </a:lnTo>
                        <a:lnTo>
                          <a:pt x="361226" y="11099"/>
                        </a:lnTo>
                        <a:lnTo>
                          <a:pt x="361467" y="10820"/>
                        </a:lnTo>
                        <a:lnTo>
                          <a:pt x="363067" y="9017"/>
                        </a:lnTo>
                        <a:lnTo>
                          <a:pt x="363524" y="7696"/>
                        </a:lnTo>
                        <a:lnTo>
                          <a:pt x="363524" y="4521"/>
                        </a:lnTo>
                        <a:close/>
                      </a:path>
                      <a:path w="434975" h="78104">
                        <a:moveTo>
                          <a:pt x="374472" y="4521"/>
                        </a:moveTo>
                        <a:lnTo>
                          <a:pt x="374015" y="3187"/>
                        </a:lnTo>
                        <a:lnTo>
                          <a:pt x="373634" y="2730"/>
                        </a:lnTo>
                        <a:lnTo>
                          <a:pt x="373634" y="4521"/>
                        </a:lnTo>
                        <a:lnTo>
                          <a:pt x="373621" y="7696"/>
                        </a:lnTo>
                        <a:lnTo>
                          <a:pt x="373329" y="8547"/>
                        </a:lnTo>
                        <a:lnTo>
                          <a:pt x="372554" y="9461"/>
                        </a:lnTo>
                        <a:lnTo>
                          <a:pt x="369722" y="10820"/>
                        </a:lnTo>
                        <a:lnTo>
                          <a:pt x="366864" y="9461"/>
                        </a:lnTo>
                        <a:lnTo>
                          <a:pt x="366064" y="8547"/>
                        </a:lnTo>
                        <a:lnTo>
                          <a:pt x="365772" y="7696"/>
                        </a:lnTo>
                        <a:lnTo>
                          <a:pt x="365747" y="4521"/>
                        </a:lnTo>
                        <a:lnTo>
                          <a:pt x="366052" y="3619"/>
                        </a:lnTo>
                        <a:lnTo>
                          <a:pt x="366852" y="2654"/>
                        </a:lnTo>
                        <a:lnTo>
                          <a:pt x="369722" y="1219"/>
                        </a:lnTo>
                        <a:lnTo>
                          <a:pt x="372554" y="2654"/>
                        </a:lnTo>
                        <a:lnTo>
                          <a:pt x="373329" y="3619"/>
                        </a:lnTo>
                        <a:lnTo>
                          <a:pt x="373634" y="4521"/>
                        </a:lnTo>
                        <a:lnTo>
                          <a:pt x="373634" y="2730"/>
                        </a:lnTo>
                        <a:lnTo>
                          <a:pt x="372376" y="1219"/>
                        </a:lnTo>
                        <a:lnTo>
                          <a:pt x="372160" y="965"/>
                        </a:lnTo>
                        <a:lnTo>
                          <a:pt x="371043" y="419"/>
                        </a:lnTo>
                        <a:lnTo>
                          <a:pt x="368388" y="419"/>
                        </a:lnTo>
                        <a:lnTo>
                          <a:pt x="367258" y="965"/>
                        </a:lnTo>
                        <a:lnTo>
                          <a:pt x="365404" y="3187"/>
                        </a:lnTo>
                        <a:lnTo>
                          <a:pt x="364934" y="4521"/>
                        </a:lnTo>
                        <a:lnTo>
                          <a:pt x="364934" y="7696"/>
                        </a:lnTo>
                        <a:lnTo>
                          <a:pt x="365404" y="9017"/>
                        </a:lnTo>
                        <a:lnTo>
                          <a:pt x="367296" y="11099"/>
                        </a:lnTo>
                        <a:lnTo>
                          <a:pt x="368427" y="11620"/>
                        </a:lnTo>
                        <a:lnTo>
                          <a:pt x="371043" y="11620"/>
                        </a:lnTo>
                        <a:lnTo>
                          <a:pt x="372160" y="11099"/>
                        </a:lnTo>
                        <a:lnTo>
                          <a:pt x="372414" y="10820"/>
                        </a:lnTo>
                        <a:lnTo>
                          <a:pt x="374015" y="9017"/>
                        </a:lnTo>
                        <a:lnTo>
                          <a:pt x="374472" y="7696"/>
                        </a:lnTo>
                        <a:lnTo>
                          <a:pt x="374472" y="4521"/>
                        </a:lnTo>
                        <a:close/>
                      </a:path>
                      <a:path w="434975" h="78104">
                        <a:moveTo>
                          <a:pt x="383768" y="406"/>
                        </a:moveTo>
                        <a:lnTo>
                          <a:pt x="382993" y="406"/>
                        </a:lnTo>
                        <a:lnTo>
                          <a:pt x="382993" y="1155"/>
                        </a:lnTo>
                        <a:lnTo>
                          <a:pt x="382993" y="3479"/>
                        </a:lnTo>
                        <a:lnTo>
                          <a:pt x="382993" y="4241"/>
                        </a:lnTo>
                        <a:lnTo>
                          <a:pt x="382993" y="6667"/>
                        </a:lnTo>
                        <a:lnTo>
                          <a:pt x="378409" y="6667"/>
                        </a:lnTo>
                        <a:lnTo>
                          <a:pt x="378472" y="4241"/>
                        </a:lnTo>
                        <a:lnTo>
                          <a:pt x="382993" y="4241"/>
                        </a:lnTo>
                        <a:lnTo>
                          <a:pt x="382993" y="3479"/>
                        </a:lnTo>
                        <a:lnTo>
                          <a:pt x="378472" y="3479"/>
                        </a:lnTo>
                        <a:lnTo>
                          <a:pt x="378472" y="1155"/>
                        </a:lnTo>
                        <a:lnTo>
                          <a:pt x="382993" y="1155"/>
                        </a:lnTo>
                        <a:lnTo>
                          <a:pt x="382993" y="406"/>
                        </a:lnTo>
                        <a:lnTo>
                          <a:pt x="377698" y="406"/>
                        </a:lnTo>
                        <a:lnTo>
                          <a:pt x="377698" y="7569"/>
                        </a:lnTo>
                        <a:lnTo>
                          <a:pt x="377151" y="9486"/>
                        </a:lnTo>
                        <a:lnTo>
                          <a:pt x="376072" y="10972"/>
                        </a:lnTo>
                        <a:lnTo>
                          <a:pt x="376758" y="11569"/>
                        </a:lnTo>
                        <a:lnTo>
                          <a:pt x="377558" y="10477"/>
                        </a:lnTo>
                        <a:lnTo>
                          <a:pt x="378079" y="9093"/>
                        </a:lnTo>
                        <a:lnTo>
                          <a:pt x="378320" y="7429"/>
                        </a:lnTo>
                        <a:lnTo>
                          <a:pt x="382993" y="7429"/>
                        </a:lnTo>
                        <a:lnTo>
                          <a:pt x="382943" y="10477"/>
                        </a:lnTo>
                        <a:lnTo>
                          <a:pt x="382752" y="10756"/>
                        </a:lnTo>
                        <a:lnTo>
                          <a:pt x="381165" y="10756"/>
                        </a:lnTo>
                        <a:lnTo>
                          <a:pt x="381279" y="11569"/>
                        </a:lnTo>
                        <a:lnTo>
                          <a:pt x="382866" y="11569"/>
                        </a:lnTo>
                        <a:lnTo>
                          <a:pt x="383717" y="10477"/>
                        </a:lnTo>
                        <a:lnTo>
                          <a:pt x="383768" y="7429"/>
                        </a:lnTo>
                        <a:lnTo>
                          <a:pt x="383768" y="6667"/>
                        </a:lnTo>
                        <a:lnTo>
                          <a:pt x="383768" y="4241"/>
                        </a:lnTo>
                        <a:lnTo>
                          <a:pt x="383768" y="3479"/>
                        </a:lnTo>
                        <a:lnTo>
                          <a:pt x="383768" y="1155"/>
                        </a:lnTo>
                        <a:lnTo>
                          <a:pt x="383768" y="406"/>
                        </a:lnTo>
                        <a:close/>
                      </a:path>
                      <a:path w="434975" h="78104">
                        <a:moveTo>
                          <a:pt x="401853" y="4521"/>
                        </a:moveTo>
                        <a:lnTo>
                          <a:pt x="401396" y="3187"/>
                        </a:lnTo>
                        <a:lnTo>
                          <a:pt x="401002" y="2730"/>
                        </a:lnTo>
                        <a:lnTo>
                          <a:pt x="401002" y="4521"/>
                        </a:lnTo>
                        <a:lnTo>
                          <a:pt x="400989" y="7696"/>
                        </a:lnTo>
                        <a:lnTo>
                          <a:pt x="400710" y="8547"/>
                        </a:lnTo>
                        <a:lnTo>
                          <a:pt x="399935" y="9461"/>
                        </a:lnTo>
                        <a:lnTo>
                          <a:pt x="397103" y="10820"/>
                        </a:lnTo>
                        <a:lnTo>
                          <a:pt x="394246" y="9461"/>
                        </a:lnTo>
                        <a:lnTo>
                          <a:pt x="393446" y="8547"/>
                        </a:lnTo>
                        <a:lnTo>
                          <a:pt x="393141" y="7696"/>
                        </a:lnTo>
                        <a:lnTo>
                          <a:pt x="393128" y="4521"/>
                        </a:lnTo>
                        <a:lnTo>
                          <a:pt x="393433" y="3619"/>
                        </a:lnTo>
                        <a:lnTo>
                          <a:pt x="394233" y="2654"/>
                        </a:lnTo>
                        <a:lnTo>
                          <a:pt x="397103" y="1219"/>
                        </a:lnTo>
                        <a:lnTo>
                          <a:pt x="399935" y="2654"/>
                        </a:lnTo>
                        <a:lnTo>
                          <a:pt x="400710" y="3619"/>
                        </a:lnTo>
                        <a:lnTo>
                          <a:pt x="401002" y="4521"/>
                        </a:lnTo>
                        <a:lnTo>
                          <a:pt x="401002" y="2730"/>
                        </a:lnTo>
                        <a:lnTo>
                          <a:pt x="399745" y="1219"/>
                        </a:lnTo>
                        <a:lnTo>
                          <a:pt x="399542" y="965"/>
                        </a:lnTo>
                        <a:lnTo>
                          <a:pt x="398424" y="419"/>
                        </a:lnTo>
                        <a:lnTo>
                          <a:pt x="395770" y="419"/>
                        </a:lnTo>
                        <a:lnTo>
                          <a:pt x="394639" y="965"/>
                        </a:lnTo>
                        <a:lnTo>
                          <a:pt x="392785" y="3187"/>
                        </a:lnTo>
                        <a:lnTo>
                          <a:pt x="392315" y="4521"/>
                        </a:lnTo>
                        <a:lnTo>
                          <a:pt x="392315" y="7696"/>
                        </a:lnTo>
                        <a:lnTo>
                          <a:pt x="392785" y="9017"/>
                        </a:lnTo>
                        <a:lnTo>
                          <a:pt x="394677" y="11099"/>
                        </a:lnTo>
                        <a:lnTo>
                          <a:pt x="395808" y="11620"/>
                        </a:lnTo>
                        <a:lnTo>
                          <a:pt x="398424" y="11620"/>
                        </a:lnTo>
                        <a:lnTo>
                          <a:pt x="399542" y="11099"/>
                        </a:lnTo>
                        <a:lnTo>
                          <a:pt x="399783" y="10820"/>
                        </a:lnTo>
                        <a:lnTo>
                          <a:pt x="401396" y="9017"/>
                        </a:lnTo>
                        <a:lnTo>
                          <a:pt x="401853" y="7696"/>
                        </a:lnTo>
                        <a:lnTo>
                          <a:pt x="401853" y="4521"/>
                        </a:lnTo>
                        <a:close/>
                      </a:path>
                      <a:path w="434975" h="78104">
                        <a:moveTo>
                          <a:pt x="412800" y="4521"/>
                        </a:moveTo>
                        <a:lnTo>
                          <a:pt x="412330" y="3187"/>
                        </a:lnTo>
                        <a:lnTo>
                          <a:pt x="411962" y="2755"/>
                        </a:lnTo>
                        <a:lnTo>
                          <a:pt x="411962" y="4521"/>
                        </a:lnTo>
                        <a:lnTo>
                          <a:pt x="411937" y="7696"/>
                        </a:lnTo>
                        <a:lnTo>
                          <a:pt x="411657" y="8547"/>
                        </a:lnTo>
                        <a:lnTo>
                          <a:pt x="410883" y="9461"/>
                        </a:lnTo>
                        <a:lnTo>
                          <a:pt x="408051" y="10820"/>
                        </a:lnTo>
                        <a:lnTo>
                          <a:pt x="405193" y="9461"/>
                        </a:lnTo>
                        <a:lnTo>
                          <a:pt x="404393" y="8547"/>
                        </a:lnTo>
                        <a:lnTo>
                          <a:pt x="404088" y="7696"/>
                        </a:lnTo>
                        <a:lnTo>
                          <a:pt x="404063" y="4521"/>
                        </a:lnTo>
                        <a:lnTo>
                          <a:pt x="404380" y="3619"/>
                        </a:lnTo>
                        <a:lnTo>
                          <a:pt x="405168" y="2654"/>
                        </a:lnTo>
                        <a:lnTo>
                          <a:pt x="408051" y="1219"/>
                        </a:lnTo>
                        <a:lnTo>
                          <a:pt x="410883" y="2654"/>
                        </a:lnTo>
                        <a:lnTo>
                          <a:pt x="411657" y="3619"/>
                        </a:lnTo>
                        <a:lnTo>
                          <a:pt x="411962" y="4521"/>
                        </a:lnTo>
                        <a:lnTo>
                          <a:pt x="411962" y="2755"/>
                        </a:lnTo>
                        <a:lnTo>
                          <a:pt x="410692" y="1219"/>
                        </a:lnTo>
                        <a:lnTo>
                          <a:pt x="410489" y="965"/>
                        </a:lnTo>
                        <a:lnTo>
                          <a:pt x="409371" y="419"/>
                        </a:lnTo>
                        <a:lnTo>
                          <a:pt x="406717" y="419"/>
                        </a:lnTo>
                        <a:lnTo>
                          <a:pt x="405587" y="965"/>
                        </a:lnTo>
                        <a:lnTo>
                          <a:pt x="403720" y="3187"/>
                        </a:lnTo>
                        <a:lnTo>
                          <a:pt x="403263" y="4521"/>
                        </a:lnTo>
                        <a:lnTo>
                          <a:pt x="403263" y="7696"/>
                        </a:lnTo>
                        <a:lnTo>
                          <a:pt x="403733" y="9017"/>
                        </a:lnTo>
                        <a:lnTo>
                          <a:pt x="405612" y="11099"/>
                        </a:lnTo>
                        <a:lnTo>
                          <a:pt x="406742" y="11620"/>
                        </a:lnTo>
                        <a:lnTo>
                          <a:pt x="409371" y="11620"/>
                        </a:lnTo>
                        <a:lnTo>
                          <a:pt x="410489" y="11099"/>
                        </a:lnTo>
                        <a:lnTo>
                          <a:pt x="410730" y="10820"/>
                        </a:lnTo>
                        <a:lnTo>
                          <a:pt x="412330" y="9017"/>
                        </a:lnTo>
                        <a:lnTo>
                          <a:pt x="412800" y="7696"/>
                        </a:lnTo>
                        <a:lnTo>
                          <a:pt x="412800" y="4521"/>
                        </a:lnTo>
                        <a:close/>
                      </a:path>
                      <a:path w="434975" h="78104">
                        <a:moveTo>
                          <a:pt x="422859" y="850"/>
                        </a:moveTo>
                        <a:lnTo>
                          <a:pt x="422084" y="850"/>
                        </a:lnTo>
                        <a:lnTo>
                          <a:pt x="422084" y="1612"/>
                        </a:lnTo>
                        <a:lnTo>
                          <a:pt x="422084" y="5562"/>
                        </a:lnTo>
                        <a:lnTo>
                          <a:pt x="422084" y="6311"/>
                        </a:lnTo>
                        <a:lnTo>
                          <a:pt x="422084" y="10109"/>
                        </a:lnTo>
                        <a:lnTo>
                          <a:pt x="415937" y="10109"/>
                        </a:lnTo>
                        <a:lnTo>
                          <a:pt x="415937" y="6311"/>
                        </a:lnTo>
                        <a:lnTo>
                          <a:pt x="422084" y="6311"/>
                        </a:lnTo>
                        <a:lnTo>
                          <a:pt x="422084" y="5562"/>
                        </a:lnTo>
                        <a:lnTo>
                          <a:pt x="415937" y="5562"/>
                        </a:lnTo>
                        <a:lnTo>
                          <a:pt x="415937" y="1612"/>
                        </a:lnTo>
                        <a:lnTo>
                          <a:pt x="422084" y="1612"/>
                        </a:lnTo>
                        <a:lnTo>
                          <a:pt x="422084" y="850"/>
                        </a:lnTo>
                        <a:lnTo>
                          <a:pt x="415150" y="850"/>
                        </a:lnTo>
                        <a:lnTo>
                          <a:pt x="415150" y="11569"/>
                        </a:lnTo>
                        <a:lnTo>
                          <a:pt x="415937" y="11569"/>
                        </a:lnTo>
                        <a:lnTo>
                          <a:pt x="415937" y="10858"/>
                        </a:lnTo>
                        <a:lnTo>
                          <a:pt x="422084" y="10858"/>
                        </a:lnTo>
                        <a:lnTo>
                          <a:pt x="422084" y="11569"/>
                        </a:lnTo>
                        <a:lnTo>
                          <a:pt x="422859" y="11569"/>
                        </a:lnTo>
                        <a:lnTo>
                          <a:pt x="422859" y="10858"/>
                        </a:lnTo>
                        <a:lnTo>
                          <a:pt x="422859" y="10109"/>
                        </a:lnTo>
                        <a:lnTo>
                          <a:pt x="422859" y="6311"/>
                        </a:lnTo>
                        <a:lnTo>
                          <a:pt x="422859" y="5562"/>
                        </a:lnTo>
                        <a:lnTo>
                          <a:pt x="422859" y="1612"/>
                        </a:lnTo>
                        <a:lnTo>
                          <a:pt x="422859" y="850"/>
                        </a:lnTo>
                        <a:close/>
                      </a:path>
                      <a:path w="434975" h="78104">
                        <a:moveTo>
                          <a:pt x="434581" y="10617"/>
                        </a:moveTo>
                        <a:lnTo>
                          <a:pt x="430352" y="10617"/>
                        </a:lnTo>
                        <a:lnTo>
                          <a:pt x="430352" y="7137"/>
                        </a:lnTo>
                        <a:lnTo>
                          <a:pt x="433514" y="7137"/>
                        </a:lnTo>
                        <a:lnTo>
                          <a:pt x="433514" y="6311"/>
                        </a:lnTo>
                        <a:lnTo>
                          <a:pt x="430352" y="6311"/>
                        </a:lnTo>
                        <a:lnTo>
                          <a:pt x="430352" y="3479"/>
                        </a:lnTo>
                        <a:lnTo>
                          <a:pt x="433984" y="3479"/>
                        </a:lnTo>
                        <a:lnTo>
                          <a:pt x="433984" y="2679"/>
                        </a:lnTo>
                        <a:lnTo>
                          <a:pt x="430352" y="2679"/>
                        </a:lnTo>
                        <a:lnTo>
                          <a:pt x="430352" y="50"/>
                        </a:lnTo>
                        <a:lnTo>
                          <a:pt x="429564" y="50"/>
                        </a:lnTo>
                        <a:lnTo>
                          <a:pt x="429564" y="2679"/>
                        </a:lnTo>
                        <a:lnTo>
                          <a:pt x="427596" y="2679"/>
                        </a:lnTo>
                        <a:lnTo>
                          <a:pt x="427939" y="1168"/>
                        </a:lnTo>
                        <a:lnTo>
                          <a:pt x="427177" y="952"/>
                        </a:lnTo>
                        <a:lnTo>
                          <a:pt x="426834" y="2819"/>
                        </a:lnTo>
                        <a:lnTo>
                          <a:pt x="426212" y="4279"/>
                        </a:lnTo>
                        <a:lnTo>
                          <a:pt x="425335" y="5359"/>
                        </a:lnTo>
                        <a:lnTo>
                          <a:pt x="426072" y="6019"/>
                        </a:lnTo>
                        <a:lnTo>
                          <a:pt x="427329" y="3479"/>
                        </a:lnTo>
                        <a:lnTo>
                          <a:pt x="429564" y="3479"/>
                        </a:lnTo>
                        <a:lnTo>
                          <a:pt x="429564" y="6311"/>
                        </a:lnTo>
                        <a:lnTo>
                          <a:pt x="426364" y="6311"/>
                        </a:lnTo>
                        <a:lnTo>
                          <a:pt x="426364" y="7137"/>
                        </a:lnTo>
                        <a:lnTo>
                          <a:pt x="429564" y="7137"/>
                        </a:lnTo>
                        <a:lnTo>
                          <a:pt x="429564" y="10617"/>
                        </a:lnTo>
                        <a:lnTo>
                          <a:pt x="425335" y="10617"/>
                        </a:lnTo>
                        <a:lnTo>
                          <a:pt x="425335" y="11417"/>
                        </a:lnTo>
                        <a:lnTo>
                          <a:pt x="434581" y="11417"/>
                        </a:lnTo>
                        <a:lnTo>
                          <a:pt x="434581" y="10617"/>
                        </a:lnTo>
                        <a:close/>
                      </a:path>
                    </a:pathLst>
                  </a:custGeom>
                  <a:solidFill>
                    <a:srgbClr val="050100"/>
                  </a:solidFill>
                </p:spPr>
                <p:txBody>
                  <a:bodyPr wrap="square" lIns="0" tIns="0" rIns="0" bIns="0" rtlCol="0"/>
                  <a:lstStyle/>
                  <a:p>
                    <a:endParaRPr/>
                  </a:p>
                </p:txBody>
              </p:sp>
              <p:sp>
                <p:nvSpPr>
                  <p:cNvPr id="794" name="object 170"/>
                  <p:cNvSpPr/>
                  <p:nvPr/>
                </p:nvSpPr>
                <p:spPr>
                  <a:xfrm>
                    <a:off x="6506307" y="8808675"/>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795" name="object 171"/>
                  <p:cNvSpPr/>
                  <p:nvPr/>
                </p:nvSpPr>
                <p:spPr>
                  <a:xfrm>
                    <a:off x="6506307" y="8835639"/>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796" name="object 172"/>
                  <p:cNvSpPr/>
                  <p:nvPr/>
                </p:nvSpPr>
                <p:spPr>
                  <a:xfrm>
                    <a:off x="6538207" y="8808626"/>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797" name="object 173"/>
                  <p:cNvSpPr/>
                  <p:nvPr/>
                </p:nvSpPr>
                <p:spPr>
                  <a:xfrm>
                    <a:off x="6522406"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798" name="object 174"/>
                  <p:cNvSpPr/>
                  <p:nvPr/>
                </p:nvSpPr>
                <p:spPr>
                  <a:xfrm>
                    <a:off x="6538504"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799" name="object 175"/>
                  <p:cNvSpPr/>
                  <p:nvPr/>
                </p:nvSpPr>
                <p:spPr>
                  <a:xfrm>
                    <a:off x="6554590" y="8808675"/>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800" name="object 176"/>
                  <p:cNvSpPr/>
                  <p:nvPr/>
                </p:nvSpPr>
                <p:spPr>
                  <a:xfrm>
                    <a:off x="6554590" y="8835639"/>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801" name="object 177"/>
                  <p:cNvSpPr/>
                  <p:nvPr/>
                </p:nvSpPr>
                <p:spPr>
                  <a:xfrm>
                    <a:off x="6570689" y="8808675"/>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802" name="object 178"/>
                  <p:cNvSpPr/>
                  <p:nvPr/>
                </p:nvSpPr>
                <p:spPr>
                  <a:xfrm>
                    <a:off x="6570689"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803" name="object 179"/>
                  <p:cNvSpPr/>
                  <p:nvPr/>
                </p:nvSpPr>
                <p:spPr>
                  <a:xfrm>
                    <a:off x="6586787" y="8808675"/>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804" name="object 180"/>
                  <p:cNvSpPr/>
                  <p:nvPr/>
                </p:nvSpPr>
                <p:spPr>
                  <a:xfrm>
                    <a:off x="6586787"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805" name="object 181"/>
                  <p:cNvSpPr/>
                  <p:nvPr/>
                </p:nvSpPr>
                <p:spPr>
                  <a:xfrm>
                    <a:off x="6313373" y="8576932"/>
                    <a:ext cx="283210" cy="267970"/>
                  </a:xfrm>
                  <a:custGeom>
                    <a:avLst/>
                    <a:gdLst/>
                    <a:ahLst/>
                    <a:cxnLst/>
                    <a:rect l="l" t="t" r="r" b="b"/>
                    <a:pathLst>
                      <a:path w="283209" h="267970">
                        <a:moveTo>
                          <a:pt x="6146" y="223621"/>
                        </a:moveTo>
                        <a:lnTo>
                          <a:pt x="660" y="223621"/>
                        </a:lnTo>
                        <a:lnTo>
                          <a:pt x="660" y="224155"/>
                        </a:lnTo>
                        <a:lnTo>
                          <a:pt x="6146" y="224155"/>
                        </a:lnTo>
                        <a:lnTo>
                          <a:pt x="6146" y="223621"/>
                        </a:lnTo>
                        <a:close/>
                      </a:path>
                      <a:path w="283209" h="267970">
                        <a:moveTo>
                          <a:pt x="6781" y="228142"/>
                        </a:moveTo>
                        <a:lnTo>
                          <a:pt x="0" y="228142"/>
                        </a:lnTo>
                        <a:lnTo>
                          <a:pt x="0" y="228676"/>
                        </a:lnTo>
                        <a:lnTo>
                          <a:pt x="6781" y="228676"/>
                        </a:lnTo>
                        <a:lnTo>
                          <a:pt x="6781" y="228142"/>
                        </a:lnTo>
                        <a:close/>
                      </a:path>
                      <a:path w="283209" h="267970">
                        <a:moveTo>
                          <a:pt x="7950" y="226034"/>
                        </a:moveTo>
                        <a:lnTo>
                          <a:pt x="7162" y="225247"/>
                        </a:lnTo>
                        <a:lnTo>
                          <a:pt x="6388" y="226034"/>
                        </a:lnTo>
                        <a:lnTo>
                          <a:pt x="7162" y="226809"/>
                        </a:lnTo>
                        <a:lnTo>
                          <a:pt x="7950" y="226034"/>
                        </a:lnTo>
                        <a:close/>
                      </a:path>
                      <a:path w="283209" h="267970">
                        <a:moveTo>
                          <a:pt x="9588" y="224028"/>
                        </a:moveTo>
                        <a:lnTo>
                          <a:pt x="9055" y="223901"/>
                        </a:lnTo>
                        <a:lnTo>
                          <a:pt x="8890" y="225323"/>
                        </a:lnTo>
                        <a:lnTo>
                          <a:pt x="8470" y="226504"/>
                        </a:lnTo>
                        <a:lnTo>
                          <a:pt x="7747" y="227469"/>
                        </a:lnTo>
                        <a:lnTo>
                          <a:pt x="8255" y="227863"/>
                        </a:lnTo>
                        <a:lnTo>
                          <a:pt x="8966" y="226796"/>
                        </a:lnTo>
                        <a:lnTo>
                          <a:pt x="9410" y="225513"/>
                        </a:lnTo>
                        <a:lnTo>
                          <a:pt x="9588" y="224028"/>
                        </a:lnTo>
                        <a:close/>
                      </a:path>
                      <a:path w="283209" h="267970">
                        <a:moveTo>
                          <a:pt x="9779" y="238391"/>
                        </a:moveTo>
                        <a:lnTo>
                          <a:pt x="9067" y="238137"/>
                        </a:lnTo>
                        <a:lnTo>
                          <a:pt x="8724" y="240334"/>
                        </a:lnTo>
                        <a:lnTo>
                          <a:pt x="7988" y="241909"/>
                        </a:lnTo>
                        <a:lnTo>
                          <a:pt x="6819" y="242849"/>
                        </a:lnTo>
                        <a:lnTo>
                          <a:pt x="7404" y="243522"/>
                        </a:lnTo>
                        <a:lnTo>
                          <a:pt x="8356" y="242328"/>
                        </a:lnTo>
                        <a:lnTo>
                          <a:pt x="8356" y="247662"/>
                        </a:lnTo>
                        <a:lnTo>
                          <a:pt x="9118" y="247662"/>
                        </a:lnTo>
                        <a:lnTo>
                          <a:pt x="9118" y="242328"/>
                        </a:lnTo>
                        <a:lnTo>
                          <a:pt x="9118" y="240842"/>
                        </a:lnTo>
                        <a:lnTo>
                          <a:pt x="9779" y="238391"/>
                        </a:lnTo>
                        <a:close/>
                      </a:path>
                      <a:path w="283209" h="267970">
                        <a:moveTo>
                          <a:pt x="10236" y="259613"/>
                        </a:moveTo>
                        <a:lnTo>
                          <a:pt x="3340" y="259613"/>
                        </a:lnTo>
                        <a:lnTo>
                          <a:pt x="3340" y="260286"/>
                        </a:lnTo>
                        <a:lnTo>
                          <a:pt x="10236" y="260286"/>
                        </a:lnTo>
                        <a:lnTo>
                          <a:pt x="10236" y="259613"/>
                        </a:lnTo>
                        <a:close/>
                      </a:path>
                      <a:path w="283209" h="267970">
                        <a:moveTo>
                          <a:pt x="11214" y="222554"/>
                        </a:moveTo>
                        <a:lnTo>
                          <a:pt x="10680" y="222554"/>
                        </a:lnTo>
                        <a:lnTo>
                          <a:pt x="10680" y="228587"/>
                        </a:lnTo>
                        <a:lnTo>
                          <a:pt x="10502" y="228803"/>
                        </a:lnTo>
                        <a:lnTo>
                          <a:pt x="9766" y="228803"/>
                        </a:lnTo>
                        <a:lnTo>
                          <a:pt x="9842" y="229273"/>
                        </a:lnTo>
                        <a:lnTo>
                          <a:pt x="10617" y="229273"/>
                        </a:lnTo>
                        <a:lnTo>
                          <a:pt x="11214" y="228587"/>
                        </a:lnTo>
                        <a:lnTo>
                          <a:pt x="11214" y="222554"/>
                        </a:lnTo>
                        <a:close/>
                      </a:path>
                      <a:path w="283209" h="267970">
                        <a:moveTo>
                          <a:pt x="11366" y="265582"/>
                        </a:moveTo>
                        <a:lnTo>
                          <a:pt x="2336" y="265582"/>
                        </a:lnTo>
                        <a:lnTo>
                          <a:pt x="2336" y="266255"/>
                        </a:lnTo>
                        <a:lnTo>
                          <a:pt x="11366" y="266255"/>
                        </a:lnTo>
                        <a:lnTo>
                          <a:pt x="11366" y="265582"/>
                        </a:lnTo>
                        <a:close/>
                      </a:path>
                      <a:path w="283209" h="267970">
                        <a:moveTo>
                          <a:pt x="11696" y="204012"/>
                        </a:moveTo>
                        <a:lnTo>
                          <a:pt x="10045" y="203657"/>
                        </a:lnTo>
                        <a:lnTo>
                          <a:pt x="9499" y="203365"/>
                        </a:lnTo>
                        <a:lnTo>
                          <a:pt x="9499" y="204101"/>
                        </a:lnTo>
                        <a:lnTo>
                          <a:pt x="9283" y="204101"/>
                        </a:lnTo>
                        <a:lnTo>
                          <a:pt x="9283" y="204685"/>
                        </a:lnTo>
                        <a:lnTo>
                          <a:pt x="9283" y="205727"/>
                        </a:lnTo>
                        <a:lnTo>
                          <a:pt x="9283" y="206311"/>
                        </a:lnTo>
                        <a:lnTo>
                          <a:pt x="9283" y="207365"/>
                        </a:lnTo>
                        <a:lnTo>
                          <a:pt x="7239" y="207365"/>
                        </a:lnTo>
                        <a:lnTo>
                          <a:pt x="7239" y="206311"/>
                        </a:lnTo>
                        <a:lnTo>
                          <a:pt x="9283" y="206311"/>
                        </a:lnTo>
                        <a:lnTo>
                          <a:pt x="9283" y="205727"/>
                        </a:lnTo>
                        <a:lnTo>
                          <a:pt x="7239" y="205727"/>
                        </a:lnTo>
                        <a:lnTo>
                          <a:pt x="7239" y="204685"/>
                        </a:lnTo>
                        <a:lnTo>
                          <a:pt x="9283" y="204685"/>
                        </a:lnTo>
                        <a:lnTo>
                          <a:pt x="9283" y="204101"/>
                        </a:lnTo>
                        <a:lnTo>
                          <a:pt x="6477" y="204101"/>
                        </a:lnTo>
                        <a:lnTo>
                          <a:pt x="6477" y="204685"/>
                        </a:lnTo>
                        <a:lnTo>
                          <a:pt x="6477" y="205727"/>
                        </a:lnTo>
                        <a:lnTo>
                          <a:pt x="6477" y="206311"/>
                        </a:lnTo>
                        <a:lnTo>
                          <a:pt x="6477" y="207365"/>
                        </a:lnTo>
                        <a:lnTo>
                          <a:pt x="4470" y="207365"/>
                        </a:lnTo>
                        <a:lnTo>
                          <a:pt x="4470" y="206311"/>
                        </a:lnTo>
                        <a:lnTo>
                          <a:pt x="6477" y="206311"/>
                        </a:lnTo>
                        <a:lnTo>
                          <a:pt x="6477" y="205727"/>
                        </a:lnTo>
                        <a:lnTo>
                          <a:pt x="4457" y="205727"/>
                        </a:lnTo>
                        <a:lnTo>
                          <a:pt x="4457" y="204685"/>
                        </a:lnTo>
                        <a:lnTo>
                          <a:pt x="6477" y="204685"/>
                        </a:lnTo>
                        <a:lnTo>
                          <a:pt x="6477" y="204101"/>
                        </a:lnTo>
                        <a:lnTo>
                          <a:pt x="4152" y="204101"/>
                        </a:lnTo>
                        <a:lnTo>
                          <a:pt x="6477" y="202209"/>
                        </a:lnTo>
                        <a:lnTo>
                          <a:pt x="6477" y="203885"/>
                        </a:lnTo>
                        <a:lnTo>
                          <a:pt x="7239" y="203885"/>
                        </a:lnTo>
                        <a:lnTo>
                          <a:pt x="7239" y="202209"/>
                        </a:lnTo>
                        <a:lnTo>
                          <a:pt x="9499" y="204101"/>
                        </a:lnTo>
                        <a:lnTo>
                          <a:pt x="9499" y="203365"/>
                        </a:lnTo>
                        <a:lnTo>
                          <a:pt x="8851" y="202996"/>
                        </a:lnTo>
                        <a:lnTo>
                          <a:pt x="8191" y="202209"/>
                        </a:lnTo>
                        <a:lnTo>
                          <a:pt x="8064" y="202057"/>
                        </a:lnTo>
                        <a:lnTo>
                          <a:pt x="11366" y="202057"/>
                        </a:lnTo>
                        <a:lnTo>
                          <a:pt x="11366" y="201422"/>
                        </a:lnTo>
                        <a:lnTo>
                          <a:pt x="9017" y="201422"/>
                        </a:lnTo>
                        <a:lnTo>
                          <a:pt x="9779" y="200012"/>
                        </a:lnTo>
                        <a:lnTo>
                          <a:pt x="8940" y="199796"/>
                        </a:lnTo>
                        <a:lnTo>
                          <a:pt x="8153" y="201422"/>
                        </a:lnTo>
                        <a:lnTo>
                          <a:pt x="7239" y="201422"/>
                        </a:lnTo>
                        <a:lnTo>
                          <a:pt x="7239" y="199821"/>
                        </a:lnTo>
                        <a:lnTo>
                          <a:pt x="10477" y="199288"/>
                        </a:lnTo>
                        <a:lnTo>
                          <a:pt x="10236" y="198577"/>
                        </a:lnTo>
                        <a:lnTo>
                          <a:pt x="7861" y="199021"/>
                        </a:lnTo>
                        <a:lnTo>
                          <a:pt x="5448" y="199250"/>
                        </a:lnTo>
                        <a:lnTo>
                          <a:pt x="2971" y="199250"/>
                        </a:lnTo>
                        <a:lnTo>
                          <a:pt x="3124" y="199961"/>
                        </a:lnTo>
                        <a:lnTo>
                          <a:pt x="6477" y="199821"/>
                        </a:lnTo>
                        <a:lnTo>
                          <a:pt x="6477" y="201422"/>
                        </a:lnTo>
                        <a:lnTo>
                          <a:pt x="4851" y="201422"/>
                        </a:lnTo>
                        <a:lnTo>
                          <a:pt x="5219" y="201168"/>
                        </a:lnTo>
                        <a:lnTo>
                          <a:pt x="4521" y="200164"/>
                        </a:lnTo>
                        <a:lnTo>
                          <a:pt x="3924" y="200621"/>
                        </a:lnTo>
                        <a:lnTo>
                          <a:pt x="4457" y="201422"/>
                        </a:lnTo>
                        <a:lnTo>
                          <a:pt x="2336" y="201422"/>
                        </a:lnTo>
                        <a:lnTo>
                          <a:pt x="2336" y="202057"/>
                        </a:lnTo>
                        <a:lnTo>
                          <a:pt x="5651" y="202057"/>
                        </a:lnTo>
                        <a:lnTo>
                          <a:pt x="4800" y="202996"/>
                        </a:lnTo>
                        <a:lnTo>
                          <a:pt x="3606" y="203657"/>
                        </a:lnTo>
                        <a:lnTo>
                          <a:pt x="2019" y="204012"/>
                        </a:lnTo>
                        <a:lnTo>
                          <a:pt x="2336" y="204838"/>
                        </a:lnTo>
                        <a:lnTo>
                          <a:pt x="3721" y="204304"/>
                        </a:lnTo>
                        <a:lnTo>
                          <a:pt x="3721" y="208140"/>
                        </a:lnTo>
                        <a:lnTo>
                          <a:pt x="4470" y="208140"/>
                        </a:lnTo>
                        <a:lnTo>
                          <a:pt x="4470" y="207899"/>
                        </a:lnTo>
                        <a:lnTo>
                          <a:pt x="9283" y="207899"/>
                        </a:lnTo>
                        <a:lnTo>
                          <a:pt x="9283" y="208140"/>
                        </a:lnTo>
                        <a:lnTo>
                          <a:pt x="10020" y="208140"/>
                        </a:lnTo>
                        <a:lnTo>
                          <a:pt x="10020" y="204343"/>
                        </a:lnTo>
                        <a:lnTo>
                          <a:pt x="11366" y="204838"/>
                        </a:lnTo>
                        <a:lnTo>
                          <a:pt x="11557" y="204343"/>
                        </a:lnTo>
                        <a:lnTo>
                          <a:pt x="11658" y="204101"/>
                        </a:lnTo>
                        <a:close/>
                      </a:path>
                      <a:path w="283209" h="267970">
                        <a:moveTo>
                          <a:pt x="14122" y="227558"/>
                        </a:moveTo>
                        <a:lnTo>
                          <a:pt x="13817" y="226352"/>
                        </a:lnTo>
                        <a:lnTo>
                          <a:pt x="13309" y="225082"/>
                        </a:lnTo>
                        <a:lnTo>
                          <a:pt x="12623" y="223761"/>
                        </a:lnTo>
                        <a:lnTo>
                          <a:pt x="12153" y="224028"/>
                        </a:lnTo>
                        <a:lnTo>
                          <a:pt x="12827" y="225348"/>
                        </a:lnTo>
                        <a:lnTo>
                          <a:pt x="13296" y="226606"/>
                        </a:lnTo>
                        <a:lnTo>
                          <a:pt x="13563" y="227838"/>
                        </a:lnTo>
                        <a:lnTo>
                          <a:pt x="14122" y="227558"/>
                        </a:lnTo>
                        <a:close/>
                      </a:path>
                      <a:path w="283209" h="267970">
                        <a:moveTo>
                          <a:pt x="15354" y="225412"/>
                        </a:moveTo>
                        <a:lnTo>
                          <a:pt x="14135" y="225412"/>
                        </a:lnTo>
                        <a:lnTo>
                          <a:pt x="14135" y="226644"/>
                        </a:lnTo>
                        <a:lnTo>
                          <a:pt x="15354" y="226644"/>
                        </a:lnTo>
                        <a:lnTo>
                          <a:pt x="15354" y="225412"/>
                        </a:lnTo>
                        <a:close/>
                      </a:path>
                      <a:path w="283209" h="267970">
                        <a:moveTo>
                          <a:pt x="15608" y="263461"/>
                        </a:moveTo>
                        <a:lnTo>
                          <a:pt x="15176" y="263080"/>
                        </a:lnTo>
                        <a:lnTo>
                          <a:pt x="14185" y="262204"/>
                        </a:lnTo>
                        <a:lnTo>
                          <a:pt x="14185" y="261442"/>
                        </a:lnTo>
                        <a:lnTo>
                          <a:pt x="15468" y="261442"/>
                        </a:lnTo>
                        <a:lnTo>
                          <a:pt x="15468" y="260832"/>
                        </a:lnTo>
                        <a:lnTo>
                          <a:pt x="14185" y="260832"/>
                        </a:lnTo>
                        <a:lnTo>
                          <a:pt x="14185" y="259270"/>
                        </a:lnTo>
                        <a:lnTo>
                          <a:pt x="14185" y="259029"/>
                        </a:lnTo>
                        <a:lnTo>
                          <a:pt x="15303" y="258572"/>
                        </a:lnTo>
                        <a:lnTo>
                          <a:pt x="14973" y="257898"/>
                        </a:lnTo>
                        <a:lnTo>
                          <a:pt x="12052" y="258737"/>
                        </a:lnTo>
                        <a:lnTo>
                          <a:pt x="12293" y="259524"/>
                        </a:lnTo>
                        <a:lnTo>
                          <a:pt x="13423" y="259270"/>
                        </a:lnTo>
                        <a:lnTo>
                          <a:pt x="13423" y="260832"/>
                        </a:lnTo>
                        <a:lnTo>
                          <a:pt x="11887" y="260832"/>
                        </a:lnTo>
                        <a:lnTo>
                          <a:pt x="11887" y="261442"/>
                        </a:lnTo>
                        <a:lnTo>
                          <a:pt x="13347" y="261442"/>
                        </a:lnTo>
                        <a:lnTo>
                          <a:pt x="12941" y="263080"/>
                        </a:lnTo>
                        <a:lnTo>
                          <a:pt x="12344" y="264401"/>
                        </a:lnTo>
                        <a:lnTo>
                          <a:pt x="11582" y="265201"/>
                        </a:lnTo>
                        <a:lnTo>
                          <a:pt x="12344" y="265709"/>
                        </a:lnTo>
                        <a:lnTo>
                          <a:pt x="13423" y="263372"/>
                        </a:lnTo>
                        <a:lnTo>
                          <a:pt x="13423" y="267423"/>
                        </a:lnTo>
                        <a:lnTo>
                          <a:pt x="14185" y="267423"/>
                        </a:lnTo>
                        <a:lnTo>
                          <a:pt x="14185" y="263372"/>
                        </a:lnTo>
                        <a:lnTo>
                          <a:pt x="14185" y="263080"/>
                        </a:lnTo>
                        <a:lnTo>
                          <a:pt x="14884" y="264033"/>
                        </a:lnTo>
                        <a:lnTo>
                          <a:pt x="15608" y="263461"/>
                        </a:lnTo>
                        <a:close/>
                      </a:path>
                      <a:path w="283209" h="267970">
                        <a:moveTo>
                          <a:pt x="16383" y="245694"/>
                        </a:moveTo>
                        <a:lnTo>
                          <a:pt x="15582" y="245440"/>
                        </a:lnTo>
                        <a:lnTo>
                          <a:pt x="15405" y="246545"/>
                        </a:lnTo>
                        <a:lnTo>
                          <a:pt x="14922" y="246824"/>
                        </a:lnTo>
                        <a:lnTo>
                          <a:pt x="11709" y="246824"/>
                        </a:lnTo>
                        <a:lnTo>
                          <a:pt x="11290" y="246405"/>
                        </a:lnTo>
                        <a:lnTo>
                          <a:pt x="11290" y="242544"/>
                        </a:lnTo>
                        <a:lnTo>
                          <a:pt x="11290" y="242303"/>
                        </a:lnTo>
                        <a:lnTo>
                          <a:pt x="12788" y="241846"/>
                        </a:lnTo>
                        <a:lnTo>
                          <a:pt x="12788" y="245694"/>
                        </a:lnTo>
                        <a:lnTo>
                          <a:pt x="13538" y="245694"/>
                        </a:lnTo>
                        <a:lnTo>
                          <a:pt x="13538" y="241846"/>
                        </a:lnTo>
                        <a:lnTo>
                          <a:pt x="13538" y="241617"/>
                        </a:lnTo>
                        <a:lnTo>
                          <a:pt x="13703" y="241566"/>
                        </a:lnTo>
                        <a:lnTo>
                          <a:pt x="14960" y="241185"/>
                        </a:lnTo>
                        <a:lnTo>
                          <a:pt x="14960" y="243903"/>
                        </a:lnTo>
                        <a:lnTo>
                          <a:pt x="14617" y="244309"/>
                        </a:lnTo>
                        <a:lnTo>
                          <a:pt x="13792" y="244309"/>
                        </a:lnTo>
                        <a:lnTo>
                          <a:pt x="13919" y="244983"/>
                        </a:lnTo>
                        <a:lnTo>
                          <a:pt x="14744" y="244983"/>
                        </a:lnTo>
                        <a:lnTo>
                          <a:pt x="15709" y="243903"/>
                        </a:lnTo>
                        <a:lnTo>
                          <a:pt x="15709" y="241185"/>
                        </a:lnTo>
                        <a:lnTo>
                          <a:pt x="15709" y="240880"/>
                        </a:lnTo>
                        <a:lnTo>
                          <a:pt x="15709" y="240220"/>
                        </a:lnTo>
                        <a:lnTo>
                          <a:pt x="13538" y="240880"/>
                        </a:lnTo>
                        <a:lnTo>
                          <a:pt x="13538" y="238137"/>
                        </a:lnTo>
                        <a:lnTo>
                          <a:pt x="12788" y="238137"/>
                        </a:lnTo>
                        <a:lnTo>
                          <a:pt x="12788" y="241096"/>
                        </a:lnTo>
                        <a:lnTo>
                          <a:pt x="11290" y="241566"/>
                        </a:lnTo>
                        <a:lnTo>
                          <a:pt x="11290" y="239217"/>
                        </a:lnTo>
                        <a:lnTo>
                          <a:pt x="10528" y="239217"/>
                        </a:lnTo>
                        <a:lnTo>
                          <a:pt x="10528" y="241782"/>
                        </a:lnTo>
                        <a:lnTo>
                          <a:pt x="9321" y="242138"/>
                        </a:lnTo>
                        <a:lnTo>
                          <a:pt x="9486" y="242849"/>
                        </a:lnTo>
                        <a:lnTo>
                          <a:pt x="10528" y="242544"/>
                        </a:lnTo>
                        <a:lnTo>
                          <a:pt x="10528" y="246405"/>
                        </a:lnTo>
                        <a:lnTo>
                          <a:pt x="11582" y="247484"/>
                        </a:lnTo>
                        <a:lnTo>
                          <a:pt x="15074" y="247484"/>
                        </a:lnTo>
                        <a:lnTo>
                          <a:pt x="16052" y="246989"/>
                        </a:lnTo>
                        <a:lnTo>
                          <a:pt x="16090" y="246824"/>
                        </a:lnTo>
                        <a:lnTo>
                          <a:pt x="16383" y="245694"/>
                        </a:lnTo>
                        <a:close/>
                      </a:path>
                      <a:path w="283209" h="267970">
                        <a:moveTo>
                          <a:pt x="18084" y="227596"/>
                        </a:moveTo>
                        <a:lnTo>
                          <a:pt x="17614" y="227330"/>
                        </a:lnTo>
                        <a:lnTo>
                          <a:pt x="16446" y="228625"/>
                        </a:lnTo>
                        <a:lnTo>
                          <a:pt x="16319" y="228803"/>
                        </a:lnTo>
                        <a:lnTo>
                          <a:pt x="16662" y="229273"/>
                        </a:lnTo>
                        <a:lnTo>
                          <a:pt x="18084" y="227596"/>
                        </a:lnTo>
                        <a:close/>
                      </a:path>
                      <a:path w="283209" h="267970">
                        <a:moveTo>
                          <a:pt x="19494" y="198882"/>
                        </a:moveTo>
                        <a:lnTo>
                          <a:pt x="18732" y="198882"/>
                        </a:lnTo>
                        <a:lnTo>
                          <a:pt x="18732" y="199491"/>
                        </a:lnTo>
                        <a:lnTo>
                          <a:pt x="18732" y="201206"/>
                        </a:lnTo>
                        <a:lnTo>
                          <a:pt x="14185" y="201206"/>
                        </a:lnTo>
                        <a:lnTo>
                          <a:pt x="14185" y="199491"/>
                        </a:lnTo>
                        <a:lnTo>
                          <a:pt x="18732" y="199491"/>
                        </a:lnTo>
                        <a:lnTo>
                          <a:pt x="18732" y="198882"/>
                        </a:lnTo>
                        <a:lnTo>
                          <a:pt x="13423" y="198882"/>
                        </a:lnTo>
                        <a:lnTo>
                          <a:pt x="13423" y="201841"/>
                        </a:lnTo>
                        <a:lnTo>
                          <a:pt x="19494" y="201841"/>
                        </a:lnTo>
                        <a:lnTo>
                          <a:pt x="19494" y="201206"/>
                        </a:lnTo>
                        <a:lnTo>
                          <a:pt x="19494" y="199491"/>
                        </a:lnTo>
                        <a:lnTo>
                          <a:pt x="19494" y="198882"/>
                        </a:lnTo>
                        <a:close/>
                      </a:path>
                      <a:path w="283209" h="267970">
                        <a:moveTo>
                          <a:pt x="20993" y="202882"/>
                        </a:moveTo>
                        <a:lnTo>
                          <a:pt x="11963" y="202882"/>
                        </a:lnTo>
                        <a:lnTo>
                          <a:pt x="11963" y="203555"/>
                        </a:lnTo>
                        <a:lnTo>
                          <a:pt x="14185" y="203555"/>
                        </a:lnTo>
                        <a:lnTo>
                          <a:pt x="13601" y="205930"/>
                        </a:lnTo>
                        <a:lnTo>
                          <a:pt x="14389" y="205930"/>
                        </a:lnTo>
                        <a:lnTo>
                          <a:pt x="14579" y="205181"/>
                        </a:lnTo>
                        <a:lnTo>
                          <a:pt x="18910" y="205181"/>
                        </a:lnTo>
                        <a:lnTo>
                          <a:pt x="18859" y="205930"/>
                        </a:lnTo>
                        <a:lnTo>
                          <a:pt x="18567" y="207022"/>
                        </a:lnTo>
                        <a:lnTo>
                          <a:pt x="17729" y="207429"/>
                        </a:lnTo>
                        <a:lnTo>
                          <a:pt x="16395" y="207429"/>
                        </a:lnTo>
                        <a:lnTo>
                          <a:pt x="16471" y="208102"/>
                        </a:lnTo>
                        <a:lnTo>
                          <a:pt x="17780" y="208102"/>
                        </a:lnTo>
                        <a:lnTo>
                          <a:pt x="19164" y="207492"/>
                        </a:lnTo>
                        <a:lnTo>
                          <a:pt x="19596" y="205930"/>
                        </a:lnTo>
                        <a:lnTo>
                          <a:pt x="19646" y="205181"/>
                        </a:lnTo>
                        <a:lnTo>
                          <a:pt x="19646" y="204558"/>
                        </a:lnTo>
                        <a:lnTo>
                          <a:pt x="14719" y="204558"/>
                        </a:lnTo>
                        <a:lnTo>
                          <a:pt x="14973" y="203555"/>
                        </a:lnTo>
                        <a:lnTo>
                          <a:pt x="20993" y="203555"/>
                        </a:lnTo>
                        <a:lnTo>
                          <a:pt x="20993" y="202882"/>
                        </a:lnTo>
                        <a:close/>
                      </a:path>
                      <a:path w="283209" h="267970">
                        <a:moveTo>
                          <a:pt x="21196" y="266598"/>
                        </a:moveTo>
                        <a:lnTo>
                          <a:pt x="18516" y="266598"/>
                        </a:lnTo>
                        <a:lnTo>
                          <a:pt x="18516" y="265798"/>
                        </a:lnTo>
                        <a:lnTo>
                          <a:pt x="20828" y="265798"/>
                        </a:lnTo>
                        <a:lnTo>
                          <a:pt x="20828" y="265201"/>
                        </a:lnTo>
                        <a:lnTo>
                          <a:pt x="18516" y="265201"/>
                        </a:lnTo>
                        <a:lnTo>
                          <a:pt x="18516" y="264553"/>
                        </a:lnTo>
                        <a:lnTo>
                          <a:pt x="20561" y="264553"/>
                        </a:lnTo>
                        <a:lnTo>
                          <a:pt x="20561" y="263956"/>
                        </a:lnTo>
                        <a:lnTo>
                          <a:pt x="20561" y="263156"/>
                        </a:lnTo>
                        <a:lnTo>
                          <a:pt x="20561" y="262636"/>
                        </a:lnTo>
                        <a:lnTo>
                          <a:pt x="20561" y="261874"/>
                        </a:lnTo>
                        <a:lnTo>
                          <a:pt x="20561" y="261289"/>
                        </a:lnTo>
                        <a:lnTo>
                          <a:pt x="19824" y="261289"/>
                        </a:lnTo>
                        <a:lnTo>
                          <a:pt x="19824" y="261874"/>
                        </a:lnTo>
                        <a:lnTo>
                          <a:pt x="19824" y="262636"/>
                        </a:lnTo>
                        <a:lnTo>
                          <a:pt x="19824" y="263156"/>
                        </a:lnTo>
                        <a:lnTo>
                          <a:pt x="19824" y="263956"/>
                        </a:lnTo>
                        <a:lnTo>
                          <a:pt x="18516" y="263956"/>
                        </a:lnTo>
                        <a:lnTo>
                          <a:pt x="18516" y="263169"/>
                        </a:lnTo>
                        <a:lnTo>
                          <a:pt x="19824" y="263156"/>
                        </a:lnTo>
                        <a:lnTo>
                          <a:pt x="19824" y="262636"/>
                        </a:lnTo>
                        <a:lnTo>
                          <a:pt x="18516" y="262636"/>
                        </a:lnTo>
                        <a:lnTo>
                          <a:pt x="18516" y="261874"/>
                        </a:lnTo>
                        <a:lnTo>
                          <a:pt x="19824" y="261874"/>
                        </a:lnTo>
                        <a:lnTo>
                          <a:pt x="19824" y="261289"/>
                        </a:lnTo>
                        <a:lnTo>
                          <a:pt x="18516" y="261289"/>
                        </a:lnTo>
                        <a:lnTo>
                          <a:pt x="18516" y="260362"/>
                        </a:lnTo>
                        <a:lnTo>
                          <a:pt x="21069" y="260362"/>
                        </a:lnTo>
                        <a:lnTo>
                          <a:pt x="21069" y="259791"/>
                        </a:lnTo>
                        <a:lnTo>
                          <a:pt x="18516" y="259791"/>
                        </a:lnTo>
                        <a:lnTo>
                          <a:pt x="18516" y="259029"/>
                        </a:lnTo>
                        <a:lnTo>
                          <a:pt x="20561" y="258572"/>
                        </a:lnTo>
                        <a:lnTo>
                          <a:pt x="20358" y="257898"/>
                        </a:lnTo>
                        <a:lnTo>
                          <a:pt x="18770" y="258216"/>
                        </a:lnTo>
                        <a:lnTo>
                          <a:pt x="17170" y="258394"/>
                        </a:lnTo>
                        <a:lnTo>
                          <a:pt x="15557" y="258483"/>
                        </a:lnTo>
                        <a:lnTo>
                          <a:pt x="15735" y="259194"/>
                        </a:lnTo>
                        <a:lnTo>
                          <a:pt x="17780" y="259029"/>
                        </a:lnTo>
                        <a:lnTo>
                          <a:pt x="17780" y="259791"/>
                        </a:lnTo>
                        <a:lnTo>
                          <a:pt x="15341" y="259791"/>
                        </a:lnTo>
                        <a:lnTo>
                          <a:pt x="15341" y="260362"/>
                        </a:lnTo>
                        <a:lnTo>
                          <a:pt x="17780" y="260362"/>
                        </a:lnTo>
                        <a:lnTo>
                          <a:pt x="17780" y="261289"/>
                        </a:lnTo>
                        <a:lnTo>
                          <a:pt x="17780" y="261874"/>
                        </a:lnTo>
                        <a:lnTo>
                          <a:pt x="17780" y="262636"/>
                        </a:lnTo>
                        <a:lnTo>
                          <a:pt x="17780" y="263169"/>
                        </a:lnTo>
                        <a:lnTo>
                          <a:pt x="17780" y="263956"/>
                        </a:lnTo>
                        <a:lnTo>
                          <a:pt x="16471" y="263956"/>
                        </a:lnTo>
                        <a:lnTo>
                          <a:pt x="16471" y="263169"/>
                        </a:lnTo>
                        <a:lnTo>
                          <a:pt x="17780" y="263169"/>
                        </a:lnTo>
                        <a:lnTo>
                          <a:pt x="17780" y="262636"/>
                        </a:lnTo>
                        <a:lnTo>
                          <a:pt x="16471" y="262636"/>
                        </a:lnTo>
                        <a:lnTo>
                          <a:pt x="16471" y="261874"/>
                        </a:lnTo>
                        <a:lnTo>
                          <a:pt x="17780" y="261874"/>
                        </a:lnTo>
                        <a:lnTo>
                          <a:pt x="17780" y="261289"/>
                        </a:lnTo>
                        <a:lnTo>
                          <a:pt x="15735" y="261289"/>
                        </a:lnTo>
                        <a:lnTo>
                          <a:pt x="15735" y="264553"/>
                        </a:lnTo>
                        <a:lnTo>
                          <a:pt x="17780" y="264553"/>
                        </a:lnTo>
                        <a:lnTo>
                          <a:pt x="17780" y="265201"/>
                        </a:lnTo>
                        <a:lnTo>
                          <a:pt x="15303" y="265201"/>
                        </a:lnTo>
                        <a:lnTo>
                          <a:pt x="15303" y="265798"/>
                        </a:lnTo>
                        <a:lnTo>
                          <a:pt x="17780" y="265798"/>
                        </a:lnTo>
                        <a:lnTo>
                          <a:pt x="17780" y="266598"/>
                        </a:lnTo>
                        <a:lnTo>
                          <a:pt x="14884" y="266598"/>
                        </a:lnTo>
                        <a:lnTo>
                          <a:pt x="14884" y="267208"/>
                        </a:lnTo>
                        <a:lnTo>
                          <a:pt x="21196" y="267208"/>
                        </a:lnTo>
                        <a:lnTo>
                          <a:pt x="21196" y="266598"/>
                        </a:lnTo>
                        <a:close/>
                      </a:path>
                      <a:path w="283209" h="267970">
                        <a:moveTo>
                          <a:pt x="21678" y="222758"/>
                        </a:moveTo>
                        <a:lnTo>
                          <a:pt x="15773" y="222758"/>
                        </a:lnTo>
                        <a:lnTo>
                          <a:pt x="15748" y="226910"/>
                        </a:lnTo>
                        <a:lnTo>
                          <a:pt x="15544" y="228041"/>
                        </a:lnTo>
                        <a:lnTo>
                          <a:pt x="15062" y="228955"/>
                        </a:lnTo>
                        <a:lnTo>
                          <a:pt x="15570" y="229273"/>
                        </a:lnTo>
                        <a:lnTo>
                          <a:pt x="16065" y="228231"/>
                        </a:lnTo>
                        <a:lnTo>
                          <a:pt x="16294" y="226910"/>
                        </a:lnTo>
                        <a:lnTo>
                          <a:pt x="16306" y="223189"/>
                        </a:lnTo>
                        <a:lnTo>
                          <a:pt x="18669" y="223189"/>
                        </a:lnTo>
                        <a:lnTo>
                          <a:pt x="18516" y="223964"/>
                        </a:lnTo>
                        <a:lnTo>
                          <a:pt x="17145" y="223964"/>
                        </a:lnTo>
                        <a:lnTo>
                          <a:pt x="17145" y="226910"/>
                        </a:lnTo>
                        <a:lnTo>
                          <a:pt x="18872" y="226910"/>
                        </a:lnTo>
                        <a:lnTo>
                          <a:pt x="18745" y="228777"/>
                        </a:lnTo>
                        <a:lnTo>
                          <a:pt x="18110" y="228803"/>
                        </a:lnTo>
                        <a:lnTo>
                          <a:pt x="18173" y="229273"/>
                        </a:lnTo>
                        <a:lnTo>
                          <a:pt x="18834" y="229273"/>
                        </a:lnTo>
                        <a:lnTo>
                          <a:pt x="19405" y="228625"/>
                        </a:lnTo>
                        <a:lnTo>
                          <a:pt x="19405" y="226910"/>
                        </a:lnTo>
                        <a:lnTo>
                          <a:pt x="21082" y="226910"/>
                        </a:lnTo>
                        <a:lnTo>
                          <a:pt x="21082" y="223964"/>
                        </a:lnTo>
                        <a:lnTo>
                          <a:pt x="20561" y="223964"/>
                        </a:lnTo>
                        <a:lnTo>
                          <a:pt x="20561" y="224383"/>
                        </a:lnTo>
                        <a:lnTo>
                          <a:pt x="20561" y="225234"/>
                        </a:lnTo>
                        <a:lnTo>
                          <a:pt x="20561" y="225653"/>
                        </a:lnTo>
                        <a:lnTo>
                          <a:pt x="20561" y="226504"/>
                        </a:lnTo>
                        <a:lnTo>
                          <a:pt x="17665" y="226504"/>
                        </a:lnTo>
                        <a:lnTo>
                          <a:pt x="17665" y="225653"/>
                        </a:lnTo>
                        <a:lnTo>
                          <a:pt x="20561" y="225653"/>
                        </a:lnTo>
                        <a:lnTo>
                          <a:pt x="20561" y="225234"/>
                        </a:lnTo>
                        <a:lnTo>
                          <a:pt x="17665" y="225234"/>
                        </a:lnTo>
                        <a:lnTo>
                          <a:pt x="17665" y="224383"/>
                        </a:lnTo>
                        <a:lnTo>
                          <a:pt x="20561" y="224383"/>
                        </a:lnTo>
                        <a:lnTo>
                          <a:pt x="20561" y="223964"/>
                        </a:lnTo>
                        <a:lnTo>
                          <a:pt x="19050" y="223964"/>
                        </a:lnTo>
                        <a:lnTo>
                          <a:pt x="19227" y="223189"/>
                        </a:lnTo>
                        <a:lnTo>
                          <a:pt x="21678" y="223189"/>
                        </a:lnTo>
                        <a:lnTo>
                          <a:pt x="21678" y="222758"/>
                        </a:lnTo>
                        <a:close/>
                      </a:path>
                      <a:path w="283209" h="267970">
                        <a:moveTo>
                          <a:pt x="21691" y="228777"/>
                        </a:moveTo>
                        <a:lnTo>
                          <a:pt x="20459" y="227330"/>
                        </a:lnTo>
                        <a:lnTo>
                          <a:pt x="20053" y="227647"/>
                        </a:lnTo>
                        <a:lnTo>
                          <a:pt x="21259" y="229273"/>
                        </a:lnTo>
                        <a:lnTo>
                          <a:pt x="21653" y="228955"/>
                        </a:lnTo>
                        <a:lnTo>
                          <a:pt x="21691" y="228777"/>
                        </a:lnTo>
                        <a:close/>
                      </a:path>
                      <a:path w="283209" h="267970">
                        <a:moveTo>
                          <a:pt x="33743" y="261785"/>
                        </a:moveTo>
                        <a:lnTo>
                          <a:pt x="32435" y="259003"/>
                        </a:lnTo>
                        <a:lnTo>
                          <a:pt x="31673" y="259499"/>
                        </a:lnTo>
                        <a:lnTo>
                          <a:pt x="32969" y="262191"/>
                        </a:lnTo>
                        <a:lnTo>
                          <a:pt x="33743" y="261785"/>
                        </a:lnTo>
                        <a:close/>
                      </a:path>
                      <a:path w="283209" h="267970">
                        <a:moveTo>
                          <a:pt x="33743" y="244830"/>
                        </a:moveTo>
                        <a:lnTo>
                          <a:pt x="32435" y="242036"/>
                        </a:lnTo>
                        <a:lnTo>
                          <a:pt x="31673" y="242531"/>
                        </a:lnTo>
                        <a:lnTo>
                          <a:pt x="32969" y="245237"/>
                        </a:lnTo>
                        <a:lnTo>
                          <a:pt x="33743" y="244830"/>
                        </a:lnTo>
                        <a:close/>
                      </a:path>
                      <a:path w="283209" h="267970">
                        <a:moveTo>
                          <a:pt x="33743" y="224777"/>
                        </a:moveTo>
                        <a:lnTo>
                          <a:pt x="32435" y="221996"/>
                        </a:lnTo>
                        <a:lnTo>
                          <a:pt x="31673" y="222491"/>
                        </a:lnTo>
                        <a:lnTo>
                          <a:pt x="32969" y="225183"/>
                        </a:lnTo>
                        <a:lnTo>
                          <a:pt x="33743" y="224777"/>
                        </a:lnTo>
                        <a:close/>
                      </a:path>
                      <a:path w="283209" h="267970">
                        <a:moveTo>
                          <a:pt x="39357" y="259308"/>
                        </a:moveTo>
                        <a:lnTo>
                          <a:pt x="38506" y="258902"/>
                        </a:lnTo>
                        <a:lnTo>
                          <a:pt x="37160" y="261747"/>
                        </a:lnTo>
                        <a:lnTo>
                          <a:pt x="37820" y="262242"/>
                        </a:lnTo>
                        <a:lnTo>
                          <a:pt x="39357" y="259308"/>
                        </a:lnTo>
                        <a:close/>
                      </a:path>
                      <a:path w="283209" h="267970">
                        <a:moveTo>
                          <a:pt x="39357" y="242354"/>
                        </a:moveTo>
                        <a:lnTo>
                          <a:pt x="38506" y="241947"/>
                        </a:lnTo>
                        <a:lnTo>
                          <a:pt x="37160" y="244779"/>
                        </a:lnTo>
                        <a:lnTo>
                          <a:pt x="37820" y="245275"/>
                        </a:lnTo>
                        <a:lnTo>
                          <a:pt x="39357" y="242354"/>
                        </a:lnTo>
                        <a:close/>
                      </a:path>
                      <a:path w="283209" h="267970">
                        <a:moveTo>
                          <a:pt x="39357" y="222300"/>
                        </a:moveTo>
                        <a:lnTo>
                          <a:pt x="38506" y="221907"/>
                        </a:lnTo>
                        <a:lnTo>
                          <a:pt x="37160" y="224739"/>
                        </a:lnTo>
                        <a:lnTo>
                          <a:pt x="37820" y="225234"/>
                        </a:lnTo>
                        <a:lnTo>
                          <a:pt x="39357" y="222300"/>
                        </a:lnTo>
                        <a:close/>
                      </a:path>
                      <a:path w="283209" h="267970">
                        <a:moveTo>
                          <a:pt x="40525" y="262826"/>
                        </a:moveTo>
                        <a:lnTo>
                          <a:pt x="35902" y="262826"/>
                        </a:lnTo>
                        <a:lnTo>
                          <a:pt x="35902" y="258368"/>
                        </a:lnTo>
                        <a:lnTo>
                          <a:pt x="39814" y="258368"/>
                        </a:lnTo>
                        <a:lnTo>
                          <a:pt x="39814" y="257695"/>
                        </a:lnTo>
                        <a:lnTo>
                          <a:pt x="31178" y="257695"/>
                        </a:lnTo>
                        <a:lnTo>
                          <a:pt x="31178" y="258368"/>
                        </a:lnTo>
                        <a:lnTo>
                          <a:pt x="35077" y="258368"/>
                        </a:lnTo>
                        <a:lnTo>
                          <a:pt x="35077" y="262826"/>
                        </a:lnTo>
                        <a:lnTo>
                          <a:pt x="30454" y="262826"/>
                        </a:lnTo>
                        <a:lnTo>
                          <a:pt x="30454" y="263486"/>
                        </a:lnTo>
                        <a:lnTo>
                          <a:pt x="35077" y="263486"/>
                        </a:lnTo>
                        <a:lnTo>
                          <a:pt x="35077" y="267360"/>
                        </a:lnTo>
                        <a:lnTo>
                          <a:pt x="35902" y="267360"/>
                        </a:lnTo>
                        <a:lnTo>
                          <a:pt x="35902" y="263486"/>
                        </a:lnTo>
                        <a:lnTo>
                          <a:pt x="40525" y="263486"/>
                        </a:lnTo>
                        <a:lnTo>
                          <a:pt x="40525" y="262826"/>
                        </a:lnTo>
                        <a:close/>
                      </a:path>
                      <a:path w="283209" h="267970">
                        <a:moveTo>
                          <a:pt x="40525" y="245859"/>
                        </a:moveTo>
                        <a:lnTo>
                          <a:pt x="35902" y="245859"/>
                        </a:lnTo>
                        <a:lnTo>
                          <a:pt x="35902" y="241414"/>
                        </a:lnTo>
                        <a:lnTo>
                          <a:pt x="39814" y="241414"/>
                        </a:lnTo>
                        <a:lnTo>
                          <a:pt x="39814" y="240728"/>
                        </a:lnTo>
                        <a:lnTo>
                          <a:pt x="31178" y="240728"/>
                        </a:lnTo>
                        <a:lnTo>
                          <a:pt x="31178" y="241414"/>
                        </a:lnTo>
                        <a:lnTo>
                          <a:pt x="35077" y="241414"/>
                        </a:lnTo>
                        <a:lnTo>
                          <a:pt x="35077" y="245859"/>
                        </a:lnTo>
                        <a:lnTo>
                          <a:pt x="30454" y="245859"/>
                        </a:lnTo>
                        <a:lnTo>
                          <a:pt x="30454" y="246532"/>
                        </a:lnTo>
                        <a:lnTo>
                          <a:pt x="35077" y="246532"/>
                        </a:lnTo>
                        <a:lnTo>
                          <a:pt x="35077" y="250393"/>
                        </a:lnTo>
                        <a:lnTo>
                          <a:pt x="35902" y="250393"/>
                        </a:lnTo>
                        <a:lnTo>
                          <a:pt x="35902" y="246532"/>
                        </a:lnTo>
                        <a:lnTo>
                          <a:pt x="40525" y="246532"/>
                        </a:lnTo>
                        <a:lnTo>
                          <a:pt x="40525" y="245859"/>
                        </a:lnTo>
                        <a:close/>
                      </a:path>
                      <a:path w="283209" h="267970">
                        <a:moveTo>
                          <a:pt x="40525" y="225818"/>
                        </a:moveTo>
                        <a:lnTo>
                          <a:pt x="35902" y="225818"/>
                        </a:lnTo>
                        <a:lnTo>
                          <a:pt x="35902" y="221361"/>
                        </a:lnTo>
                        <a:lnTo>
                          <a:pt x="39814" y="221361"/>
                        </a:lnTo>
                        <a:lnTo>
                          <a:pt x="39814" y="220687"/>
                        </a:lnTo>
                        <a:lnTo>
                          <a:pt x="31178" y="220687"/>
                        </a:lnTo>
                        <a:lnTo>
                          <a:pt x="31178" y="221361"/>
                        </a:lnTo>
                        <a:lnTo>
                          <a:pt x="35077" y="221361"/>
                        </a:lnTo>
                        <a:lnTo>
                          <a:pt x="35077" y="225818"/>
                        </a:lnTo>
                        <a:lnTo>
                          <a:pt x="30454" y="225818"/>
                        </a:lnTo>
                        <a:lnTo>
                          <a:pt x="30454" y="226479"/>
                        </a:lnTo>
                        <a:lnTo>
                          <a:pt x="35077" y="226479"/>
                        </a:lnTo>
                        <a:lnTo>
                          <a:pt x="35077" y="230352"/>
                        </a:lnTo>
                        <a:lnTo>
                          <a:pt x="35902" y="230352"/>
                        </a:lnTo>
                        <a:lnTo>
                          <a:pt x="35902" y="226479"/>
                        </a:lnTo>
                        <a:lnTo>
                          <a:pt x="40525" y="226479"/>
                        </a:lnTo>
                        <a:lnTo>
                          <a:pt x="40525" y="225818"/>
                        </a:lnTo>
                        <a:close/>
                      </a:path>
                      <a:path w="283209" h="267970">
                        <a:moveTo>
                          <a:pt x="50431" y="258406"/>
                        </a:moveTo>
                        <a:lnTo>
                          <a:pt x="49161" y="257098"/>
                        </a:lnTo>
                        <a:lnTo>
                          <a:pt x="48577" y="257594"/>
                        </a:lnTo>
                        <a:lnTo>
                          <a:pt x="49707" y="258940"/>
                        </a:lnTo>
                        <a:lnTo>
                          <a:pt x="50431" y="258406"/>
                        </a:lnTo>
                        <a:close/>
                      </a:path>
                      <a:path w="283209" h="267970">
                        <a:moveTo>
                          <a:pt x="50431" y="241439"/>
                        </a:moveTo>
                        <a:lnTo>
                          <a:pt x="49161" y="240144"/>
                        </a:lnTo>
                        <a:lnTo>
                          <a:pt x="48577" y="240639"/>
                        </a:lnTo>
                        <a:lnTo>
                          <a:pt x="49707" y="241985"/>
                        </a:lnTo>
                        <a:lnTo>
                          <a:pt x="50431" y="241439"/>
                        </a:lnTo>
                        <a:close/>
                      </a:path>
                      <a:path w="283209" h="267970">
                        <a:moveTo>
                          <a:pt x="50431" y="221399"/>
                        </a:moveTo>
                        <a:lnTo>
                          <a:pt x="49161" y="220103"/>
                        </a:lnTo>
                        <a:lnTo>
                          <a:pt x="48577" y="220586"/>
                        </a:lnTo>
                        <a:lnTo>
                          <a:pt x="49707" y="221932"/>
                        </a:lnTo>
                        <a:lnTo>
                          <a:pt x="50431" y="221399"/>
                        </a:lnTo>
                        <a:close/>
                      </a:path>
                      <a:path w="283209" h="267970">
                        <a:moveTo>
                          <a:pt x="51587" y="265277"/>
                        </a:moveTo>
                        <a:lnTo>
                          <a:pt x="50736" y="264833"/>
                        </a:lnTo>
                        <a:lnTo>
                          <a:pt x="50457" y="265887"/>
                        </a:lnTo>
                        <a:lnTo>
                          <a:pt x="50012" y="266280"/>
                        </a:lnTo>
                        <a:lnTo>
                          <a:pt x="49034" y="265379"/>
                        </a:lnTo>
                        <a:lnTo>
                          <a:pt x="48742" y="264833"/>
                        </a:lnTo>
                        <a:lnTo>
                          <a:pt x="48755" y="264515"/>
                        </a:lnTo>
                        <a:lnTo>
                          <a:pt x="49364" y="263715"/>
                        </a:lnTo>
                        <a:lnTo>
                          <a:pt x="50088" y="262445"/>
                        </a:lnTo>
                        <a:lnTo>
                          <a:pt x="50647" y="261048"/>
                        </a:lnTo>
                        <a:lnTo>
                          <a:pt x="49885" y="260654"/>
                        </a:lnTo>
                        <a:lnTo>
                          <a:pt x="49466" y="261823"/>
                        </a:lnTo>
                        <a:lnTo>
                          <a:pt x="48958" y="262839"/>
                        </a:lnTo>
                        <a:lnTo>
                          <a:pt x="48336" y="263715"/>
                        </a:lnTo>
                        <a:lnTo>
                          <a:pt x="48183" y="262813"/>
                        </a:lnTo>
                        <a:lnTo>
                          <a:pt x="48056" y="261480"/>
                        </a:lnTo>
                        <a:lnTo>
                          <a:pt x="48044" y="259715"/>
                        </a:lnTo>
                        <a:lnTo>
                          <a:pt x="51269" y="259715"/>
                        </a:lnTo>
                        <a:lnTo>
                          <a:pt x="51269" y="259029"/>
                        </a:lnTo>
                        <a:lnTo>
                          <a:pt x="48044" y="259029"/>
                        </a:lnTo>
                        <a:lnTo>
                          <a:pt x="48044" y="257098"/>
                        </a:lnTo>
                        <a:lnTo>
                          <a:pt x="47231" y="257098"/>
                        </a:lnTo>
                        <a:lnTo>
                          <a:pt x="47231" y="259029"/>
                        </a:lnTo>
                        <a:lnTo>
                          <a:pt x="42329" y="259029"/>
                        </a:lnTo>
                        <a:lnTo>
                          <a:pt x="42240" y="264833"/>
                        </a:lnTo>
                        <a:lnTo>
                          <a:pt x="41935" y="265887"/>
                        </a:lnTo>
                        <a:lnTo>
                          <a:pt x="41249" y="266814"/>
                        </a:lnTo>
                        <a:lnTo>
                          <a:pt x="41960" y="267360"/>
                        </a:lnTo>
                        <a:lnTo>
                          <a:pt x="42748" y="266179"/>
                        </a:lnTo>
                        <a:lnTo>
                          <a:pt x="43040" y="265036"/>
                        </a:lnTo>
                        <a:lnTo>
                          <a:pt x="43141" y="262178"/>
                        </a:lnTo>
                        <a:lnTo>
                          <a:pt x="45339" y="262178"/>
                        </a:lnTo>
                        <a:lnTo>
                          <a:pt x="45300" y="263652"/>
                        </a:lnTo>
                        <a:lnTo>
                          <a:pt x="45199" y="264363"/>
                        </a:lnTo>
                        <a:lnTo>
                          <a:pt x="44538" y="264782"/>
                        </a:lnTo>
                        <a:lnTo>
                          <a:pt x="43903" y="264782"/>
                        </a:lnTo>
                        <a:lnTo>
                          <a:pt x="43992" y="265506"/>
                        </a:lnTo>
                        <a:lnTo>
                          <a:pt x="44665" y="265506"/>
                        </a:lnTo>
                        <a:lnTo>
                          <a:pt x="45783" y="265036"/>
                        </a:lnTo>
                        <a:lnTo>
                          <a:pt x="46062" y="263728"/>
                        </a:lnTo>
                        <a:lnTo>
                          <a:pt x="46151" y="262178"/>
                        </a:lnTo>
                        <a:lnTo>
                          <a:pt x="46151" y="261518"/>
                        </a:lnTo>
                        <a:lnTo>
                          <a:pt x="43141" y="261518"/>
                        </a:lnTo>
                        <a:lnTo>
                          <a:pt x="43141" y="259715"/>
                        </a:lnTo>
                        <a:lnTo>
                          <a:pt x="47231" y="259715"/>
                        </a:lnTo>
                        <a:lnTo>
                          <a:pt x="47320" y="262813"/>
                        </a:lnTo>
                        <a:lnTo>
                          <a:pt x="47498" y="263728"/>
                        </a:lnTo>
                        <a:lnTo>
                          <a:pt x="47713" y="264553"/>
                        </a:lnTo>
                        <a:lnTo>
                          <a:pt x="45034" y="266674"/>
                        </a:lnTo>
                        <a:lnTo>
                          <a:pt x="45618" y="267360"/>
                        </a:lnTo>
                        <a:lnTo>
                          <a:pt x="48044" y="265379"/>
                        </a:lnTo>
                        <a:lnTo>
                          <a:pt x="48488" y="266179"/>
                        </a:lnTo>
                        <a:lnTo>
                          <a:pt x="50101" y="267360"/>
                        </a:lnTo>
                        <a:lnTo>
                          <a:pt x="51155" y="266700"/>
                        </a:lnTo>
                        <a:lnTo>
                          <a:pt x="51282" y="266280"/>
                        </a:lnTo>
                        <a:lnTo>
                          <a:pt x="51587" y="265277"/>
                        </a:lnTo>
                        <a:close/>
                      </a:path>
                      <a:path w="283209" h="267970">
                        <a:moveTo>
                          <a:pt x="51587" y="248323"/>
                        </a:moveTo>
                        <a:lnTo>
                          <a:pt x="50736" y="247865"/>
                        </a:lnTo>
                        <a:lnTo>
                          <a:pt x="50457" y="248932"/>
                        </a:lnTo>
                        <a:lnTo>
                          <a:pt x="50012" y="249313"/>
                        </a:lnTo>
                        <a:lnTo>
                          <a:pt x="49047" y="248424"/>
                        </a:lnTo>
                        <a:lnTo>
                          <a:pt x="48742" y="247865"/>
                        </a:lnTo>
                        <a:lnTo>
                          <a:pt x="48755" y="247561"/>
                        </a:lnTo>
                        <a:lnTo>
                          <a:pt x="49364" y="246761"/>
                        </a:lnTo>
                        <a:lnTo>
                          <a:pt x="50088" y="245491"/>
                        </a:lnTo>
                        <a:lnTo>
                          <a:pt x="50647" y="244094"/>
                        </a:lnTo>
                        <a:lnTo>
                          <a:pt x="49885" y="243687"/>
                        </a:lnTo>
                        <a:lnTo>
                          <a:pt x="49466" y="244856"/>
                        </a:lnTo>
                        <a:lnTo>
                          <a:pt x="48958" y="245884"/>
                        </a:lnTo>
                        <a:lnTo>
                          <a:pt x="48348" y="246761"/>
                        </a:lnTo>
                        <a:lnTo>
                          <a:pt x="48183" y="245859"/>
                        </a:lnTo>
                        <a:lnTo>
                          <a:pt x="48056" y="244551"/>
                        </a:lnTo>
                        <a:lnTo>
                          <a:pt x="48044" y="242747"/>
                        </a:lnTo>
                        <a:lnTo>
                          <a:pt x="51269" y="242747"/>
                        </a:lnTo>
                        <a:lnTo>
                          <a:pt x="51269" y="242074"/>
                        </a:lnTo>
                        <a:lnTo>
                          <a:pt x="48044" y="242074"/>
                        </a:lnTo>
                        <a:lnTo>
                          <a:pt x="48044" y="240144"/>
                        </a:lnTo>
                        <a:lnTo>
                          <a:pt x="47231" y="240144"/>
                        </a:lnTo>
                        <a:lnTo>
                          <a:pt x="47231" y="242074"/>
                        </a:lnTo>
                        <a:lnTo>
                          <a:pt x="42329" y="242074"/>
                        </a:lnTo>
                        <a:lnTo>
                          <a:pt x="42291" y="247700"/>
                        </a:lnTo>
                        <a:lnTo>
                          <a:pt x="41960" y="248881"/>
                        </a:lnTo>
                        <a:lnTo>
                          <a:pt x="41249" y="249859"/>
                        </a:lnTo>
                        <a:lnTo>
                          <a:pt x="41960" y="250393"/>
                        </a:lnTo>
                        <a:lnTo>
                          <a:pt x="42748" y="249224"/>
                        </a:lnTo>
                        <a:lnTo>
                          <a:pt x="43040" y="248081"/>
                        </a:lnTo>
                        <a:lnTo>
                          <a:pt x="43141" y="245224"/>
                        </a:lnTo>
                        <a:lnTo>
                          <a:pt x="45339" y="245224"/>
                        </a:lnTo>
                        <a:lnTo>
                          <a:pt x="45300" y="246684"/>
                        </a:lnTo>
                        <a:lnTo>
                          <a:pt x="45199" y="247396"/>
                        </a:lnTo>
                        <a:lnTo>
                          <a:pt x="44538" y="247827"/>
                        </a:lnTo>
                        <a:lnTo>
                          <a:pt x="43903" y="247827"/>
                        </a:lnTo>
                        <a:lnTo>
                          <a:pt x="43992" y="248551"/>
                        </a:lnTo>
                        <a:lnTo>
                          <a:pt x="44665" y="248551"/>
                        </a:lnTo>
                        <a:lnTo>
                          <a:pt x="45783" y="248081"/>
                        </a:lnTo>
                        <a:lnTo>
                          <a:pt x="46062" y="246773"/>
                        </a:lnTo>
                        <a:lnTo>
                          <a:pt x="46151" y="245224"/>
                        </a:lnTo>
                        <a:lnTo>
                          <a:pt x="46151" y="244551"/>
                        </a:lnTo>
                        <a:lnTo>
                          <a:pt x="43141" y="244551"/>
                        </a:lnTo>
                        <a:lnTo>
                          <a:pt x="43141" y="242747"/>
                        </a:lnTo>
                        <a:lnTo>
                          <a:pt x="47231" y="242747"/>
                        </a:lnTo>
                        <a:lnTo>
                          <a:pt x="47320" y="245859"/>
                        </a:lnTo>
                        <a:lnTo>
                          <a:pt x="47498" y="246773"/>
                        </a:lnTo>
                        <a:lnTo>
                          <a:pt x="47713" y="247586"/>
                        </a:lnTo>
                        <a:lnTo>
                          <a:pt x="45034" y="249720"/>
                        </a:lnTo>
                        <a:lnTo>
                          <a:pt x="45618" y="250393"/>
                        </a:lnTo>
                        <a:lnTo>
                          <a:pt x="48044" y="248424"/>
                        </a:lnTo>
                        <a:lnTo>
                          <a:pt x="48488" y="249224"/>
                        </a:lnTo>
                        <a:lnTo>
                          <a:pt x="50101" y="250393"/>
                        </a:lnTo>
                        <a:lnTo>
                          <a:pt x="51155" y="249745"/>
                        </a:lnTo>
                        <a:lnTo>
                          <a:pt x="51282" y="249313"/>
                        </a:lnTo>
                        <a:lnTo>
                          <a:pt x="51587" y="248323"/>
                        </a:lnTo>
                        <a:close/>
                      </a:path>
                      <a:path w="283209" h="267970">
                        <a:moveTo>
                          <a:pt x="51587" y="228269"/>
                        </a:moveTo>
                        <a:lnTo>
                          <a:pt x="50736" y="227825"/>
                        </a:lnTo>
                        <a:lnTo>
                          <a:pt x="50457" y="228879"/>
                        </a:lnTo>
                        <a:lnTo>
                          <a:pt x="50012" y="229273"/>
                        </a:lnTo>
                        <a:lnTo>
                          <a:pt x="49034" y="228371"/>
                        </a:lnTo>
                        <a:lnTo>
                          <a:pt x="48742" y="227825"/>
                        </a:lnTo>
                        <a:lnTo>
                          <a:pt x="48755" y="227507"/>
                        </a:lnTo>
                        <a:lnTo>
                          <a:pt x="49364" y="226707"/>
                        </a:lnTo>
                        <a:lnTo>
                          <a:pt x="50088" y="225437"/>
                        </a:lnTo>
                        <a:lnTo>
                          <a:pt x="50647" y="224040"/>
                        </a:lnTo>
                        <a:lnTo>
                          <a:pt x="49885" y="223647"/>
                        </a:lnTo>
                        <a:lnTo>
                          <a:pt x="49466" y="224815"/>
                        </a:lnTo>
                        <a:lnTo>
                          <a:pt x="48958" y="225831"/>
                        </a:lnTo>
                        <a:lnTo>
                          <a:pt x="48336" y="226707"/>
                        </a:lnTo>
                        <a:lnTo>
                          <a:pt x="48183" y="225806"/>
                        </a:lnTo>
                        <a:lnTo>
                          <a:pt x="48056" y="224472"/>
                        </a:lnTo>
                        <a:lnTo>
                          <a:pt x="48044" y="222707"/>
                        </a:lnTo>
                        <a:lnTo>
                          <a:pt x="51269" y="222707"/>
                        </a:lnTo>
                        <a:lnTo>
                          <a:pt x="51269" y="222021"/>
                        </a:lnTo>
                        <a:lnTo>
                          <a:pt x="48044" y="222021"/>
                        </a:lnTo>
                        <a:lnTo>
                          <a:pt x="48044" y="220103"/>
                        </a:lnTo>
                        <a:lnTo>
                          <a:pt x="47231" y="220103"/>
                        </a:lnTo>
                        <a:lnTo>
                          <a:pt x="47231" y="222021"/>
                        </a:lnTo>
                        <a:lnTo>
                          <a:pt x="42329" y="222021"/>
                        </a:lnTo>
                        <a:lnTo>
                          <a:pt x="42240" y="227825"/>
                        </a:lnTo>
                        <a:lnTo>
                          <a:pt x="41935" y="228879"/>
                        </a:lnTo>
                        <a:lnTo>
                          <a:pt x="41249" y="229806"/>
                        </a:lnTo>
                        <a:lnTo>
                          <a:pt x="41960" y="230352"/>
                        </a:lnTo>
                        <a:lnTo>
                          <a:pt x="42748" y="229184"/>
                        </a:lnTo>
                        <a:lnTo>
                          <a:pt x="43053" y="228028"/>
                        </a:lnTo>
                        <a:lnTo>
                          <a:pt x="43141" y="225171"/>
                        </a:lnTo>
                        <a:lnTo>
                          <a:pt x="45339" y="225171"/>
                        </a:lnTo>
                        <a:lnTo>
                          <a:pt x="45300" y="226644"/>
                        </a:lnTo>
                        <a:lnTo>
                          <a:pt x="45199" y="227355"/>
                        </a:lnTo>
                        <a:lnTo>
                          <a:pt x="44538" y="227774"/>
                        </a:lnTo>
                        <a:lnTo>
                          <a:pt x="43903" y="227774"/>
                        </a:lnTo>
                        <a:lnTo>
                          <a:pt x="43992" y="228498"/>
                        </a:lnTo>
                        <a:lnTo>
                          <a:pt x="44665" y="228498"/>
                        </a:lnTo>
                        <a:lnTo>
                          <a:pt x="45783" y="228028"/>
                        </a:lnTo>
                        <a:lnTo>
                          <a:pt x="46062" y="226720"/>
                        </a:lnTo>
                        <a:lnTo>
                          <a:pt x="46151" y="225171"/>
                        </a:lnTo>
                        <a:lnTo>
                          <a:pt x="46151" y="224510"/>
                        </a:lnTo>
                        <a:lnTo>
                          <a:pt x="43141" y="224510"/>
                        </a:lnTo>
                        <a:lnTo>
                          <a:pt x="43141" y="222707"/>
                        </a:lnTo>
                        <a:lnTo>
                          <a:pt x="47231" y="222707"/>
                        </a:lnTo>
                        <a:lnTo>
                          <a:pt x="47320" y="225806"/>
                        </a:lnTo>
                        <a:lnTo>
                          <a:pt x="47498" y="226720"/>
                        </a:lnTo>
                        <a:lnTo>
                          <a:pt x="47713" y="227545"/>
                        </a:lnTo>
                        <a:lnTo>
                          <a:pt x="45034" y="229666"/>
                        </a:lnTo>
                        <a:lnTo>
                          <a:pt x="45618" y="230352"/>
                        </a:lnTo>
                        <a:lnTo>
                          <a:pt x="48044" y="228371"/>
                        </a:lnTo>
                        <a:lnTo>
                          <a:pt x="48488" y="229184"/>
                        </a:lnTo>
                        <a:lnTo>
                          <a:pt x="50101" y="230352"/>
                        </a:lnTo>
                        <a:lnTo>
                          <a:pt x="51155" y="229692"/>
                        </a:lnTo>
                        <a:lnTo>
                          <a:pt x="51282" y="229273"/>
                        </a:lnTo>
                        <a:lnTo>
                          <a:pt x="51587" y="228269"/>
                        </a:lnTo>
                        <a:close/>
                      </a:path>
                      <a:path w="283209" h="267970">
                        <a:moveTo>
                          <a:pt x="51777" y="50774"/>
                        </a:moveTo>
                        <a:lnTo>
                          <a:pt x="51231" y="49441"/>
                        </a:lnTo>
                        <a:lnTo>
                          <a:pt x="50774" y="48983"/>
                        </a:lnTo>
                        <a:lnTo>
                          <a:pt x="50774" y="50774"/>
                        </a:lnTo>
                        <a:lnTo>
                          <a:pt x="50761" y="53949"/>
                        </a:lnTo>
                        <a:lnTo>
                          <a:pt x="50419" y="54800"/>
                        </a:lnTo>
                        <a:lnTo>
                          <a:pt x="48590" y="56629"/>
                        </a:lnTo>
                        <a:lnTo>
                          <a:pt x="47485" y="57073"/>
                        </a:lnTo>
                        <a:lnTo>
                          <a:pt x="44856" y="57073"/>
                        </a:lnTo>
                        <a:lnTo>
                          <a:pt x="43738" y="56629"/>
                        </a:lnTo>
                        <a:lnTo>
                          <a:pt x="41846" y="54800"/>
                        </a:lnTo>
                        <a:lnTo>
                          <a:pt x="41490" y="53949"/>
                        </a:lnTo>
                        <a:lnTo>
                          <a:pt x="41465" y="50774"/>
                        </a:lnTo>
                        <a:lnTo>
                          <a:pt x="41833" y="49885"/>
                        </a:lnTo>
                        <a:lnTo>
                          <a:pt x="43688" y="47955"/>
                        </a:lnTo>
                        <a:lnTo>
                          <a:pt x="44818" y="47472"/>
                        </a:lnTo>
                        <a:lnTo>
                          <a:pt x="47485" y="47472"/>
                        </a:lnTo>
                        <a:lnTo>
                          <a:pt x="48590" y="47955"/>
                        </a:lnTo>
                        <a:lnTo>
                          <a:pt x="49517" y="48907"/>
                        </a:lnTo>
                        <a:lnTo>
                          <a:pt x="50419" y="49885"/>
                        </a:lnTo>
                        <a:lnTo>
                          <a:pt x="50774" y="50774"/>
                        </a:lnTo>
                        <a:lnTo>
                          <a:pt x="50774" y="48983"/>
                        </a:lnTo>
                        <a:lnTo>
                          <a:pt x="49276" y="47472"/>
                        </a:lnTo>
                        <a:lnTo>
                          <a:pt x="49047" y="47231"/>
                        </a:lnTo>
                        <a:lnTo>
                          <a:pt x="47726" y="46672"/>
                        </a:lnTo>
                        <a:lnTo>
                          <a:pt x="44589" y="46672"/>
                        </a:lnTo>
                        <a:lnTo>
                          <a:pt x="43243" y="47231"/>
                        </a:lnTo>
                        <a:lnTo>
                          <a:pt x="41059" y="49441"/>
                        </a:lnTo>
                        <a:lnTo>
                          <a:pt x="40513" y="50774"/>
                        </a:lnTo>
                        <a:lnTo>
                          <a:pt x="40513" y="53949"/>
                        </a:lnTo>
                        <a:lnTo>
                          <a:pt x="41071" y="55270"/>
                        </a:lnTo>
                        <a:lnTo>
                          <a:pt x="43281" y="57365"/>
                        </a:lnTo>
                        <a:lnTo>
                          <a:pt x="44627" y="57886"/>
                        </a:lnTo>
                        <a:lnTo>
                          <a:pt x="47726" y="57886"/>
                        </a:lnTo>
                        <a:lnTo>
                          <a:pt x="49047" y="57365"/>
                        </a:lnTo>
                        <a:lnTo>
                          <a:pt x="49352" y="57073"/>
                        </a:lnTo>
                        <a:lnTo>
                          <a:pt x="51231" y="55270"/>
                        </a:lnTo>
                        <a:lnTo>
                          <a:pt x="51777" y="53949"/>
                        </a:lnTo>
                        <a:lnTo>
                          <a:pt x="51777" y="50774"/>
                        </a:lnTo>
                        <a:close/>
                      </a:path>
                      <a:path w="283209" h="267970">
                        <a:moveTo>
                          <a:pt x="55956" y="1104"/>
                        </a:moveTo>
                        <a:lnTo>
                          <a:pt x="54711" y="1104"/>
                        </a:lnTo>
                        <a:lnTo>
                          <a:pt x="54711" y="2133"/>
                        </a:lnTo>
                        <a:lnTo>
                          <a:pt x="54711" y="7505"/>
                        </a:lnTo>
                        <a:lnTo>
                          <a:pt x="54711" y="8534"/>
                        </a:lnTo>
                        <a:lnTo>
                          <a:pt x="54711" y="13690"/>
                        </a:lnTo>
                        <a:lnTo>
                          <a:pt x="44805" y="13690"/>
                        </a:lnTo>
                        <a:lnTo>
                          <a:pt x="44805" y="8534"/>
                        </a:lnTo>
                        <a:lnTo>
                          <a:pt x="54711" y="8534"/>
                        </a:lnTo>
                        <a:lnTo>
                          <a:pt x="54711" y="7505"/>
                        </a:lnTo>
                        <a:lnTo>
                          <a:pt x="44805" y="7505"/>
                        </a:lnTo>
                        <a:lnTo>
                          <a:pt x="44805" y="2133"/>
                        </a:lnTo>
                        <a:lnTo>
                          <a:pt x="54711" y="2133"/>
                        </a:lnTo>
                        <a:lnTo>
                          <a:pt x="54711" y="1104"/>
                        </a:lnTo>
                        <a:lnTo>
                          <a:pt x="43573" y="1104"/>
                        </a:lnTo>
                        <a:lnTo>
                          <a:pt x="43573" y="15684"/>
                        </a:lnTo>
                        <a:lnTo>
                          <a:pt x="44805" y="15684"/>
                        </a:lnTo>
                        <a:lnTo>
                          <a:pt x="44805" y="14732"/>
                        </a:lnTo>
                        <a:lnTo>
                          <a:pt x="54711" y="14732"/>
                        </a:lnTo>
                        <a:lnTo>
                          <a:pt x="54711" y="15684"/>
                        </a:lnTo>
                        <a:lnTo>
                          <a:pt x="55956" y="15684"/>
                        </a:lnTo>
                        <a:lnTo>
                          <a:pt x="55956" y="14732"/>
                        </a:lnTo>
                        <a:lnTo>
                          <a:pt x="55956" y="13690"/>
                        </a:lnTo>
                        <a:lnTo>
                          <a:pt x="55956" y="8534"/>
                        </a:lnTo>
                        <a:lnTo>
                          <a:pt x="55956" y="7505"/>
                        </a:lnTo>
                        <a:lnTo>
                          <a:pt x="55956" y="2133"/>
                        </a:lnTo>
                        <a:lnTo>
                          <a:pt x="55956" y="1104"/>
                        </a:lnTo>
                        <a:close/>
                      </a:path>
                      <a:path w="283209" h="267970">
                        <a:moveTo>
                          <a:pt x="66014" y="50774"/>
                        </a:moveTo>
                        <a:lnTo>
                          <a:pt x="65468" y="49441"/>
                        </a:lnTo>
                        <a:lnTo>
                          <a:pt x="65011" y="48983"/>
                        </a:lnTo>
                        <a:lnTo>
                          <a:pt x="65011" y="50774"/>
                        </a:lnTo>
                        <a:lnTo>
                          <a:pt x="64998" y="53949"/>
                        </a:lnTo>
                        <a:lnTo>
                          <a:pt x="64655" y="54800"/>
                        </a:lnTo>
                        <a:lnTo>
                          <a:pt x="62826" y="56629"/>
                        </a:lnTo>
                        <a:lnTo>
                          <a:pt x="61722" y="57073"/>
                        </a:lnTo>
                        <a:lnTo>
                          <a:pt x="59093" y="57073"/>
                        </a:lnTo>
                        <a:lnTo>
                          <a:pt x="57975" y="56629"/>
                        </a:lnTo>
                        <a:lnTo>
                          <a:pt x="56070" y="54800"/>
                        </a:lnTo>
                        <a:lnTo>
                          <a:pt x="55714" y="53949"/>
                        </a:lnTo>
                        <a:lnTo>
                          <a:pt x="55689" y="50774"/>
                        </a:lnTo>
                        <a:lnTo>
                          <a:pt x="56070" y="49885"/>
                        </a:lnTo>
                        <a:lnTo>
                          <a:pt x="57924" y="47955"/>
                        </a:lnTo>
                        <a:lnTo>
                          <a:pt x="59055" y="47472"/>
                        </a:lnTo>
                        <a:lnTo>
                          <a:pt x="61722" y="47472"/>
                        </a:lnTo>
                        <a:lnTo>
                          <a:pt x="62826" y="47955"/>
                        </a:lnTo>
                        <a:lnTo>
                          <a:pt x="63754" y="48907"/>
                        </a:lnTo>
                        <a:lnTo>
                          <a:pt x="64655" y="49885"/>
                        </a:lnTo>
                        <a:lnTo>
                          <a:pt x="65011" y="50774"/>
                        </a:lnTo>
                        <a:lnTo>
                          <a:pt x="65011" y="48983"/>
                        </a:lnTo>
                        <a:lnTo>
                          <a:pt x="63512" y="47472"/>
                        </a:lnTo>
                        <a:lnTo>
                          <a:pt x="63271" y="47231"/>
                        </a:lnTo>
                        <a:lnTo>
                          <a:pt x="61963" y="46672"/>
                        </a:lnTo>
                        <a:lnTo>
                          <a:pt x="58826" y="46672"/>
                        </a:lnTo>
                        <a:lnTo>
                          <a:pt x="57480" y="47231"/>
                        </a:lnTo>
                        <a:lnTo>
                          <a:pt x="55295" y="49441"/>
                        </a:lnTo>
                        <a:lnTo>
                          <a:pt x="54749" y="50774"/>
                        </a:lnTo>
                        <a:lnTo>
                          <a:pt x="54749" y="53949"/>
                        </a:lnTo>
                        <a:lnTo>
                          <a:pt x="55308" y="55270"/>
                        </a:lnTo>
                        <a:lnTo>
                          <a:pt x="57518" y="57365"/>
                        </a:lnTo>
                        <a:lnTo>
                          <a:pt x="58864" y="57886"/>
                        </a:lnTo>
                        <a:lnTo>
                          <a:pt x="61963" y="57886"/>
                        </a:lnTo>
                        <a:lnTo>
                          <a:pt x="63271" y="57365"/>
                        </a:lnTo>
                        <a:lnTo>
                          <a:pt x="63576" y="57073"/>
                        </a:lnTo>
                        <a:lnTo>
                          <a:pt x="65468" y="55270"/>
                        </a:lnTo>
                        <a:lnTo>
                          <a:pt x="66014" y="53949"/>
                        </a:lnTo>
                        <a:lnTo>
                          <a:pt x="66014" y="50774"/>
                        </a:lnTo>
                        <a:close/>
                      </a:path>
                      <a:path w="283209" h="267970">
                        <a:moveTo>
                          <a:pt x="67525" y="261086"/>
                        </a:moveTo>
                        <a:lnTo>
                          <a:pt x="67030" y="259892"/>
                        </a:lnTo>
                        <a:lnTo>
                          <a:pt x="66636" y="259499"/>
                        </a:lnTo>
                        <a:lnTo>
                          <a:pt x="66636" y="261086"/>
                        </a:lnTo>
                        <a:lnTo>
                          <a:pt x="66611" y="263893"/>
                        </a:lnTo>
                        <a:lnTo>
                          <a:pt x="66306" y="264655"/>
                        </a:lnTo>
                        <a:lnTo>
                          <a:pt x="65493" y="265455"/>
                        </a:lnTo>
                        <a:lnTo>
                          <a:pt x="64693" y="266280"/>
                        </a:lnTo>
                        <a:lnTo>
                          <a:pt x="63703" y="266674"/>
                        </a:lnTo>
                        <a:lnTo>
                          <a:pt x="61366" y="266674"/>
                        </a:lnTo>
                        <a:lnTo>
                          <a:pt x="60363" y="266280"/>
                        </a:lnTo>
                        <a:lnTo>
                          <a:pt x="59524" y="265455"/>
                        </a:lnTo>
                        <a:lnTo>
                          <a:pt x="58674" y="264655"/>
                        </a:lnTo>
                        <a:lnTo>
                          <a:pt x="58356" y="263893"/>
                        </a:lnTo>
                        <a:lnTo>
                          <a:pt x="58343" y="261086"/>
                        </a:lnTo>
                        <a:lnTo>
                          <a:pt x="58674" y="260273"/>
                        </a:lnTo>
                        <a:lnTo>
                          <a:pt x="60325" y="258559"/>
                        </a:lnTo>
                        <a:lnTo>
                          <a:pt x="61328" y="258140"/>
                        </a:lnTo>
                        <a:lnTo>
                          <a:pt x="63703" y="258140"/>
                        </a:lnTo>
                        <a:lnTo>
                          <a:pt x="64693" y="258559"/>
                        </a:lnTo>
                        <a:lnTo>
                          <a:pt x="66306" y="260273"/>
                        </a:lnTo>
                        <a:lnTo>
                          <a:pt x="66636" y="261086"/>
                        </a:lnTo>
                        <a:lnTo>
                          <a:pt x="66636" y="259499"/>
                        </a:lnTo>
                        <a:lnTo>
                          <a:pt x="65290" y="258140"/>
                        </a:lnTo>
                        <a:lnTo>
                          <a:pt x="65087" y="257924"/>
                        </a:lnTo>
                        <a:lnTo>
                          <a:pt x="63906" y="257429"/>
                        </a:lnTo>
                        <a:lnTo>
                          <a:pt x="61125" y="257429"/>
                        </a:lnTo>
                        <a:lnTo>
                          <a:pt x="59931" y="257924"/>
                        </a:lnTo>
                        <a:lnTo>
                          <a:pt x="57988" y="259892"/>
                        </a:lnTo>
                        <a:lnTo>
                          <a:pt x="57492" y="261086"/>
                        </a:lnTo>
                        <a:lnTo>
                          <a:pt x="57492" y="263893"/>
                        </a:lnTo>
                        <a:lnTo>
                          <a:pt x="58000" y="265074"/>
                        </a:lnTo>
                        <a:lnTo>
                          <a:pt x="59969" y="266941"/>
                        </a:lnTo>
                        <a:lnTo>
                          <a:pt x="61163" y="267398"/>
                        </a:lnTo>
                        <a:lnTo>
                          <a:pt x="63906" y="267398"/>
                        </a:lnTo>
                        <a:lnTo>
                          <a:pt x="65087" y="266941"/>
                        </a:lnTo>
                        <a:lnTo>
                          <a:pt x="65366" y="266674"/>
                        </a:lnTo>
                        <a:lnTo>
                          <a:pt x="67030" y="265074"/>
                        </a:lnTo>
                        <a:lnTo>
                          <a:pt x="67525" y="263893"/>
                        </a:lnTo>
                        <a:lnTo>
                          <a:pt x="67525" y="261086"/>
                        </a:lnTo>
                        <a:close/>
                      </a:path>
                      <a:path w="283209" h="267970">
                        <a:moveTo>
                          <a:pt x="67525" y="244119"/>
                        </a:moveTo>
                        <a:lnTo>
                          <a:pt x="67030" y="242938"/>
                        </a:lnTo>
                        <a:lnTo>
                          <a:pt x="66624" y="242531"/>
                        </a:lnTo>
                        <a:lnTo>
                          <a:pt x="66624" y="244119"/>
                        </a:lnTo>
                        <a:lnTo>
                          <a:pt x="66611" y="246926"/>
                        </a:lnTo>
                        <a:lnTo>
                          <a:pt x="66306" y="247700"/>
                        </a:lnTo>
                        <a:lnTo>
                          <a:pt x="64693" y="249313"/>
                        </a:lnTo>
                        <a:lnTo>
                          <a:pt x="63703" y="249720"/>
                        </a:lnTo>
                        <a:lnTo>
                          <a:pt x="61366" y="249720"/>
                        </a:lnTo>
                        <a:lnTo>
                          <a:pt x="60363" y="249313"/>
                        </a:lnTo>
                        <a:lnTo>
                          <a:pt x="58674" y="247700"/>
                        </a:lnTo>
                        <a:lnTo>
                          <a:pt x="58356" y="246926"/>
                        </a:lnTo>
                        <a:lnTo>
                          <a:pt x="58343" y="244119"/>
                        </a:lnTo>
                        <a:lnTo>
                          <a:pt x="58674" y="243319"/>
                        </a:lnTo>
                        <a:lnTo>
                          <a:pt x="60325" y="241604"/>
                        </a:lnTo>
                        <a:lnTo>
                          <a:pt x="61328" y="241173"/>
                        </a:lnTo>
                        <a:lnTo>
                          <a:pt x="63703" y="241173"/>
                        </a:lnTo>
                        <a:lnTo>
                          <a:pt x="64693" y="241604"/>
                        </a:lnTo>
                        <a:lnTo>
                          <a:pt x="66306" y="243319"/>
                        </a:lnTo>
                        <a:lnTo>
                          <a:pt x="66624" y="244119"/>
                        </a:lnTo>
                        <a:lnTo>
                          <a:pt x="66624" y="242531"/>
                        </a:lnTo>
                        <a:lnTo>
                          <a:pt x="65290" y="241173"/>
                        </a:lnTo>
                        <a:lnTo>
                          <a:pt x="65087" y="240957"/>
                        </a:lnTo>
                        <a:lnTo>
                          <a:pt x="63906" y="240461"/>
                        </a:lnTo>
                        <a:lnTo>
                          <a:pt x="61125" y="240461"/>
                        </a:lnTo>
                        <a:lnTo>
                          <a:pt x="59931" y="240957"/>
                        </a:lnTo>
                        <a:lnTo>
                          <a:pt x="57988" y="242938"/>
                        </a:lnTo>
                        <a:lnTo>
                          <a:pt x="57492" y="244119"/>
                        </a:lnTo>
                        <a:lnTo>
                          <a:pt x="57492" y="246926"/>
                        </a:lnTo>
                        <a:lnTo>
                          <a:pt x="58000" y="248119"/>
                        </a:lnTo>
                        <a:lnTo>
                          <a:pt x="59969" y="249974"/>
                        </a:lnTo>
                        <a:lnTo>
                          <a:pt x="61163" y="250444"/>
                        </a:lnTo>
                        <a:lnTo>
                          <a:pt x="63906" y="250444"/>
                        </a:lnTo>
                        <a:lnTo>
                          <a:pt x="65087" y="249974"/>
                        </a:lnTo>
                        <a:lnTo>
                          <a:pt x="65354" y="249720"/>
                        </a:lnTo>
                        <a:lnTo>
                          <a:pt x="67030" y="248119"/>
                        </a:lnTo>
                        <a:lnTo>
                          <a:pt x="67525" y="246926"/>
                        </a:lnTo>
                        <a:lnTo>
                          <a:pt x="67525" y="244119"/>
                        </a:lnTo>
                        <a:close/>
                      </a:path>
                      <a:path w="283209" h="267970">
                        <a:moveTo>
                          <a:pt x="67525" y="224078"/>
                        </a:moveTo>
                        <a:lnTo>
                          <a:pt x="67030" y="222885"/>
                        </a:lnTo>
                        <a:lnTo>
                          <a:pt x="66624" y="222478"/>
                        </a:lnTo>
                        <a:lnTo>
                          <a:pt x="66624" y="224078"/>
                        </a:lnTo>
                        <a:lnTo>
                          <a:pt x="66611" y="226885"/>
                        </a:lnTo>
                        <a:lnTo>
                          <a:pt x="66306" y="227647"/>
                        </a:lnTo>
                        <a:lnTo>
                          <a:pt x="64693" y="229273"/>
                        </a:lnTo>
                        <a:lnTo>
                          <a:pt x="63703" y="229666"/>
                        </a:lnTo>
                        <a:lnTo>
                          <a:pt x="61366" y="229666"/>
                        </a:lnTo>
                        <a:lnTo>
                          <a:pt x="60363" y="229273"/>
                        </a:lnTo>
                        <a:lnTo>
                          <a:pt x="58674" y="227647"/>
                        </a:lnTo>
                        <a:lnTo>
                          <a:pt x="58356" y="226885"/>
                        </a:lnTo>
                        <a:lnTo>
                          <a:pt x="58343" y="224078"/>
                        </a:lnTo>
                        <a:lnTo>
                          <a:pt x="58674" y="223266"/>
                        </a:lnTo>
                        <a:lnTo>
                          <a:pt x="60325" y="221551"/>
                        </a:lnTo>
                        <a:lnTo>
                          <a:pt x="61328" y="221132"/>
                        </a:lnTo>
                        <a:lnTo>
                          <a:pt x="63703" y="221132"/>
                        </a:lnTo>
                        <a:lnTo>
                          <a:pt x="64693" y="221551"/>
                        </a:lnTo>
                        <a:lnTo>
                          <a:pt x="66306" y="223266"/>
                        </a:lnTo>
                        <a:lnTo>
                          <a:pt x="66624" y="224078"/>
                        </a:lnTo>
                        <a:lnTo>
                          <a:pt x="66624" y="222478"/>
                        </a:lnTo>
                        <a:lnTo>
                          <a:pt x="65290" y="221132"/>
                        </a:lnTo>
                        <a:lnTo>
                          <a:pt x="65087" y="220916"/>
                        </a:lnTo>
                        <a:lnTo>
                          <a:pt x="63906" y="220421"/>
                        </a:lnTo>
                        <a:lnTo>
                          <a:pt x="61125" y="220421"/>
                        </a:lnTo>
                        <a:lnTo>
                          <a:pt x="59931" y="220916"/>
                        </a:lnTo>
                        <a:lnTo>
                          <a:pt x="57988" y="222885"/>
                        </a:lnTo>
                        <a:lnTo>
                          <a:pt x="57492" y="224078"/>
                        </a:lnTo>
                        <a:lnTo>
                          <a:pt x="57492" y="226885"/>
                        </a:lnTo>
                        <a:lnTo>
                          <a:pt x="58000" y="228066"/>
                        </a:lnTo>
                        <a:lnTo>
                          <a:pt x="59969" y="229933"/>
                        </a:lnTo>
                        <a:lnTo>
                          <a:pt x="61163" y="230390"/>
                        </a:lnTo>
                        <a:lnTo>
                          <a:pt x="63906" y="230390"/>
                        </a:lnTo>
                        <a:lnTo>
                          <a:pt x="65087" y="229933"/>
                        </a:lnTo>
                        <a:lnTo>
                          <a:pt x="65366" y="229666"/>
                        </a:lnTo>
                        <a:lnTo>
                          <a:pt x="67030" y="228066"/>
                        </a:lnTo>
                        <a:lnTo>
                          <a:pt x="67525" y="226885"/>
                        </a:lnTo>
                        <a:lnTo>
                          <a:pt x="67525" y="224078"/>
                        </a:lnTo>
                        <a:close/>
                      </a:path>
                      <a:path w="283209" h="267970">
                        <a:moveTo>
                          <a:pt x="72364" y="55410"/>
                        </a:moveTo>
                        <a:lnTo>
                          <a:pt x="71551" y="54851"/>
                        </a:lnTo>
                        <a:lnTo>
                          <a:pt x="69024" y="56629"/>
                        </a:lnTo>
                        <a:lnTo>
                          <a:pt x="69583" y="57581"/>
                        </a:lnTo>
                        <a:lnTo>
                          <a:pt x="72364" y="55410"/>
                        </a:lnTo>
                        <a:close/>
                      </a:path>
                      <a:path w="283209" h="267970">
                        <a:moveTo>
                          <a:pt x="77165" y="12319"/>
                        </a:moveTo>
                        <a:lnTo>
                          <a:pt x="74320" y="10350"/>
                        </a:lnTo>
                        <a:lnTo>
                          <a:pt x="72136" y="7734"/>
                        </a:lnTo>
                        <a:lnTo>
                          <a:pt x="70624" y="4483"/>
                        </a:lnTo>
                        <a:lnTo>
                          <a:pt x="76542" y="4483"/>
                        </a:lnTo>
                        <a:lnTo>
                          <a:pt x="76542" y="3441"/>
                        </a:lnTo>
                        <a:lnTo>
                          <a:pt x="69735" y="3441"/>
                        </a:lnTo>
                        <a:lnTo>
                          <a:pt x="69735" y="0"/>
                        </a:lnTo>
                        <a:lnTo>
                          <a:pt x="68491" y="0"/>
                        </a:lnTo>
                        <a:lnTo>
                          <a:pt x="68491" y="3441"/>
                        </a:lnTo>
                        <a:lnTo>
                          <a:pt x="61683" y="3441"/>
                        </a:lnTo>
                        <a:lnTo>
                          <a:pt x="61683" y="4483"/>
                        </a:lnTo>
                        <a:lnTo>
                          <a:pt x="67602" y="4483"/>
                        </a:lnTo>
                        <a:lnTo>
                          <a:pt x="66090" y="7785"/>
                        </a:lnTo>
                        <a:lnTo>
                          <a:pt x="63919" y="10388"/>
                        </a:lnTo>
                        <a:lnTo>
                          <a:pt x="61061" y="12319"/>
                        </a:lnTo>
                        <a:lnTo>
                          <a:pt x="62166" y="13411"/>
                        </a:lnTo>
                        <a:lnTo>
                          <a:pt x="64833" y="11353"/>
                        </a:lnTo>
                        <a:lnTo>
                          <a:pt x="66941" y="8674"/>
                        </a:lnTo>
                        <a:lnTo>
                          <a:pt x="68491" y="5372"/>
                        </a:lnTo>
                        <a:lnTo>
                          <a:pt x="68491" y="10947"/>
                        </a:lnTo>
                        <a:lnTo>
                          <a:pt x="65328" y="10947"/>
                        </a:lnTo>
                        <a:lnTo>
                          <a:pt x="65328" y="12039"/>
                        </a:lnTo>
                        <a:lnTo>
                          <a:pt x="68491" y="12039"/>
                        </a:lnTo>
                        <a:lnTo>
                          <a:pt x="68491" y="15684"/>
                        </a:lnTo>
                        <a:lnTo>
                          <a:pt x="69735" y="15684"/>
                        </a:lnTo>
                        <a:lnTo>
                          <a:pt x="69735" y="12039"/>
                        </a:lnTo>
                        <a:lnTo>
                          <a:pt x="72758" y="12039"/>
                        </a:lnTo>
                        <a:lnTo>
                          <a:pt x="72758" y="10947"/>
                        </a:lnTo>
                        <a:lnTo>
                          <a:pt x="69735" y="10947"/>
                        </a:lnTo>
                        <a:lnTo>
                          <a:pt x="69735" y="5372"/>
                        </a:lnTo>
                        <a:lnTo>
                          <a:pt x="71158" y="8674"/>
                        </a:lnTo>
                        <a:lnTo>
                          <a:pt x="73266" y="11353"/>
                        </a:lnTo>
                        <a:lnTo>
                          <a:pt x="76060" y="13411"/>
                        </a:lnTo>
                        <a:lnTo>
                          <a:pt x="77165" y="12319"/>
                        </a:lnTo>
                        <a:close/>
                      </a:path>
                      <a:path w="283209" h="267970">
                        <a:moveTo>
                          <a:pt x="78447" y="261086"/>
                        </a:moveTo>
                        <a:lnTo>
                          <a:pt x="77952" y="259892"/>
                        </a:lnTo>
                        <a:lnTo>
                          <a:pt x="77558" y="259499"/>
                        </a:lnTo>
                        <a:lnTo>
                          <a:pt x="77558" y="261086"/>
                        </a:lnTo>
                        <a:lnTo>
                          <a:pt x="77533" y="263893"/>
                        </a:lnTo>
                        <a:lnTo>
                          <a:pt x="77228" y="264655"/>
                        </a:lnTo>
                        <a:lnTo>
                          <a:pt x="76415" y="265455"/>
                        </a:lnTo>
                        <a:lnTo>
                          <a:pt x="75615" y="266280"/>
                        </a:lnTo>
                        <a:lnTo>
                          <a:pt x="74625" y="266674"/>
                        </a:lnTo>
                        <a:lnTo>
                          <a:pt x="72288" y="266674"/>
                        </a:lnTo>
                        <a:lnTo>
                          <a:pt x="71285" y="266280"/>
                        </a:lnTo>
                        <a:lnTo>
                          <a:pt x="69608" y="264655"/>
                        </a:lnTo>
                        <a:lnTo>
                          <a:pt x="69291" y="263893"/>
                        </a:lnTo>
                        <a:lnTo>
                          <a:pt x="69265" y="261086"/>
                        </a:lnTo>
                        <a:lnTo>
                          <a:pt x="69596" y="260273"/>
                        </a:lnTo>
                        <a:lnTo>
                          <a:pt x="71247" y="258559"/>
                        </a:lnTo>
                        <a:lnTo>
                          <a:pt x="72250" y="258140"/>
                        </a:lnTo>
                        <a:lnTo>
                          <a:pt x="74625" y="258140"/>
                        </a:lnTo>
                        <a:lnTo>
                          <a:pt x="75615" y="258559"/>
                        </a:lnTo>
                        <a:lnTo>
                          <a:pt x="77228" y="260273"/>
                        </a:lnTo>
                        <a:lnTo>
                          <a:pt x="77558" y="261086"/>
                        </a:lnTo>
                        <a:lnTo>
                          <a:pt x="77558" y="259499"/>
                        </a:lnTo>
                        <a:lnTo>
                          <a:pt x="76225" y="258140"/>
                        </a:lnTo>
                        <a:lnTo>
                          <a:pt x="76009" y="257924"/>
                        </a:lnTo>
                        <a:lnTo>
                          <a:pt x="74828" y="257429"/>
                        </a:lnTo>
                        <a:lnTo>
                          <a:pt x="72047" y="257429"/>
                        </a:lnTo>
                        <a:lnTo>
                          <a:pt x="70853" y="257924"/>
                        </a:lnTo>
                        <a:lnTo>
                          <a:pt x="68910" y="259892"/>
                        </a:lnTo>
                        <a:lnTo>
                          <a:pt x="68414" y="261086"/>
                        </a:lnTo>
                        <a:lnTo>
                          <a:pt x="68414" y="263893"/>
                        </a:lnTo>
                        <a:lnTo>
                          <a:pt x="68922" y="265074"/>
                        </a:lnTo>
                        <a:lnTo>
                          <a:pt x="70891" y="266941"/>
                        </a:lnTo>
                        <a:lnTo>
                          <a:pt x="72085" y="267398"/>
                        </a:lnTo>
                        <a:lnTo>
                          <a:pt x="74828" y="267398"/>
                        </a:lnTo>
                        <a:lnTo>
                          <a:pt x="76009" y="266941"/>
                        </a:lnTo>
                        <a:lnTo>
                          <a:pt x="76288" y="266674"/>
                        </a:lnTo>
                        <a:lnTo>
                          <a:pt x="77952" y="265074"/>
                        </a:lnTo>
                        <a:lnTo>
                          <a:pt x="78447" y="263893"/>
                        </a:lnTo>
                        <a:lnTo>
                          <a:pt x="78447" y="261086"/>
                        </a:lnTo>
                        <a:close/>
                      </a:path>
                      <a:path w="283209" h="267970">
                        <a:moveTo>
                          <a:pt x="78447" y="244119"/>
                        </a:moveTo>
                        <a:lnTo>
                          <a:pt x="77952" y="242938"/>
                        </a:lnTo>
                        <a:lnTo>
                          <a:pt x="77558" y="242544"/>
                        </a:lnTo>
                        <a:lnTo>
                          <a:pt x="77558" y="244119"/>
                        </a:lnTo>
                        <a:lnTo>
                          <a:pt x="77546" y="246926"/>
                        </a:lnTo>
                        <a:lnTo>
                          <a:pt x="77228" y="247700"/>
                        </a:lnTo>
                        <a:lnTo>
                          <a:pt x="75615" y="249313"/>
                        </a:lnTo>
                        <a:lnTo>
                          <a:pt x="74625" y="249720"/>
                        </a:lnTo>
                        <a:lnTo>
                          <a:pt x="72288" y="249720"/>
                        </a:lnTo>
                        <a:lnTo>
                          <a:pt x="71285" y="249313"/>
                        </a:lnTo>
                        <a:lnTo>
                          <a:pt x="69608" y="247700"/>
                        </a:lnTo>
                        <a:lnTo>
                          <a:pt x="69291" y="246926"/>
                        </a:lnTo>
                        <a:lnTo>
                          <a:pt x="69265" y="244119"/>
                        </a:lnTo>
                        <a:lnTo>
                          <a:pt x="69596" y="243319"/>
                        </a:lnTo>
                        <a:lnTo>
                          <a:pt x="71247" y="241604"/>
                        </a:lnTo>
                        <a:lnTo>
                          <a:pt x="72250" y="241173"/>
                        </a:lnTo>
                        <a:lnTo>
                          <a:pt x="74625" y="241173"/>
                        </a:lnTo>
                        <a:lnTo>
                          <a:pt x="75615" y="241604"/>
                        </a:lnTo>
                        <a:lnTo>
                          <a:pt x="77228" y="243319"/>
                        </a:lnTo>
                        <a:lnTo>
                          <a:pt x="77558" y="244119"/>
                        </a:lnTo>
                        <a:lnTo>
                          <a:pt x="77558" y="242544"/>
                        </a:lnTo>
                        <a:lnTo>
                          <a:pt x="76225" y="241173"/>
                        </a:lnTo>
                        <a:lnTo>
                          <a:pt x="76009" y="240957"/>
                        </a:lnTo>
                        <a:lnTo>
                          <a:pt x="74828" y="240461"/>
                        </a:lnTo>
                        <a:lnTo>
                          <a:pt x="72047" y="240461"/>
                        </a:lnTo>
                        <a:lnTo>
                          <a:pt x="70853" y="240957"/>
                        </a:lnTo>
                        <a:lnTo>
                          <a:pt x="68910" y="242938"/>
                        </a:lnTo>
                        <a:lnTo>
                          <a:pt x="68414" y="244119"/>
                        </a:lnTo>
                        <a:lnTo>
                          <a:pt x="68414" y="246926"/>
                        </a:lnTo>
                        <a:lnTo>
                          <a:pt x="68922" y="248119"/>
                        </a:lnTo>
                        <a:lnTo>
                          <a:pt x="70891" y="249974"/>
                        </a:lnTo>
                        <a:lnTo>
                          <a:pt x="72085" y="250444"/>
                        </a:lnTo>
                        <a:lnTo>
                          <a:pt x="74828" y="250444"/>
                        </a:lnTo>
                        <a:lnTo>
                          <a:pt x="76009" y="249974"/>
                        </a:lnTo>
                        <a:lnTo>
                          <a:pt x="76276" y="249720"/>
                        </a:lnTo>
                        <a:lnTo>
                          <a:pt x="77952" y="248119"/>
                        </a:lnTo>
                        <a:lnTo>
                          <a:pt x="78447" y="246926"/>
                        </a:lnTo>
                        <a:lnTo>
                          <a:pt x="78447" y="244119"/>
                        </a:lnTo>
                        <a:close/>
                      </a:path>
                      <a:path w="283209" h="267970">
                        <a:moveTo>
                          <a:pt x="78447" y="224078"/>
                        </a:moveTo>
                        <a:lnTo>
                          <a:pt x="77952" y="222885"/>
                        </a:lnTo>
                        <a:lnTo>
                          <a:pt x="77558" y="222491"/>
                        </a:lnTo>
                        <a:lnTo>
                          <a:pt x="77558" y="224078"/>
                        </a:lnTo>
                        <a:lnTo>
                          <a:pt x="77533" y="226885"/>
                        </a:lnTo>
                        <a:lnTo>
                          <a:pt x="77228" y="227647"/>
                        </a:lnTo>
                        <a:lnTo>
                          <a:pt x="75615" y="229273"/>
                        </a:lnTo>
                        <a:lnTo>
                          <a:pt x="74625" y="229666"/>
                        </a:lnTo>
                        <a:lnTo>
                          <a:pt x="72288" y="229666"/>
                        </a:lnTo>
                        <a:lnTo>
                          <a:pt x="71285" y="229273"/>
                        </a:lnTo>
                        <a:lnTo>
                          <a:pt x="69608" y="227647"/>
                        </a:lnTo>
                        <a:lnTo>
                          <a:pt x="69291" y="226885"/>
                        </a:lnTo>
                        <a:lnTo>
                          <a:pt x="69265" y="224078"/>
                        </a:lnTo>
                        <a:lnTo>
                          <a:pt x="69596" y="223266"/>
                        </a:lnTo>
                        <a:lnTo>
                          <a:pt x="71247" y="221551"/>
                        </a:lnTo>
                        <a:lnTo>
                          <a:pt x="72250" y="221132"/>
                        </a:lnTo>
                        <a:lnTo>
                          <a:pt x="74625" y="221132"/>
                        </a:lnTo>
                        <a:lnTo>
                          <a:pt x="75615" y="221551"/>
                        </a:lnTo>
                        <a:lnTo>
                          <a:pt x="77228" y="223266"/>
                        </a:lnTo>
                        <a:lnTo>
                          <a:pt x="77558" y="224078"/>
                        </a:lnTo>
                        <a:lnTo>
                          <a:pt x="77558" y="222491"/>
                        </a:lnTo>
                        <a:lnTo>
                          <a:pt x="76225" y="221132"/>
                        </a:lnTo>
                        <a:lnTo>
                          <a:pt x="76009" y="220916"/>
                        </a:lnTo>
                        <a:lnTo>
                          <a:pt x="74828" y="220421"/>
                        </a:lnTo>
                        <a:lnTo>
                          <a:pt x="72047" y="220421"/>
                        </a:lnTo>
                        <a:lnTo>
                          <a:pt x="70853" y="220916"/>
                        </a:lnTo>
                        <a:lnTo>
                          <a:pt x="68910" y="222885"/>
                        </a:lnTo>
                        <a:lnTo>
                          <a:pt x="68414" y="224078"/>
                        </a:lnTo>
                        <a:lnTo>
                          <a:pt x="68414" y="226885"/>
                        </a:lnTo>
                        <a:lnTo>
                          <a:pt x="68922" y="228066"/>
                        </a:lnTo>
                        <a:lnTo>
                          <a:pt x="70891" y="229933"/>
                        </a:lnTo>
                        <a:lnTo>
                          <a:pt x="72085" y="230390"/>
                        </a:lnTo>
                        <a:lnTo>
                          <a:pt x="74828" y="230390"/>
                        </a:lnTo>
                        <a:lnTo>
                          <a:pt x="76009" y="229933"/>
                        </a:lnTo>
                        <a:lnTo>
                          <a:pt x="76288" y="229666"/>
                        </a:lnTo>
                        <a:lnTo>
                          <a:pt x="77952" y="228066"/>
                        </a:lnTo>
                        <a:lnTo>
                          <a:pt x="78447" y="226885"/>
                        </a:lnTo>
                        <a:lnTo>
                          <a:pt x="78447" y="224078"/>
                        </a:lnTo>
                        <a:close/>
                      </a:path>
                      <a:path w="283209" h="267970">
                        <a:moveTo>
                          <a:pt x="78740" y="46672"/>
                        </a:moveTo>
                        <a:lnTo>
                          <a:pt x="77825" y="46672"/>
                        </a:lnTo>
                        <a:lnTo>
                          <a:pt x="77825" y="47371"/>
                        </a:lnTo>
                        <a:lnTo>
                          <a:pt x="77825" y="48425"/>
                        </a:lnTo>
                        <a:lnTo>
                          <a:pt x="77825" y="49136"/>
                        </a:lnTo>
                        <a:lnTo>
                          <a:pt x="77825" y="50203"/>
                        </a:lnTo>
                        <a:lnTo>
                          <a:pt x="77825" y="50863"/>
                        </a:lnTo>
                        <a:lnTo>
                          <a:pt x="77825" y="51981"/>
                        </a:lnTo>
                        <a:lnTo>
                          <a:pt x="72821" y="51981"/>
                        </a:lnTo>
                        <a:lnTo>
                          <a:pt x="72821" y="50863"/>
                        </a:lnTo>
                        <a:lnTo>
                          <a:pt x="77825" y="50863"/>
                        </a:lnTo>
                        <a:lnTo>
                          <a:pt x="77825" y="50203"/>
                        </a:lnTo>
                        <a:lnTo>
                          <a:pt x="72821" y="50203"/>
                        </a:lnTo>
                        <a:lnTo>
                          <a:pt x="72821" y="49136"/>
                        </a:lnTo>
                        <a:lnTo>
                          <a:pt x="77825" y="49136"/>
                        </a:lnTo>
                        <a:lnTo>
                          <a:pt x="77825" y="48425"/>
                        </a:lnTo>
                        <a:lnTo>
                          <a:pt x="72821" y="48425"/>
                        </a:lnTo>
                        <a:lnTo>
                          <a:pt x="72821" y="47371"/>
                        </a:lnTo>
                        <a:lnTo>
                          <a:pt x="77825" y="47371"/>
                        </a:lnTo>
                        <a:lnTo>
                          <a:pt x="77825" y="46672"/>
                        </a:lnTo>
                        <a:lnTo>
                          <a:pt x="71970" y="46672"/>
                        </a:lnTo>
                        <a:lnTo>
                          <a:pt x="71970" y="52692"/>
                        </a:lnTo>
                        <a:lnTo>
                          <a:pt x="78740" y="52692"/>
                        </a:lnTo>
                        <a:lnTo>
                          <a:pt x="78740" y="51981"/>
                        </a:lnTo>
                        <a:lnTo>
                          <a:pt x="78740" y="50863"/>
                        </a:lnTo>
                        <a:lnTo>
                          <a:pt x="78740" y="50203"/>
                        </a:lnTo>
                        <a:lnTo>
                          <a:pt x="78740" y="49136"/>
                        </a:lnTo>
                        <a:lnTo>
                          <a:pt x="78740" y="48425"/>
                        </a:lnTo>
                        <a:lnTo>
                          <a:pt x="78740" y="47371"/>
                        </a:lnTo>
                        <a:lnTo>
                          <a:pt x="78740" y="46672"/>
                        </a:lnTo>
                        <a:close/>
                      </a:path>
                      <a:path w="283209" h="267970">
                        <a:moveTo>
                          <a:pt x="80098" y="53695"/>
                        </a:moveTo>
                        <a:lnTo>
                          <a:pt x="70485" y="53695"/>
                        </a:lnTo>
                        <a:lnTo>
                          <a:pt x="70485" y="47625"/>
                        </a:lnTo>
                        <a:lnTo>
                          <a:pt x="69583" y="47625"/>
                        </a:lnTo>
                        <a:lnTo>
                          <a:pt x="69583" y="54444"/>
                        </a:lnTo>
                        <a:lnTo>
                          <a:pt x="74180" y="54444"/>
                        </a:lnTo>
                        <a:lnTo>
                          <a:pt x="74180" y="57899"/>
                        </a:lnTo>
                        <a:lnTo>
                          <a:pt x="75095" y="57899"/>
                        </a:lnTo>
                        <a:lnTo>
                          <a:pt x="75095" y="54444"/>
                        </a:lnTo>
                        <a:lnTo>
                          <a:pt x="80098" y="54444"/>
                        </a:lnTo>
                        <a:lnTo>
                          <a:pt x="80098" y="53695"/>
                        </a:lnTo>
                        <a:close/>
                      </a:path>
                      <a:path w="283209" h="267970">
                        <a:moveTo>
                          <a:pt x="80352" y="56832"/>
                        </a:moveTo>
                        <a:lnTo>
                          <a:pt x="77571" y="54851"/>
                        </a:lnTo>
                        <a:lnTo>
                          <a:pt x="77012" y="55562"/>
                        </a:lnTo>
                        <a:lnTo>
                          <a:pt x="79540" y="57581"/>
                        </a:lnTo>
                        <a:lnTo>
                          <a:pt x="80352" y="56832"/>
                        </a:lnTo>
                        <a:close/>
                      </a:path>
                      <a:path w="283209" h="267970">
                        <a:moveTo>
                          <a:pt x="89242" y="263842"/>
                        </a:moveTo>
                        <a:lnTo>
                          <a:pt x="85191" y="263842"/>
                        </a:lnTo>
                        <a:lnTo>
                          <a:pt x="85191" y="261734"/>
                        </a:lnTo>
                        <a:lnTo>
                          <a:pt x="88125" y="261734"/>
                        </a:lnTo>
                        <a:lnTo>
                          <a:pt x="88125" y="261048"/>
                        </a:lnTo>
                        <a:lnTo>
                          <a:pt x="85191" y="261048"/>
                        </a:lnTo>
                        <a:lnTo>
                          <a:pt x="85191" y="259080"/>
                        </a:lnTo>
                        <a:lnTo>
                          <a:pt x="88658" y="259080"/>
                        </a:lnTo>
                        <a:lnTo>
                          <a:pt x="88658" y="258356"/>
                        </a:lnTo>
                        <a:lnTo>
                          <a:pt x="82410" y="258356"/>
                        </a:lnTo>
                        <a:lnTo>
                          <a:pt x="82778" y="257327"/>
                        </a:lnTo>
                        <a:lnTo>
                          <a:pt x="81915" y="257098"/>
                        </a:lnTo>
                        <a:lnTo>
                          <a:pt x="81407" y="258889"/>
                        </a:lnTo>
                        <a:lnTo>
                          <a:pt x="80479" y="260184"/>
                        </a:lnTo>
                        <a:lnTo>
                          <a:pt x="79133" y="260959"/>
                        </a:lnTo>
                        <a:lnTo>
                          <a:pt x="79679" y="261734"/>
                        </a:lnTo>
                        <a:lnTo>
                          <a:pt x="80670" y="261124"/>
                        </a:lnTo>
                        <a:lnTo>
                          <a:pt x="81457" y="260248"/>
                        </a:lnTo>
                        <a:lnTo>
                          <a:pt x="82067" y="259080"/>
                        </a:lnTo>
                        <a:lnTo>
                          <a:pt x="84391" y="259080"/>
                        </a:lnTo>
                        <a:lnTo>
                          <a:pt x="84391" y="261048"/>
                        </a:lnTo>
                        <a:lnTo>
                          <a:pt x="84391" y="261734"/>
                        </a:lnTo>
                        <a:lnTo>
                          <a:pt x="84391" y="263842"/>
                        </a:lnTo>
                        <a:lnTo>
                          <a:pt x="82232" y="263842"/>
                        </a:lnTo>
                        <a:lnTo>
                          <a:pt x="82232" y="261734"/>
                        </a:lnTo>
                        <a:lnTo>
                          <a:pt x="84391" y="261734"/>
                        </a:lnTo>
                        <a:lnTo>
                          <a:pt x="84391" y="261048"/>
                        </a:lnTo>
                        <a:lnTo>
                          <a:pt x="81419" y="261048"/>
                        </a:lnTo>
                        <a:lnTo>
                          <a:pt x="81419" y="263842"/>
                        </a:lnTo>
                        <a:lnTo>
                          <a:pt x="79540" y="263842"/>
                        </a:lnTo>
                        <a:lnTo>
                          <a:pt x="79540" y="264515"/>
                        </a:lnTo>
                        <a:lnTo>
                          <a:pt x="84391" y="264515"/>
                        </a:lnTo>
                        <a:lnTo>
                          <a:pt x="84391" y="267347"/>
                        </a:lnTo>
                        <a:lnTo>
                          <a:pt x="85191" y="267347"/>
                        </a:lnTo>
                        <a:lnTo>
                          <a:pt x="85191" y="264515"/>
                        </a:lnTo>
                        <a:lnTo>
                          <a:pt x="89242" y="264515"/>
                        </a:lnTo>
                        <a:lnTo>
                          <a:pt x="89242" y="263842"/>
                        </a:lnTo>
                        <a:close/>
                      </a:path>
                      <a:path w="283209" h="267970">
                        <a:moveTo>
                          <a:pt x="89242" y="246888"/>
                        </a:moveTo>
                        <a:lnTo>
                          <a:pt x="85191" y="246888"/>
                        </a:lnTo>
                        <a:lnTo>
                          <a:pt x="85191" y="244767"/>
                        </a:lnTo>
                        <a:lnTo>
                          <a:pt x="88125" y="244767"/>
                        </a:lnTo>
                        <a:lnTo>
                          <a:pt x="88125" y="244094"/>
                        </a:lnTo>
                        <a:lnTo>
                          <a:pt x="85191" y="244094"/>
                        </a:lnTo>
                        <a:lnTo>
                          <a:pt x="85191" y="242125"/>
                        </a:lnTo>
                        <a:lnTo>
                          <a:pt x="88658" y="242125"/>
                        </a:lnTo>
                        <a:lnTo>
                          <a:pt x="88658" y="241401"/>
                        </a:lnTo>
                        <a:lnTo>
                          <a:pt x="82410" y="241401"/>
                        </a:lnTo>
                        <a:lnTo>
                          <a:pt x="82778" y="240360"/>
                        </a:lnTo>
                        <a:lnTo>
                          <a:pt x="81915" y="240144"/>
                        </a:lnTo>
                        <a:lnTo>
                          <a:pt x="81407" y="241935"/>
                        </a:lnTo>
                        <a:lnTo>
                          <a:pt x="80479" y="243230"/>
                        </a:lnTo>
                        <a:lnTo>
                          <a:pt x="79133" y="244005"/>
                        </a:lnTo>
                        <a:lnTo>
                          <a:pt x="79679" y="244767"/>
                        </a:lnTo>
                        <a:lnTo>
                          <a:pt x="80670" y="244170"/>
                        </a:lnTo>
                        <a:lnTo>
                          <a:pt x="81457" y="243293"/>
                        </a:lnTo>
                        <a:lnTo>
                          <a:pt x="82067" y="242125"/>
                        </a:lnTo>
                        <a:lnTo>
                          <a:pt x="84391" y="242125"/>
                        </a:lnTo>
                        <a:lnTo>
                          <a:pt x="84391" y="244094"/>
                        </a:lnTo>
                        <a:lnTo>
                          <a:pt x="84391" y="244767"/>
                        </a:lnTo>
                        <a:lnTo>
                          <a:pt x="84391" y="246888"/>
                        </a:lnTo>
                        <a:lnTo>
                          <a:pt x="82232" y="246888"/>
                        </a:lnTo>
                        <a:lnTo>
                          <a:pt x="82232" y="244767"/>
                        </a:lnTo>
                        <a:lnTo>
                          <a:pt x="84391" y="244767"/>
                        </a:lnTo>
                        <a:lnTo>
                          <a:pt x="84391" y="244094"/>
                        </a:lnTo>
                        <a:lnTo>
                          <a:pt x="81419" y="244094"/>
                        </a:lnTo>
                        <a:lnTo>
                          <a:pt x="81419" y="246888"/>
                        </a:lnTo>
                        <a:lnTo>
                          <a:pt x="79540" y="246888"/>
                        </a:lnTo>
                        <a:lnTo>
                          <a:pt x="79540" y="247561"/>
                        </a:lnTo>
                        <a:lnTo>
                          <a:pt x="84391" y="247561"/>
                        </a:lnTo>
                        <a:lnTo>
                          <a:pt x="84391" y="250380"/>
                        </a:lnTo>
                        <a:lnTo>
                          <a:pt x="85191" y="250380"/>
                        </a:lnTo>
                        <a:lnTo>
                          <a:pt x="85191" y="247561"/>
                        </a:lnTo>
                        <a:lnTo>
                          <a:pt x="89242" y="247561"/>
                        </a:lnTo>
                        <a:lnTo>
                          <a:pt x="89242" y="246888"/>
                        </a:lnTo>
                        <a:close/>
                      </a:path>
                      <a:path w="283209" h="267970">
                        <a:moveTo>
                          <a:pt x="89242" y="226834"/>
                        </a:moveTo>
                        <a:lnTo>
                          <a:pt x="85191" y="226834"/>
                        </a:lnTo>
                        <a:lnTo>
                          <a:pt x="85191" y="224726"/>
                        </a:lnTo>
                        <a:lnTo>
                          <a:pt x="88125" y="224726"/>
                        </a:lnTo>
                        <a:lnTo>
                          <a:pt x="88125" y="224040"/>
                        </a:lnTo>
                        <a:lnTo>
                          <a:pt x="85191" y="224040"/>
                        </a:lnTo>
                        <a:lnTo>
                          <a:pt x="85191" y="222072"/>
                        </a:lnTo>
                        <a:lnTo>
                          <a:pt x="88658" y="222072"/>
                        </a:lnTo>
                        <a:lnTo>
                          <a:pt x="88658" y="221348"/>
                        </a:lnTo>
                        <a:lnTo>
                          <a:pt x="82410" y="221348"/>
                        </a:lnTo>
                        <a:lnTo>
                          <a:pt x="82778" y="220319"/>
                        </a:lnTo>
                        <a:lnTo>
                          <a:pt x="81915" y="220103"/>
                        </a:lnTo>
                        <a:lnTo>
                          <a:pt x="81407" y="221894"/>
                        </a:lnTo>
                        <a:lnTo>
                          <a:pt x="80479" y="223177"/>
                        </a:lnTo>
                        <a:lnTo>
                          <a:pt x="79133" y="223951"/>
                        </a:lnTo>
                        <a:lnTo>
                          <a:pt x="79679" y="224726"/>
                        </a:lnTo>
                        <a:lnTo>
                          <a:pt x="80670" y="224116"/>
                        </a:lnTo>
                        <a:lnTo>
                          <a:pt x="81457" y="223240"/>
                        </a:lnTo>
                        <a:lnTo>
                          <a:pt x="82067" y="222072"/>
                        </a:lnTo>
                        <a:lnTo>
                          <a:pt x="84391" y="222072"/>
                        </a:lnTo>
                        <a:lnTo>
                          <a:pt x="84391" y="224040"/>
                        </a:lnTo>
                        <a:lnTo>
                          <a:pt x="84391" y="224726"/>
                        </a:lnTo>
                        <a:lnTo>
                          <a:pt x="84391" y="226834"/>
                        </a:lnTo>
                        <a:lnTo>
                          <a:pt x="82232" y="226834"/>
                        </a:lnTo>
                        <a:lnTo>
                          <a:pt x="82232" y="224726"/>
                        </a:lnTo>
                        <a:lnTo>
                          <a:pt x="84391" y="224726"/>
                        </a:lnTo>
                        <a:lnTo>
                          <a:pt x="84391" y="224040"/>
                        </a:lnTo>
                        <a:lnTo>
                          <a:pt x="81419" y="224040"/>
                        </a:lnTo>
                        <a:lnTo>
                          <a:pt x="81419" y="226834"/>
                        </a:lnTo>
                        <a:lnTo>
                          <a:pt x="79540" y="226834"/>
                        </a:lnTo>
                        <a:lnTo>
                          <a:pt x="79540" y="227507"/>
                        </a:lnTo>
                        <a:lnTo>
                          <a:pt x="84391" y="227507"/>
                        </a:lnTo>
                        <a:lnTo>
                          <a:pt x="84391" y="230339"/>
                        </a:lnTo>
                        <a:lnTo>
                          <a:pt x="85191" y="230339"/>
                        </a:lnTo>
                        <a:lnTo>
                          <a:pt x="85191" y="227507"/>
                        </a:lnTo>
                        <a:lnTo>
                          <a:pt x="89242" y="227507"/>
                        </a:lnTo>
                        <a:lnTo>
                          <a:pt x="89242" y="226834"/>
                        </a:lnTo>
                        <a:close/>
                      </a:path>
                      <a:path w="283209" h="267970">
                        <a:moveTo>
                          <a:pt x="94488" y="50774"/>
                        </a:moveTo>
                        <a:lnTo>
                          <a:pt x="93941" y="49441"/>
                        </a:lnTo>
                        <a:lnTo>
                          <a:pt x="93497" y="48996"/>
                        </a:lnTo>
                        <a:lnTo>
                          <a:pt x="93497" y="50774"/>
                        </a:lnTo>
                        <a:lnTo>
                          <a:pt x="93472" y="53949"/>
                        </a:lnTo>
                        <a:lnTo>
                          <a:pt x="93129" y="54800"/>
                        </a:lnTo>
                        <a:lnTo>
                          <a:pt x="91300" y="56629"/>
                        </a:lnTo>
                        <a:lnTo>
                          <a:pt x="90182" y="57073"/>
                        </a:lnTo>
                        <a:lnTo>
                          <a:pt x="87553" y="57073"/>
                        </a:lnTo>
                        <a:lnTo>
                          <a:pt x="86436" y="56629"/>
                        </a:lnTo>
                        <a:lnTo>
                          <a:pt x="84543" y="54800"/>
                        </a:lnTo>
                        <a:lnTo>
                          <a:pt x="84188" y="53949"/>
                        </a:lnTo>
                        <a:lnTo>
                          <a:pt x="84162" y="50774"/>
                        </a:lnTo>
                        <a:lnTo>
                          <a:pt x="84543" y="49885"/>
                        </a:lnTo>
                        <a:lnTo>
                          <a:pt x="85458" y="48907"/>
                        </a:lnTo>
                        <a:lnTo>
                          <a:pt x="86398" y="47955"/>
                        </a:lnTo>
                        <a:lnTo>
                          <a:pt x="87528" y="47472"/>
                        </a:lnTo>
                        <a:lnTo>
                          <a:pt x="90182" y="47472"/>
                        </a:lnTo>
                        <a:lnTo>
                          <a:pt x="91300" y="47955"/>
                        </a:lnTo>
                        <a:lnTo>
                          <a:pt x="93129" y="49885"/>
                        </a:lnTo>
                        <a:lnTo>
                          <a:pt x="93497" y="50774"/>
                        </a:lnTo>
                        <a:lnTo>
                          <a:pt x="93497" y="48996"/>
                        </a:lnTo>
                        <a:lnTo>
                          <a:pt x="91986" y="47472"/>
                        </a:lnTo>
                        <a:lnTo>
                          <a:pt x="91744" y="47231"/>
                        </a:lnTo>
                        <a:lnTo>
                          <a:pt x="90424" y="46672"/>
                        </a:lnTo>
                        <a:lnTo>
                          <a:pt x="87299" y="46672"/>
                        </a:lnTo>
                        <a:lnTo>
                          <a:pt x="85953" y="47231"/>
                        </a:lnTo>
                        <a:lnTo>
                          <a:pt x="83769" y="49441"/>
                        </a:lnTo>
                        <a:lnTo>
                          <a:pt x="83223" y="50774"/>
                        </a:lnTo>
                        <a:lnTo>
                          <a:pt x="83223" y="53949"/>
                        </a:lnTo>
                        <a:lnTo>
                          <a:pt x="83781" y="55270"/>
                        </a:lnTo>
                        <a:lnTo>
                          <a:pt x="85991" y="57365"/>
                        </a:lnTo>
                        <a:lnTo>
                          <a:pt x="87325" y="57886"/>
                        </a:lnTo>
                        <a:lnTo>
                          <a:pt x="90424" y="57886"/>
                        </a:lnTo>
                        <a:lnTo>
                          <a:pt x="91744" y="57365"/>
                        </a:lnTo>
                        <a:lnTo>
                          <a:pt x="92049" y="57073"/>
                        </a:lnTo>
                        <a:lnTo>
                          <a:pt x="93941" y="55270"/>
                        </a:lnTo>
                        <a:lnTo>
                          <a:pt x="94488" y="53949"/>
                        </a:lnTo>
                        <a:lnTo>
                          <a:pt x="94488" y="50774"/>
                        </a:lnTo>
                        <a:close/>
                      </a:path>
                      <a:path w="283209" h="267970">
                        <a:moveTo>
                          <a:pt x="105486" y="261086"/>
                        </a:moveTo>
                        <a:lnTo>
                          <a:pt x="104990" y="259892"/>
                        </a:lnTo>
                        <a:lnTo>
                          <a:pt x="104597" y="259499"/>
                        </a:lnTo>
                        <a:lnTo>
                          <a:pt x="104597" y="261086"/>
                        </a:lnTo>
                        <a:lnTo>
                          <a:pt x="104571" y="263893"/>
                        </a:lnTo>
                        <a:lnTo>
                          <a:pt x="104267" y="264655"/>
                        </a:lnTo>
                        <a:lnTo>
                          <a:pt x="103454" y="265455"/>
                        </a:lnTo>
                        <a:lnTo>
                          <a:pt x="102654" y="266280"/>
                        </a:lnTo>
                        <a:lnTo>
                          <a:pt x="101663" y="266674"/>
                        </a:lnTo>
                        <a:lnTo>
                          <a:pt x="99326" y="266674"/>
                        </a:lnTo>
                        <a:lnTo>
                          <a:pt x="98323" y="266280"/>
                        </a:lnTo>
                        <a:lnTo>
                          <a:pt x="97485" y="265455"/>
                        </a:lnTo>
                        <a:lnTo>
                          <a:pt x="96634" y="264655"/>
                        </a:lnTo>
                        <a:lnTo>
                          <a:pt x="96329" y="263893"/>
                        </a:lnTo>
                        <a:lnTo>
                          <a:pt x="96304" y="261086"/>
                        </a:lnTo>
                        <a:lnTo>
                          <a:pt x="96634" y="260273"/>
                        </a:lnTo>
                        <a:lnTo>
                          <a:pt x="98285" y="258559"/>
                        </a:lnTo>
                        <a:lnTo>
                          <a:pt x="99288" y="258140"/>
                        </a:lnTo>
                        <a:lnTo>
                          <a:pt x="101663" y="258140"/>
                        </a:lnTo>
                        <a:lnTo>
                          <a:pt x="102654" y="258559"/>
                        </a:lnTo>
                        <a:lnTo>
                          <a:pt x="104267" y="260273"/>
                        </a:lnTo>
                        <a:lnTo>
                          <a:pt x="104597" y="261086"/>
                        </a:lnTo>
                        <a:lnTo>
                          <a:pt x="104597" y="259499"/>
                        </a:lnTo>
                        <a:lnTo>
                          <a:pt x="103263" y="258140"/>
                        </a:lnTo>
                        <a:lnTo>
                          <a:pt x="103047" y="257924"/>
                        </a:lnTo>
                        <a:lnTo>
                          <a:pt x="101866" y="257429"/>
                        </a:lnTo>
                        <a:lnTo>
                          <a:pt x="99085" y="257429"/>
                        </a:lnTo>
                        <a:lnTo>
                          <a:pt x="97891" y="257924"/>
                        </a:lnTo>
                        <a:lnTo>
                          <a:pt x="95948" y="259892"/>
                        </a:lnTo>
                        <a:lnTo>
                          <a:pt x="95453" y="261086"/>
                        </a:lnTo>
                        <a:lnTo>
                          <a:pt x="95453" y="263893"/>
                        </a:lnTo>
                        <a:lnTo>
                          <a:pt x="95961" y="265074"/>
                        </a:lnTo>
                        <a:lnTo>
                          <a:pt x="97929" y="266941"/>
                        </a:lnTo>
                        <a:lnTo>
                          <a:pt x="99123" y="267398"/>
                        </a:lnTo>
                        <a:lnTo>
                          <a:pt x="101866" y="267398"/>
                        </a:lnTo>
                        <a:lnTo>
                          <a:pt x="103047" y="266941"/>
                        </a:lnTo>
                        <a:lnTo>
                          <a:pt x="103327" y="266674"/>
                        </a:lnTo>
                        <a:lnTo>
                          <a:pt x="104990" y="265074"/>
                        </a:lnTo>
                        <a:lnTo>
                          <a:pt x="105486" y="263893"/>
                        </a:lnTo>
                        <a:lnTo>
                          <a:pt x="105486" y="261086"/>
                        </a:lnTo>
                        <a:close/>
                      </a:path>
                      <a:path w="283209" h="267970">
                        <a:moveTo>
                          <a:pt x="105486" y="244119"/>
                        </a:moveTo>
                        <a:lnTo>
                          <a:pt x="104990" y="242938"/>
                        </a:lnTo>
                        <a:lnTo>
                          <a:pt x="104597" y="242544"/>
                        </a:lnTo>
                        <a:lnTo>
                          <a:pt x="104597" y="244119"/>
                        </a:lnTo>
                        <a:lnTo>
                          <a:pt x="104584" y="246926"/>
                        </a:lnTo>
                        <a:lnTo>
                          <a:pt x="104267" y="247700"/>
                        </a:lnTo>
                        <a:lnTo>
                          <a:pt x="102654" y="249313"/>
                        </a:lnTo>
                        <a:lnTo>
                          <a:pt x="101663" y="249720"/>
                        </a:lnTo>
                        <a:lnTo>
                          <a:pt x="99326" y="249720"/>
                        </a:lnTo>
                        <a:lnTo>
                          <a:pt x="98323" y="249313"/>
                        </a:lnTo>
                        <a:lnTo>
                          <a:pt x="96634" y="247700"/>
                        </a:lnTo>
                        <a:lnTo>
                          <a:pt x="96316" y="246926"/>
                        </a:lnTo>
                        <a:lnTo>
                          <a:pt x="96304" y="244119"/>
                        </a:lnTo>
                        <a:lnTo>
                          <a:pt x="96634" y="243319"/>
                        </a:lnTo>
                        <a:lnTo>
                          <a:pt x="98285" y="241604"/>
                        </a:lnTo>
                        <a:lnTo>
                          <a:pt x="99288" y="241173"/>
                        </a:lnTo>
                        <a:lnTo>
                          <a:pt x="101663" y="241173"/>
                        </a:lnTo>
                        <a:lnTo>
                          <a:pt x="102654" y="241604"/>
                        </a:lnTo>
                        <a:lnTo>
                          <a:pt x="104267" y="243319"/>
                        </a:lnTo>
                        <a:lnTo>
                          <a:pt x="104597" y="244119"/>
                        </a:lnTo>
                        <a:lnTo>
                          <a:pt x="104597" y="242544"/>
                        </a:lnTo>
                        <a:lnTo>
                          <a:pt x="103263" y="241173"/>
                        </a:lnTo>
                        <a:lnTo>
                          <a:pt x="103047" y="240957"/>
                        </a:lnTo>
                        <a:lnTo>
                          <a:pt x="101866" y="240461"/>
                        </a:lnTo>
                        <a:lnTo>
                          <a:pt x="99085" y="240461"/>
                        </a:lnTo>
                        <a:lnTo>
                          <a:pt x="97891" y="240957"/>
                        </a:lnTo>
                        <a:lnTo>
                          <a:pt x="95948" y="242938"/>
                        </a:lnTo>
                        <a:lnTo>
                          <a:pt x="95453" y="244119"/>
                        </a:lnTo>
                        <a:lnTo>
                          <a:pt x="95453" y="246926"/>
                        </a:lnTo>
                        <a:lnTo>
                          <a:pt x="95961" y="248119"/>
                        </a:lnTo>
                        <a:lnTo>
                          <a:pt x="97929" y="249974"/>
                        </a:lnTo>
                        <a:lnTo>
                          <a:pt x="99123" y="250444"/>
                        </a:lnTo>
                        <a:lnTo>
                          <a:pt x="101866" y="250444"/>
                        </a:lnTo>
                        <a:lnTo>
                          <a:pt x="103047" y="249974"/>
                        </a:lnTo>
                        <a:lnTo>
                          <a:pt x="103314" y="249720"/>
                        </a:lnTo>
                        <a:lnTo>
                          <a:pt x="104990" y="248119"/>
                        </a:lnTo>
                        <a:lnTo>
                          <a:pt x="105486" y="246926"/>
                        </a:lnTo>
                        <a:lnTo>
                          <a:pt x="105486" y="244119"/>
                        </a:lnTo>
                        <a:close/>
                      </a:path>
                      <a:path w="283209" h="267970">
                        <a:moveTo>
                          <a:pt x="105486" y="224078"/>
                        </a:moveTo>
                        <a:lnTo>
                          <a:pt x="104990" y="222885"/>
                        </a:lnTo>
                        <a:lnTo>
                          <a:pt x="104597" y="222491"/>
                        </a:lnTo>
                        <a:lnTo>
                          <a:pt x="104597" y="224078"/>
                        </a:lnTo>
                        <a:lnTo>
                          <a:pt x="104571" y="226885"/>
                        </a:lnTo>
                        <a:lnTo>
                          <a:pt x="104267" y="227647"/>
                        </a:lnTo>
                        <a:lnTo>
                          <a:pt x="102654" y="229273"/>
                        </a:lnTo>
                        <a:lnTo>
                          <a:pt x="101663" y="229666"/>
                        </a:lnTo>
                        <a:lnTo>
                          <a:pt x="99326" y="229666"/>
                        </a:lnTo>
                        <a:lnTo>
                          <a:pt x="98323" y="229273"/>
                        </a:lnTo>
                        <a:lnTo>
                          <a:pt x="96634" y="227647"/>
                        </a:lnTo>
                        <a:lnTo>
                          <a:pt x="96329" y="226885"/>
                        </a:lnTo>
                        <a:lnTo>
                          <a:pt x="96304" y="224078"/>
                        </a:lnTo>
                        <a:lnTo>
                          <a:pt x="96634" y="223266"/>
                        </a:lnTo>
                        <a:lnTo>
                          <a:pt x="98285" y="221551"/>
                        </a:lnTo>
                        <a:lnTo>
                          <a:pt x="99288" y="221132"/>
                        </a:lnTo>
                        <a:lnTo>
                          <a:pt x="101663" y="221132"/>
                        </a:lnTo>
                        <a:lnTo>
                          <a:pt x="102654" y="221551"/>
                        </a:lnTo>
                        <a:lnTo>
                          <a:pt x="104267" y="223266"/>
                        </a:lnTo>
                        <a:lnTo>
                          <a:pt x="104597" y="224078"/>
                        </a:lnTo>
                        <a:lnTo>
                          <a:pt x="104597" y="222491"/>
                        </a:lnTo>
                        <a:lnTo>
                          <a:pt x="103263" y="221132"/>
                        </a:lnTo>
                        <a:lnTo>
                          <a:pt x="103047" y="220916"/>
                        </a:lnTo>
                        <a:lnTo>
                          <a:pt x="101866" y="220421"/>
                        </a:lnTo>
                        <a:lnTo>
                          <a:pt x="99085" y="220421"/>
                        </a:lnTo>
                        <a:lnTo>
                          <a:pt x="97891" y="220916"/>
                        </a:lnTo>
                        <a:lnTo>
                          <a:pt x="95948" y="222885"/>
                        </a:lnTo>
                        <a:lnTo>
                          <a:pt x="95453" y="224078"/>
                        </a:lnTo>
                        <a:lnTo>
                          <a:pt x="95453" y="226885"/>
                        </a:lnTo>
                        <a:lnTo>
                          <a:pt x="95961" y="228066"/>
                        </a:lnTo>
                        <a:lnTo>
                          <a:pt x="97929" y="229933"/>
                        </a:lnTo>
                        <a:lnTo>
                          <a:pt x="99123" y="230390"/>
                        </a:lnTo>
                        <a:lnTo>
                          <a:pt x="101866" y="230390"/>
                        </a:lnTo>
                        <a:lnTo>
                          <a:pt x="103047" y="229933"/>
                        </a:lnTo>
                        <a:lnTo>
                          <a:pt x="103327" y="229666"/>
                        </a:lnTo>
                        <a:lnTo>
                          <a:pt x="104990" y="228066"/>
                        </a:lnTo>
                        <a:lnTo>
                          <a:pt x="105486" y="226885"/>
                        </a:lnTo>
                        <a:lnTo>
                          <a:pt x="105486" y="224078"/>
                        </a:lnTo>
                        <a:close/>
                      </a:path>
                      <a:path w="283209" h="267970">
                        <a:moveTo>
                          <a:pt x="108724" y="50774"/>
                        </a:moveTo>
                        <a:lnTo>
                          <a:pt x="108178" y="49441"/>
                        </a:lnTo>
                        <a:lnTo>
                          <a:pt x="107721" y="48983"/>
                        </a:lnTo>
                        <a:lnTo>
                          <a:pt x="107721" y="50774"/>
                        </a:lnTo>
                        <a:lnTo>
                          <a:pt x="107696" y="53949"/>
                        </a:lnTo>
                        <a:lnTo>
                          <a:pt x="107365" y="54800"/>
                        </a:lnTo>
                        <a:lnTo>
                          <a:pt x="105537" y="56629"/>
                        </a:lnTo>
                        <a:lnTo>
                          <a:pt x="104419" y="57073"/>
                        </a:lnTo>
                        <a:lnTo>
                          <a:pt x="101790" y="57073"/>
                        </a:lnTo>
                        <a:lnTo>
                          <a:pt x="100672" y="56629"/>
                        </a:lnTo>
                        <a:lnTo>
                          <a:pt x="98780" y="54800"/>
                        </a:lnTo>
                        <a:lnTo>
                          <a:pt x="98425" y="53949"/>
                        </a:lnTo>
                        <a:lnTo>
                          <a:pt x="98399" y="50774"/>
                        </a:lnTo>
                        <a:lnTo>
                          <a:pt x="98767" y="49885"/>
                        </a:lnTo>
                        <a:lnTo>
                          <a:pt x="99695" y="48907"/>
                        </a:lnTo>
                        <a:lnTo>
                          <a:pt x="100634" y="47955"/>
                        </a:lnTo>
                        <a:lnTo>
                          <a:pt x="101765" y="47472"/>
                        </a:lnTo>
                        <a:lnTo>
                          <a:pt x="104419" y="47472"/>
                        </a:lnTo>
                        <a:lnTo>
                          <a:pt x="105537" y="47955"/>
                        </a:lnTo>
                        <a:lnTo>
                          <a:pt x="107365" y="49885"/>
                        </a:lnTo>
                        <a:lnTo>
                          <a:pt x="107721" y="50774"/>
                        </a:lnTo>
                        <a:lnTo>
                          <a:pt x="107721" y="48983"/>
                        </a:lnTo>
                        <a:lnTo>
                          <a:pt x="106222" y="47472"/>
                        </a:lnTo>
                        <a:lnTo>
                          <a:pt x="105981" y="47231"/>
                        </a:lnTo>
                        <a:lnTo>
                          <a:pt x="104660" y="46672"/>
                        </a:lnTo>
                        <a:lnTo>
                          <a:pt x="101536" y="46672"/>
                        </a:lnTo>
                        <a:lnTo>
                          <a:pt x="100190" y="47231"/>
                        </a:lnTo>
                        <a:lnTo>
                          <a:pt x="98005" y="49441"/>
                        </a:lnTo>
                        <a:lnTo>
                          <a:pt x="97459" y="50774"/>
                        </a:lnTo>
                        <a:lnTo>
                          <a:pt x="97459" y="53949"/>
                        </a:lnTo>
                        <a:lnTo>
                          <a:pt x="98018" y="55270"/>
                        </a:lnTo>
                        <a:lnTo>
                          <a:pt x="100228" y="57365"/>
                        </a:lnTo>
                        <a:lnTo>
                          <a:pt x="101561" y="57886"/>
                        </a:lnTo>
                        <a:lnTo>
                          <a:pt x="104660" y="57886"/>
                        </a:lnTo>
                        <a:lnTo>
                          <a:pt x="105981" y="57365"/>
                        </a:lnTo>
                        <a:lnTo>
                          <a:pt x="106286" y="57073"/>
                        </a:lnTo>
                        <a:lnTo>
                          <a:pt x="108178" y="55270"/>
                        </a:lnTo>
                        <a:lnTo>
                          <a:pt x="108724" y="53949"/>
                        </a:lnTo>
                        <a:lnTo>
                          <a:pt x="108724" y="50774"/>
                        </a:lnTo>
                        <a:close/>
                      </a:path>
                      <a:path w="283209" h="267970">
                        <a:moveTo>
                          <a:pt x="110604" y="14046"/>
                        </a:moveTo>
                        <a:lnTo>
                          <a:pt x="109601" y="13131"/>
                        </a:lnTo>
                        <a:lnTo>
                          <a:pt x="108470" y="12280"/>
                        </a:lnTo>
                        <a:lnTo>
                          <a:pt x="107238" y="11506"/>
                        </a:lnTo>
                        <a:lnTo>
                          <a:pt x="106553" y="12395"/>
                        </a:lnTo>
                        <a:lnTo>
                          <a:pt x="109575" y="15074"/>
                        </a:lnTo>
                        <a:lnTo>
                          <a:pt x="110604" y="14046"/>
                        </a:lnTo>
                        <a:close/>
                      </a:path>
                      <a:path w="283209" h="267970">
                        <a:moveTo>
                          <a:pt x="116116" y="14389"/>
                        </a:moveTo>
                        <a:lnTo>
                          <a:pt x="112623" y="12395"/>
                        </a:lnTo>
                        <a:lnTo>
                          <a:pt x="110121" y="9296"/>
                        </a:lnTo>
                        <a:lnTo>
                          <a:pt x="109397" y="7264"/>
                        </a:lnTo>
                        <a:lnTo>
                          <a:pt x="108648" y="5105"/>
                        </a:lnTo>
                        <a:lnTo>
                          <a:pt x="115277" y="5105"/>
                        </a:lnTo>
                        <a:lnTo>
                          <a:pt x="115277" y="4013"/>
                        </a:lnTo>
                        <a:lnTo>
                          <a:pt x="108470" y="4013"/>
                        </a:lnTo>
                        <a:lnTo>
                          <a:pt x="108470" y="12"/>
                        </a:lnTo>
                        <a:lnTo>
                          <a:pt x="107238" y="12"/>
                        </a:lnTo>
                        <a:lnTo>
                          <a:pt x="107238" y="4013"/>
                        </a:lnTo>
                        <a:lnTo>
                          <a:pt x="100431" y="4013"/>
                        </a:lnTo>
                        <a:lnTo>
                          <a:pt x="100431" y="5105"/>
                        </a:lnTo>
                        <a:lnTo>
                          <a:pt x="107226" y="5105"/>
                        </a:lnTo>
                        <a:lnTo>
                          <a:pt x="107111" y="7150"/>
                        </a:lnTo>
                        <a:lnTo>
                          <a:pt x="106362" y="9042"/>
                        </a:lnTo>
                        <a:lnTo>
                          <a:pt x="103517" y="12738"/>
                        </a:lnTo>
                        <a:lnTo>
                          <a:pt x="101777" y="13931"/>
                        </a:lnTo>
                        <a:lnTo>
                          <a:pt x="99809" y="14389"/>
                        </a:lnTo>
                        <a:lnTo>
                          <a:pt x="100431" y="15697"/>
                        </a:lnTo>
                        <a:lnTo>
                          <a:pt x="108178" y="7264"/>
                        </a:lnTo>
                        <a:lnTo>
                          <a:pt x="109728" y="10934"/>
                        </a:lnTo>
                        <a:lnTo>
                          <a:pt x="112102" y="13741"/>
                        </a:lnTo>
                        <a:lnTo>
                          <a:pt x="115277" y="15697"/>
                        </a:lnTo>
                        <a:lnTo>
                          <a:pt x="116116" y="14389"/>
                        </a:lnTo>
                        <a:close/>
                      </a:path>
                      <a:path w="283209" h="267970">
                        <a:moveTo>
                          <a:pt x="116408" y="261086"/>
                        </a:moveTo>
                        <a:lnTo>
                          <a:pt x="115912" y="259892"/>
                        </a:lnTo>
                        <a:lnTo>
                          <a:pt x="115519" y="259499"/>
                        </a:lnTo>
                        <a:lnTo>
                          <a:pt x="115519" y="261086"/>
                        </a:lnTo>
                        <a:lnTo>
                          <a:pt x="115506" y="263893"/>
                        </a:lnTo>
                        <a:lnTo>
                          <a:pt x="115189" y="264655"/>
                        </a:lnTo>
                        <a:lnTo>
                          <a:pt x="114376" y="265455"/>
                        </a:lnTo>
                        <a:lnTo>
                          <a:pt x="113576" y="266280"/>
                        </a:lnTo>
                        <a:lnTo>
                          <a:pt x="112585" y="266674"/>
                        </a:lnTo>
                        <a:lnTo>
                          <a:pt x="110248" y="266674"/>
                        </a:lnTo>
                        <a:lnTo>
                          <a:pt x="109245" y="266280"/>
                        </a:lnTo>
                        <a:lnTo>
                          <a:pt x="107569" y="264655"/>
                        </a:lnTo>
                        <a:lnTo>
                          <a:pt x="107251" y="263893"/>
                        </a:lnTo>
                        <a:lnTo>
                          <a:pt x="107226" y="261086"/>
                        </a:lnTo>
                        <a:lnTo>
                          <a:pt x="107556" y="260273"/>
                        </a:lnTo>
                        <a:lnTo>
                          <a:pt x="109207" y="258559"/>
                        </a:lnTo>
                        <a:lnTo>
                          <a:pt x="110210" y="258140"/>
                        </a:lnTo>
                        <a:lnTo>
                          <a:pt x="112585" y="258140"/>
                        </a:lnTo>
                        <a:lnTo>
                          <a:pt x="113576" y="258559"/>
                        </a:lnTo>
                        <a:lnTo>
                          <a:pt x="115189" y="260273"/>
                        </a:lnTo>
                        <a:lnTo>
                          <a:pt x="115519" y="261086"/>
                        </a:lnTo>
                        <a:lnTo>
                          <a:pt x="115519" y="259499"/>
                        </a:lnTo>
                        <a:lnTo>
                          <a:pt x="114185" y="258140"/>
                        </a:lnTo>
                        <a:lnTo>
                          <a:pt x="113969" y="257924"/>
                        </a:lnTo>
                        <a:lnTo>
                          <a:pt x="112788" y="257429"/>
                        </a:lnTo>
                        <a:lnTo>
                          <a:pt x="110007" y="257429"/>
                        </a:lnTo>
                        <a:lnTo>
                          <a:pt x="108813" y="257924"/>
                        </a:lnTo>
                        <a:lnTo>
                          <a:pt x="106870" y="259892"/>
                        </a:lnTo>
                        <a:lnTo>
                          <a:pt x="106375" y="261086"/>
                        </a:lnTo>
                        <a:lnTo>
                          <a:pt x="106375" y="263893"/>
                        </a:lnTo>
                        <a:lnTo>
                          <a:pt x="106883" y="265074"/>
                        </a:lnTo>
                        <a:lnTo>
                          <a:pt x="108851" y="266941"/>
                        </a:lnTo>
                        <a:lnTo>
                          <a:pt x="110045" y="267398"/>
                        </a:lnTo>
                        <a:lnTo>
                          <a:pt x="112788" y="267398"/>
                        </a:lnTo>
                        <a:lnTo>
                          <a:pt x="113969" y="266941"/>
                        </a:lnTo>
                        <a:lnTo>
                          <a:pt x="114249" y="266674"/>
                        </a:lnTo>
                        <a:lnTo>
                          <a:pt x="115912" y="265074"/>
                        </a:lnTo>
                        <a:lnTo>
                          <a:pt x="116408" y="263893"/>
                        </a:lnTo>
                        <a:lnTo>
                          <a:pt x="116408" y="261086"/>
                        </a:lnTo>
                        <a:close/>
                      </a:path>
                      <a:path w="283209" h="267970">
                        <a:moveTo>
                          <a:pt x="116408" y="244119"/>
                        </a:moveTo>
                        <a:lnTo>
                          <a:pt x="115912" y="242938"/>
                        </a:lnTo>
                        <a:lnTo>
                          <a:pt x="115519" y="242544"/>
                        </a:lnTo>
                        <a:lnTo>
                          <a:pt x="115519" y="244119"/>
                        </a:lnTo>
                        <a:lnTo>
                          <a:pt x="115506" y="246926"/>
                        </a:lnTo>
                        <a:lnTo>
                          <a:pt x="115189" y="247700"/>
                        </a:lnTo>
                        <a:lnTo>
                          <a:pt x="113576" y="249313"/>
                        </a:lnTo>
                        <a:lnTo>
                          <a:pt x="112585" y="249720"/>
                        </a:lnTo>
                        <a:lnTo>
                          <a:pt x="110248" y="249720"/>
                        </a:lnTo>
                        <a:lnTo>
                          <a:pt x="109245" y="249313"/>
                        </a:lnTo>
                        <a:lnTo>
                          <a:pt x="107569" y="247700"/>
                        </a:lnTo>
                        <a:lnTo>
                          <a:pt x="107251" y="246926"/>
                        </a:lnTo>
                        <a:lnTo>
                          <a:pt x="107238" y="244119"/>
                        </a:lnTo>
                        <a:lnTo>
                          <a:pt x="107556" y="243319"/>
                        </a:lnTo>
                        <a:lnTo>
                          <a:pt x="109207" y="241604"/>
                        </a:lnTo>
                        <a:lnTo>
                          <a:pt x="110210" y="241173"/>
                        </a:lnTo>
                        <a:lnTo>
                          <a:pt x="112585" y="241173"/>
                        </a:lnTo>
                        <a:lnTo>
                          <a:pt x="113576" y="241604"/>
                        </a:lnTo>
                        <a:lnTo>
                          <a:pt x="115189" y="243319"/>
                        </a:lnTo>
                        <a:lnTo>
                          <a:pt x="115519" y="244119"/>
                        </a:lnTo>
                        <a:lnTo>
                          <a:pt x="115519" y="242544"/>
                        </a:lnTo>
                        <a:lnTo>
                          <a:pt x="114185" y="241173"/>
                        </a:lnTo>
                        <a:lnTo>
                          <a:pt x="113969" y="240957"/>
                        </a:lnTo>
                        <a:lnTo>
                          <a:pt x="112788" y="240461"/>
                        </a:lnTo>
                        <a:lnTo>
                          <a:pt x="110007" y="240461"/>
                        </a:lnTo>
                        <a:lnTo>
                          <a:pt x="108813" y="240957"/>
                        </a:lnTo>
                        <a:lnTo>
                          <a:pt x="106870" y="242938"/>
                        </a:lnTo>
                        <a:lnTo>
                          <a:pt x="106375" y="244119"/>
                        </a:lnTo>
                        <a:lnTo>
                          <a:pt x="106375" y="246926"/>
                        </a:lnTo>
                        <a:lnTo>
                          <a:pt x="106883" y="248119"/>
                        </a:lnTo>
                        <a:lnTo>
                          <a:pt x="108851" y="249974"/>
                        </a:lnTo>
                        <a:lnTo>
                          <a:pt x="110045" y="250444"/>
                        </a:lnTo>
                        <a:lnTo>
                          <a:pt x="112788" y="250444"/>
                        </a:lnTo>
                        <a:lnTo>
                          <a:pt x="113969" y="249974"/>
                        </a:lnTo>
                        <a:lnTo>
                          <a:pt x="114236" y="249720"/>
                        </a:lnTo>
                        <a:lnTo>
                          <a:pt x="115912" y="248119"/>
                        </a:lnTo>
                        <a:lnTo>
                          <a:pt x="116408" y="246926"/>
                        </a:lnTo>
                        <a:lnTo>
                          <a:pt x="116408" y="244119"/>
                        </a:lnTo>
                        <a:close/>
                      </a:path>
                      <a:path w="283209" h="267970">
                        <a:moveTo>
                          <a:pt x="116408" y="224078"/>
                        </a:moveTo>
                        <a:lnTo>
                          <a:pt x="115912" y="222885"/>
                        </a:lnTo>
                        <a:lnTo>
                          <a:pt x="115519" y="222491"/>
                        </a:lnTo>
                        <a:lnTo>
                          <a:pt x="115519" y="224078"/>
                        </a:lnTo>
                        <a:lnTo>
                          <a:pt x="115506" y="226885"/>
                        </a:lnTo>
                        <a:lnTo>
                          <a:pt x="115189" y="227647"/>
                        </a:lnTo>
                        <a:lnTo>
                          <a:pt x="113576" y="229273"/>
                        </a:lnTo>
                        <a:lnTo>
                          <a:pt x="112585" y="229666"/>
                        </a:lnTo>
                        <a:lnTo>
                          <a:pt x="110248" y="229666"/>
                        </a:lnTo>
                        <a:lnTo>
                          <a:pt x="109245" y="229273"/>
                        </a:lnTo>
                        <a:lnTo>
                          <a:pt x="107569" y="227647"/>
                        </a:lnTo>
                        <a:lnTo>
                          <a:pt x="107251" y="226885"/>
                        </a:lnTo>
                        <a:lnTo>
                          <a:pt x="107238" y="224078"/>
                        </a:lnTo>
                        <a:lnTo>
                          <a:pt x="107556" y="223266"/>
                        </a:lnTo>
                        <a:lnTo>
                          <a:pt x="109207" y="221551"/>
                        </a:lnTo>
                        <a:lnTo>
                          <a:pt x="110210" y="221132"/>
                        </a:lnTo>
                        <a:lnTo>
                          <a:pt x="112585" y="221132"/>
                        </a:lnTo>
                        <a:lnTo>
                          <a:pt x="113576" y="221551"/>
                        </a:lnTo>
                        <a:lnTo>
                          <a:pt x="115189" y="223266"/>
                        </a:lnTo>
                        <a:lnTo>
                          <a:pt x="115519" y="224078"/>
                        </a:lnTo>
                        <a:lnTo>
                          <a:pt x="115519" y="222491"/>
                        </a:lnTo>
                        <a:lnTo>
                          <a:pt x="114185" y="221132"/>
                        </a:lnTo>
                        <a:lnTo>
                          <a:pt x="113969" y="220916"/>
                        </a:lnTo>
                        <a:lnTo>
                          <a:pt x="112788" y="220421"/>
                        </a:lnTo>
                        <a:lnTo>
                          <a:pt x="110007" y="220421"/>
                        </a:lnTo>
                        <a:lnTo>
                          <a:pt x="108813" y="220916"/>
                        </a:lnTo>
                        <a:lnTo>
                          <a:pt x="106870" y="222885"/>
                        </a:lnTo>
                        <a:lnTo>
                          <a:pt x="106375" y="224078"/>
                        </a:lnTo>
                        <a:lnTo>
                          <a:pt x="106375" y="226885"/>
                        </a:lnTo>
                        <a:lnTo>
                          <a:pt x="106883" y="228066"/>
                        </a:lnTo>
                        <a:lnTo>
                          <a:pt x="108851" y="229933"/>
                        </a:lnTo>
                        <a:lnTo>
                          <a:pt x="110045" y="230390"/>
                        </a:lnTo>
                        <a:lnTo>
                          <a:pt x="112788" y="230390"/>
                        </a:lnTo>
                        <a:lnTo>
                          <a:pt x="113969" y="229933"/>
                        </a:lnTo>
                        <a:lnTo>
                          <a:pt x="114249" y="229666"/>
                        </a:lnTo>
                        <a:lnTo>
                          <a:pt x="115912" y="228066"/>
                        </a:lnTo>
                        <a:lnTo>
                          <a:pt x="116408" y="226885"/>
                        </a:lnTo>
                        <a:lnTo>
                          <a:pt x="116408" y="224078"/>
                        </a:lnTo>
                        <a:close/>
                      </a:path>
                      <a:path w="283209" h="267970">
                        <a:moveTo>
                          <a:pt x="121907" y="50914"/>
                        </a:moveTo>
                        <a:lnTo>
                          <a:pt x="117805" y="50914"/>
                        </a:lnTo>
                        <a:lnTo>
                          <a:pt x="117805" y="49301"/>
                        </a:lnTo>
                        <a:lnTo>
                          <a:pt x="116903" y="49301"/>
                        </a:lnTo>
                        <a:lnTo>
                          <a:pt x="116903" y="50914"/>
                        </a:lnTo>
                        <a:lnTo>
                          <a:pt x="112801" y="50914"/>
                        </a:lnTo>
                        <a:lnTo>
                          <a:pt x="112801" y="56629"/>
                        </a:lnTo>
                        <a:lnTo>
                          <a:pt x="113715" y="56629"/>
                        </a:lnTo>
                        <a:lnTo>
                          <a:pt x="113715" y="51676"/>
                        </a:lnTo>
                        <a:lnTo>
                          <a:pt x="116903" y="51676"/>
                        </a:lnTo>
                        <a:lnTo>
                          <a:pt x="116903" y="57848"/>
                        </a:lnTo>
                        <a:lnTo>
                          <a:pt x="117805" y="57848"/>
                        </a:lnTo>
                        <a:lnTo>
                          <a:pt x="117805" y="51676"/>
                        </a:lnTo>
                        <a:lnTo>
                          <a:pt x="120992" y="51676"/>
                        </a:lnTo>
                        <a:lnTo>
                          <a:pt x="120992" y="55410"/>
                        </a:lnTo>
                        <a:lnTo>
                          <a:pt x="120637" y="55765"/>
                        </a:lnTo>
                        <a:lnTo>
                          <a:pt x="119418" y="55765"/>
                        </a:lnTo>
                        <a:lnTo>
                          <a:pt x="119519" y="56578"/>
                        </a:lnTo>
                        <a:lnTo>
                          <a:pt x="120942" y="56578"/>
                        </a:lnTo>
                        <a:lnTo>
                          <a:pt x="121907" y="55410"/>
                        </a:lnTo>
                        <a:lnTo>
                          <a:pt x="121907" y="51676"/>
                        </a:lnTo>
                        <a:lnTo>
                          <a:pt x="121907" y="50914"/>
                        </a:lnTo>
                        <a:close/>
                      </a:path>
                      <a:path w="283209" h="267970">
                        <a:moveTo>
                          <a:pt x="122809" y="48234"/>
                        </a:moveTo>
                        <a:lnTo>
                          <a:pt x="117805" y="48234"/>
                        </a:lnTo>
                        <a:lnTo>
                          <a:pt x="117805" y="46316"/>
                        </a:lnTo>
                        <a:lnTo>
                          <a:pt x="116903" y="46316"/>
                        </a:lnTo>
                        <a:lnTo>
                          <a:pt x="116903" y="48234"/>
                        </a:lnTo>
                        <a:lnTo>
                          <a:pt x="111887" y="48234"/>
                        </a:lnTo>
                        <a:lnTo>
                          <a:pt x="111887" y="48996"/>
                        </a:lnTo>
                        <a:lnTo>
                          <a:pt x="122809" y="48996"/>
                        </a:lnTo>
                        <a:lnTo>
                          <a:pt x="122809" y="48234"/>
                        </a:lnTo>
                        <a:close/>
                      </a:path>
                      <a:path w="283209" h="267970">
                        <a:moveTo>
                          <a:pt x="125590" y="257416"/>
                        </a:moveTo>
                        <a:lnTo>
                          <a:pt x="124777" y="257416"/>
                        </a:lnTo>
                        <a:lnTo>
                          <a:pt x="124777" y="258089"/>
                        </a:lnTo>
                        <a:lnTo>
                          <a:pt x="124777" y="260159"/>
                        </a:lnTo>
                        <a:lnTo>
                          <a:pt x="124777" y="260832"/>
                        </a:lnTo>
                        <a:lnTo>
                          <a:pt x="124777" y="262978"/>
                        </a:lnTo>
                        <a:lnTo>
                          <a:pt x="119964" y="262978"/>
                        </a:lnTo>
                        <a:lnTo>
                          <a:pt x="120015" y="260832"/>
                        </a:lnTo>
                        <a:lnTo>
                          <a:pt x="124777" y="260832"/>
                        </a:lnTo>
                        <a:lnTo>
                          <a:pt x="124777" y="260159"/>
                        </a:lnTo>
                        <a:lnTo>
                          <a:pt x="120015" y="260159"/>
                        </a:lnTo>
                        <a:lnTo>
                          <a:pt x="120015" y="258089"/>
                        </a:lnTo>
                        <a:lnTo>
                          <a:pt x="124777" y="258089"/>
                        </a:lnTo>
                        <a:lnTo>
                          <a:pt x="124777" y="257416"/>
                        </a:lnTo>
                        <a:lnTo>
                          <a:pt x="119214" y="257416"/>
                        </a:lnTo>
                        <a:lnTo>
                          <a:pt x="119214" y="263791"/>
                        </a:lnTo>
                        <a:lnTo>
                          <a:pt x="118643" y="265493"/>
                        </a:lnTo>
                        <a:lnTo>
                          <a:pt x="117500" y="266801"/>
                        </a:lnTo>
                        <a:lnTo>
                          <a:pt x="118224" y="267347"/>
                        </a:lnTo>
                        <a:lnTo>
                          <a:pt x="119075" y="266369"/>
                        </a:lnTo>
                        <a:lnTo>
                          <a:pt x="119621" y="265137"/>
                        </a:lnTo>
                        <a:lnTo>
                          <a:pt x="119875" y="263652"/>
                        </a:lnTo>
                        <a:lnTo>
                          <a:pt x="124777" y="263652"/>
                        </a:lnTo>
                        <a:lnTo>
                          <a:pt x="124714" y="266369"/>
                        </a:lnTo>
                        <a:lnTo>
                          <a:pt x="124510" y="266636"/>
                        </a:lnTo>
                        <a:lnTo>
                          <a:pt x="122847" y="266636"/>
                        </a:lnTo>
                        <a:lnTo>
                          <a:pt x="122986" y="267347"/>
                        </a:lnTo>
                        <a:lnTo>
                          <a:pt x="124650" y="267347"/>
                        </a:lnTo>
                        <a:lnTo>
                          <a:pt x="125526" y="266369"/>
                        </a:lnTo>
                        <a:lnTo>
                          <a:pt x="125590" y="263652"/>
                        </a:lnTo>
                        <a:lnTo>
                          <a:pt x="125590" y="262978"/>
                        </a:lnTo>
                        <a:lnTo>
                          <a:pt x="125590" y="260832"/>
                        </a:lnTo>
                        <a:lnTo>
                          <a:pt x="125590" y="260159"/>
                        </a:lnTo>
                        <a:lnTo>
                          <a:pt x="125590" y="258089"/>
                        </a:lnTo>
                        <a:lnTo>
                          <a:pt x="125590" y="257416"/>
                        </a:lnTo>
                        <a:close/>
                      </a:path>
                      <a:path w="283209" h="267970">
                        <a:moveTo>
                          <a:pt x="125590" y="240461"/>
                        </a:moveTo>
                        <a:lnTo>
                          <a:pt x="124777" y="240461"/>
                        </a:lnTo>
                        <a:lnTo>
                          <a:pt x="124777" y="241134"/>
                        </a:lnTo>
                        <a:lnTo>
                          <a:pt x="124777" y="243205"/>
                        </a:lnTo>
                        <a:lnTo>
                          <a:pt x="124777" y="243878"/>
                        </a:lnTo>
                        <a:lnTo>
                          <a:pt x="124777" y="246037"/>
                        </a:lnTo>
                        <a:lnTo>
                          <a:pt x="119964" y="246037"/>
                        </a:lnTo>
                        <a:lnTo>
                          <a:pt x="120015" y="243878"/>
                        </a:lnTo>
                        <a:lnTo>
                          <a:pt x="124777" y="243878"/>
                        </a:lnTo>
                        <a:lnTo>
                          <a:pt x="124777" y="243205"/>
                        </a:lnTo>
                        <a:lnTo>
                          <a:pt x="120015" y="243205"/>
                        </a:lnTo>
                        <a:lnTo>
                          <a:pt x="120015" y="241134"/>
                        </a:lnTo>
                        <a:lnTo>
                          <a:pt x="124777" y="241134"/>
                        </a:lnTo>
                        <a:lnTo>
                          <a:pt x="124777" y="240461"/>
                        </a:lnTo>
                        <a:lnTo>
                          <a:pt x="119214" y="240461"/>
                        </a:lnTo>
                        <a:lnTo>
                          <a:pt x="119214" y="246837"/>
                        </a:lnTo>
                        <a:lnTo>
                          <a:pt x="118643" y="248539"/>
                        </a:lnTo>
                        <a:lnTo>
                          <a:pt x="117500" y="249847"/>
                        </a:lnTo>
                        <a:lnTo>
                          <a:pt x="118224" y="250380"/>
                        </a:lnTo>
                        <a:lnTo>
                          <a:pt x="119075" y="249402"/>
                        </a:lnTo>
                        <a:lnTo>
                          <a:pt x="119621" y="248170"/>
                        </a:lnTo>
                        <a:lnTo>
                          <a:pt x="119875" y="246697"/>
                        </a:lnTo>
                        <a:lnTo>
                          <a:pt x="124777" y="246697"/>
                        </a:lnTo>
                        <a:lnTo>
                          <a:pt x="124726" y="249402"/>
                        </a:lnTo>
                        <a:lnTo>
                          <a:pt x="124510" y="249669"/>
                        </a:lnTo>
                        <a:lnTo>
                          <a:pt x="122847" y="249669"/>
                        </a:lnTo>
                        <a:lnTo>
                          <a:pt x="122986" y="250380"/>
                        </a:lnTo>
                        <a:lnTo>
                          <a:pt x="124650" y="250380"/>
                        </a:lnTo>
                        <a:lnTo>
                          <a:pt x="125539" y="249402"/>
                        </a:lnTo>
                        <a:lnTo>
                          <a:pt x="125590" y="246697"/>
                        </a:lnTo>
                        <a:lnTo>
                          <a:pt x="125590" y="246037"/>
                        </a:lnTo>
                        <a:lnTo>
                          <a:pt x="125590" y="243878"/>
                        </a:lnTo>
                        <a:lnTo>
                          <a:pt x="125590" y="243205"/>
                        </a:lnTo>
                        <a:lnTo>
                          <a:pt x="125590" y="241134"/>
                        </a:lnTo>
                        <a:lnTo>
                          <a:pt x="125590" y="240461"/>
                        </a:lnTo>
                        <a:close/>
                      </a:path>
                      <a:path w="283209" h="267970">
                        <a:moveTo>
                          <a:pt x="125590" y="220408"/>
                        </a:moveTo>
                        <a:lnTo>
                          <a:pt x="124777" y="220408"/>
                        </a:lnTo>
                        <a:lnTo>
                          <a:pt x="124777" y="221081"/>
                        </a:lnTo>
                        <a:lnTo>
                          <a:pt x="124777" y="223151"/>
                        </a:lnTo>
                        <a:lnTo>
                          <a:pt x="124777" y="223824"/>
                        </a:lnTo>
                        <a:lnTo>
                          <a:pt x="124777" y="225971"/>
                        </a:lnTo>
                        <a:lnTo>
                          <a:pt x="119964" y="225971"/>
                        </a:lnTo>
                        <a:lnTo>
                          <a:pt x="120015" y="223824"/>
                        </a:lnTo>
                        <a:lnTo>
                          <a:pt x="124777" y="223824"/>
                        </a:lnTo>
                        <a:lnTo>
                          <a:pt x="124777" y="223151"/>
                        </a:lnTo>
                        <a:lnTo>
                          <a:pt x="120015" y="223151"/>
                        </a:lnTo>
                        <a:lnTo>
                          <a:pt x="120015" y="221081"/>
                        </a:lnTo>
                        <a:lnTo>
                          <a:pt x="124777" y="221081"/>
                        </a:lnTo>
                        <a:lnTo>
                          <a:pt x="124777" y="220408"/>
                        </a:lnTo>
                        <a:lnTo>
                          <a:pt x="119214" y="220408"/>
                        </a:lnTo>
                        <a:lnTo>
                          <a:pt x="119214" y="226783"/>
                        </a:lnTo>
                        <a:lnTo>
                          <a:pt x="118643" y="228485"/>
                        </a:lnTo>
                        <a:lnTo>
                          <a:pt x="117500" y="229793"/>
                        </a:lnTo>
                        <a:lnTo>
                          <a:pt x="118224" y="230339"/>
                        </a:lnTo>
                        <a:lnTo>
                          <a:pt x="119075" y="229362"/>
                        </a:lnTo>
                        <a:lnTo>
                          <a:pt x="119621" y="228130"/>
                        </a:lnTo>
                        <a:lnTo>
                          <a:pt x="119875" y="226656"/>
                        </a:lnTo>
                        <a:lnTo>
                          <a:pt x="124777" y="226656"/>
                        </a:lnTo>
                        <a:lnTo>
                          <a:pt x="124714" y="229362"/>
                        </a:lnTo>
                        <a:lnTo>
                          <a:pt x="124510" y="229628"/>
                        </a:lnTo>
                        <a:lnTo>
                          <a:pt x="122847" y="229628"/>
                        </a:lnTo>
                        <a:lnTo>
                          <a:pt x="122986" y="230339"/>
                        </a:lnTo>
                        <a:lnTo>
                          <a:pt x="124650" y="230339"/>
                        </a:lnTo>
                        <a:lnTo>
                          <a:pt x="125526" y="229362"/>
                        </a:lnTo>
                        <a:lnTo>
                          <a:pt x="125590" y="226656"/>
                        </a:lnTo>
                        <a:lnTo>
                          <a:pt x="125590" y="225971"/>
                        </a:lnTo>
                        <a:lnTo>
                          <a:pt x="125590" y="223824"/>
                        </a:lnTo>
                        <a:lnTo>
                          <a:pt x="125590" y="223151"/>
                        </a:lnTo>
                        <a:lnTo>
                          <a:pt x="125590" y="221081"/>
                        </a:lnTo>
                        <a:lnTo>
                          <a:pt x="125590" y="220408"/>
                        </a:lnTo>
                        <a:close/>
                      </a:path>
                      <a:path w="283209" h="267970">
                        <a:moveTo>
                          <a:pt x="128028" y="14109"/>
                        </a:moveTo>
                        <a:lnTo>
                          <a:pt x="127533" y="12814"/>
                        </a:lnTo>
                        <a:lnTo>
                          <a:pt x="127406" y="12496"/>
                        </a:lnTo>
                        <a:lnTo>
                          <a:pt x="126542" y="10972"/>
                        </a:lnTo>
                        <a:lnTo>
                          <a:pt x="125488" y="9499"/>
                        </a:lnTo>
                        <a:lnTo>
                          <a:pt x="124460" y="10121"/>
                        </a:lnTo>
                        <a:lnTo>
                          <a:pt x="125425" y="11785"/>
                        </a:lnTo>
                        <a:lnTo>
                          <a:pt x="124231" y="12268"/>
                        </a:lnTo>
                        <a:lnTo>
                          <a:pt x="122961" y="12649"/>
                        </a:lnTo>
                        <a:lnTo>
                          <a:pt x="121653" y="12941"/>
                        </a:lnTo>
                        <a:lnTo>
                          <a:pt x="121653" y="8813"/>
                        </a:lnTo>
                        <a:lnTo>
                          <a:pt x="127076" y="8813"/>
                        </a:lnTo>
                        <a:lnTo>
                          <a:pt x="127076" y="7848"/>
                        </a:lnTo>
                        <a:lnTo>
                          <a:pt x="127076" y="5854"/>
                        </a:lnTo>
                        <a:lnTo>
                          <a:pt x="127076" y="4889"/>
                        </a:lnTo>
                        <a:lnTo>
                          <a:pt x="127076" y="2895"/>
                        </a:lnTo>
                        <a:lnTo>
                          <a:pt x="127076" y="1930"/>
                        </a:lnTo>
                        <a:lnTo>
                          <a:pt x="125844" y="1930"/>
                        </a:lnTo>
                        <a:lnTo>
                          <a:pt x="125844" y="2895"/>
                        </a:lnTo>
                        <a:lnTo>
                          <a:pt x="125844" y="4889"/>
                        </a:lnTo>
                        <a:lnTo>
                          <a:pt x="125844" y="5854"/>
                        </a:lnTo>
                        <a:lnTo>
                          <a:pt x="125844" y="7848"/>
                        </a:lnTo>
                        <a:lnTo>
                          <a:pt x="121653" y="7848"/>
                        </a:lnTo>
                        <a:lnTo>
                          <a:pt x="121653" y="5854"/>
                        </a:lnTo>
                        <a:lnTo>
                          <a:pt x="125844" y="5854"/>
                        </a:lnTo>
                        <a:lnTo>
                          <a:pt x="125844" y="4889"/>
                        </a:lnTo>
                        <a:lnTo>
                          <a:pt x="121653" y="4889"/>
                        </a:lnTo>
                        <a:lnTo>
                          <a:pt x="121653" y="2895"/>
                        </a:lnTo>
                        <a:lnTo>
                          <a:pt x="125844" y="2895"/>
                        </a:lnTo>
                        <a:lnTo>
                          <a:pt x="125844" y="1930"/>
                        </a:lnTo>
                        <a:lnTo>
                          <a:pt x="124383" y="1930"/>
                        </a:lnTo>
                        <a:lnTo>
                          <a:pt x="124383" y="12"/>
                        </a:lnTo>
                        <a:lnTo>
                          <a:pt x="123164" y="12"/>
                        </a:lnTo>
                        <a:lnTo>
                          <a:pt x="123164" y="1930"/>
                        </a:lnTo>
                        <a:lnTo>
                          <a:pt x="120408" y="1930"/>
                        </a:lnTo>
                        <a:lnTo>
                          <a:pt x="120408" y="13195"/>
                        </a:lnTo>
                        <a:lnTo>
                          <a:pt x="119443" y="13347"/>
                        </a:lnTo>
                        <a:lnTo>
                          <a:pt x="119786" y="14732"/>
                        </a:lnTo>
                        <a:lnTo>
                          <a:pt x="121945" y="14312"/>
                        </a:lnTo>
                        <a:lnTo>
                          <a:pt x="124002" y="13665"/>
                        </a:lnTo>
                        <a:lnTo>
                          <a:pt x="125653" y="12941"/>
                        </a:lnTo>
                        <a:lnTo>
                          <a:pt x="125933" y="12814"/>
                        </a:lnTo>
                        <a:lnTo>
                          <a:pt x="126733" y="14795"/>
                        </a:lnTo>
                        <a:lnTo>
                          <a:pt x="128028" y="14109"/>
                        </a:lnTo>
                        <a:close/>
                      </a:path>
                      <a:path w="283209" h="267970">
                        <a:moveTo>
                          <a:pt x="134975" y="9220"/>
                        </a:moveTo>
                        <a:lnTo>
                          <a:pt x="134213" y="7759"/>
                        </a:lnTo>
                        <a:lnTo>
                          <a:pt x="132651" y="6337"/>
                        </a:lnTo>
                        <a:lnTo>
                          <a:pt x="134645" y="1930"/>
                        </a:lnTo>
                        <a:lnTo>
                          <a:pt x="134645" y="901"/>
                        </a:lnTo>
                        <a:lnTo>
                          <a:pt x="128460" y="901"/>
                        </a:lnTo>
                        <a:lnTo>
                          <a:pt x="128460" y="15684"/>
                        </a:lnTo>
                        <a:lnTo>
                          <a:pt x="129679" y="15684"/>
                        </a:lnTo>
                        <a:lnTo>
                          <a:pt x="129679" y="1930"/>
                        </a:lnTo>
                        <a:lnTo>
                          <a:pt x="133273" y="1930"/>
                        </a:lnTo>
                        <a:lnTo>
                          <a:pt x="131267" y="6540"/>
                        </a:lnTo>
                        <a:lnTo>
                          <a:pt x="132867" y="8013"/>
                        </a:lnTo>
                        <a:lnTo>
                          <a:pt x="133578" y="9220"/>
                        </a:lnTo>
                        <a:lnTo>
                          <a:pt x="133680" y="12065"/>
                        </a:lnTo>
                        <a:lnTo>
                          <a:pt x="132765" y="12814"/>
                        </a:lnTo>
                        <a:lnTo>
                          <a:pt x="130924" y="13004"/>
                        </a:lnTo>
                        <a:lnTo>
                          <a:pt x="131406" y="14389"/>
                        </a:lnTo>
                        <a:lnTo>
                          <a:pt x="133794" y="14008"/>
                        </a:lnTo>
                        <a:lnTo>
                          <a:pt x="134962" y="12814"/>
                        </a:lnTo>
                        <a:lnTo>
                          <a:pt x="134975" y="9220"/>
                        </a:lnTo>
                        <a:close/>
                      </a:path>
                      <a:path w="283209" h="267970">
                        <a:moveTo>
                          <a:pt x="137198" y="50774"/>
                        </a:moveTo>
                        <a:lnTo>
                          <a:pt x="136639" y="49441"/>
                        </a:lnTo>
                        <a:lnTo>
                          <a:pt x="136194" y="48996"/>
                        </a:lnTo>
                        <a:lnTo>
                          <a:pt x="136194" y="50774"/>
                        </a:lnTo>
                        <a:lnTo>
                          <a:pt x="136169" y="53949"/>
                        </a:lnTo>
                        <a:lnTo>
                          <a:pt x="135826" y="54800"/>
                        </a:lnTo>
                        <a:lnTo>
                          <a:pt x="134010" y="56629"/>
                        </a:lnTo>
                        <a:lnTo>
                          <a:pt x="132892" y="57073"/>
                        </a:lnTo>
                        <a:lnTo>
                          <a:pt x="130263" y="57073"/>
                        </a:lnTo>
                        <a:lnTo>
                          <a:pt x="129146" y="56629"/>
                        </a:lnTo>
                        <a:lnTo>
                          <a:pt x="127254" y="54800"/>
                        </a:lnTo>
                        <a:lnTo>
                          <a:pt x="126898" y="53949"/>
                        </a:lnTo>
                        <a:lnTo>
                          <a:pt x="126885" y="50774"/>
                        </a:lnTo>
                        <a:lnTo>
                          <a:pt x="127241" y="49885"/>
                        </a:lnTo>
                        <a:lnTo>
                          <a:pt x="128168" y="48907"/>
                        </a:lnTo>
                        <a:lnTo>
                          <a:pt x="129108" y="47955"/>
                        </a:lnTo>
                        <a:lnTo>
                          <a:pt x="130225" y="47472"/>
                        </a:lnTo>
                        <a:lnTo>
                          <a:pt x="132892" y="47472"/>
                        </a:lnTo>
                        <a:lnTo>
                          <a:pt x="134010" y="47955"/>
                        </a:lnTo>
                        <a:lnTo>
                          <a:pt x="134924" y="48907"/>
                        </a:lnTo>
                        <a:lnTo>
                          <a:pt x="135826" y="49885"/>
                        </a:lnTo>
                        <a:lnTo>
                          <a:pt x="136194" y="50774"/>
                        </a:lnTo>
                        <a:lnTo>
                          <a:pt x="136194" y="48996"/>
                        </a:lnTo>
                        <a:lnTo>
                          <a:pt x="134696" y="47472"/>
                        </a:lnTo>
                        <a:lnTo>
                          <a:pt x="134454" y="47231"/>
                        </a:lnTo>
                        <a:lnTo>
                          <a:pt x="133134" y="46672"/>
                        </a:lnTo>
                        <a:lnTo>
                          <a:pt x="129997" y="46672"/>
                        </a:lnTo>
                        <a:lnTo>
                          <a:pt x="128651" y="47231"/>
                        </a:lnTo>
                        <a:lnTo>
                          <a:pt x="126479" y="49441"/>
                        </a:lnTo>
                        <a:lnTo>
                          <a:pt x="125933" y="50774"/>
                        </a:lnTo>
                        <a:lnTo>
                          <a:pt x="125933" y="53949"/>
                        </a:lnTo>
                        <a:lnTo>
                          <a:pt x="126479" y="55270"/>
                        </a:lnTo>
                        <a:lnTo>
                          <a:pt x="128701" y="57365"/>
                        </a:lnTo>
                        <a:lnTo>
                          <a:pt x="130035" y="57886"/>
                        </a:lnTo>
                        <a:lnTo>
                          <a:pt x="133134" y="57886"/>
                        </a:lnTo>
                        <a:lnTo>
                          <a:pt x="134454" y="57365"/>
                        </a:lnTo>
                        <a:lnTo>
                          <a:pt x="134759" y="57073"/>
                        </a:lnTo>
                        <a:lnTo>
                          <a:pt x="136639" y="55270"/>
                        </a:lnTo>
                        <a:lnTo>
                          <a:pt x="137198" y="53949"/>
                        </a:lnTo>
                        <a:lnTo>
                          <a:pt x="137198" y="50774"/>
                        </a:lnTo>
                        <a:close/>
                      </a:path>
                      <a:path w="283209" h="267970">
                        <a:moveTo>
                          <a:pt x="143446" y="261086"/>
                        </a:moveTo>
                        <a:lnTo>
                          <a:pt x="142951" y="259892"/>
                        </a:lnTo>
                        <a:lnTo>
                          <a:pt x="142557" y="259499"/>
                        </a:lnTo>
                        <a:lnTo>
                          <a:pt x="142557" y="261086"/>
                        </a:lnTo>
                        <a:lnTo>
                          <a:pt x="142544" y="263893"/>
                        </a:lnTo>
                        <a:lnTo>
                          <a:pt x="142227" y="264655"/>
                        </a:lnTo>
                        <a:lnTo>
                          <a:pt x="141414" y="265455"/>
                        </a:lnTo>
                        <a:lnTo>
                          <a:pt x="140614" y="266280"/>
                        </a:lnTo>
                        <a:lnTo>
                          <a:pt x="139623" y="266674"/>
                        </a:lnTo>
                        <a:lnTo>
                          <a:pt x="137287" y="266674"/>
                        </a:lnTo>
                        <a:lnTo>
                          <a:pt x="136283" y="266280"/>
                        </a:lnTo>
                        <a:lnTo>
                          <a:pt x="135445" y="265455"/>
                        </a:lnTo>
                        <a:lnTo>
                          <a:pt x="134594" y="264655"/>
                        </a:lnTo>
                        <a:lnTo>
                          <a:pt x="134289" y="263893"/>
                        </a:lnTo>
                        <a:lnTo>
                          <a:pt x="134264" y="261086"/>
                        </a:lnTo>
                        <a:lnTo>
                          <a:pt x="134594" y="260273"/>
                        </a:lnTo>
                        <a:lnTo>
                          <a:pt x="136245" y="258559"/>
                        </a:lnTo>
                        <a:lnTo>
                          <a:pt x="137248" y="258140"/>
                        </a:lnTo>
                        <a:lnTo>
                          <a:pt x="139623" y="258140"/>
                        </a:lnTo>
                        <a:lnTo>
                          <a:pt x="140614" y="258559"/>
                        </a:lnTo>
                        <a:lnTo>
                          <a:pt x="142227" y="260273"/>
                        </a:lnTo>
                        <a:lnTo>
                          <a:pt x="142557" y="261086"/>
                        </a:lnTo>
                        <a:lnTo>
                          <a:pt x="142557" y="259499"/>
                        </a:lnTo>
                        <a:lnTo>
                          <a:pt x="141224" y="258140"/>
                        </a:lnTo>
                        <a:lnTo>
                          <a:pt x="141008" y="257924"/>
                        </a:lnTo>
                        <a:lnTo>
                          <a:pt x="139827" y="257429"/>
                        </a:lnTo>
                        <a:lnTo>
                          <a:pt x="137045" y="257429"/>
                        </a:lnTo>
                        <a:lnTo>
                          <a:pt x="135851" y="257924"/>
                        </a:lnTo>
                        <a:lnTo>
                          <a:pt x="133908" y="259892"/>
                        </a:lnTo>
                        <a:lnTo>
                          <a:pt x="133413" y="261086"/>
                        </a:lnTo>
                        <a:lnTo>
                          <a:pt x="133413" y="263893"/>
                        </a:lnTo>
                        <a:lnTo>
                          <a:pt x="133921" y="265074"/>
                        </a:lnTo>
                        <a:lnTo>
                          <a:pt x="135890" y="266941"/>
                        </a:lnTo>
                        <a:lnTo>
                          <a:pt x="137083" y="267398"/>
                        </a:lnTo>
                        <a:lnTo>
                          <a:pt x="139827" y="267398"/>
                        </a:lnTo>
                        <a:lnTo>
                          <a:pt x="141008" y="266941"/>
                        </a:lnTo>
                        <a:lnTo>
                          <a:pt x="141287" y="266674"/>
                        </a:lnTo>
                        <a:lnTo>
                          <a:pt x="142951" y="265074"/>
                        </a:lnTo>
                        <a:lnTo>
                          <a:pt x="143446" y="263893"/>
                        </a:lnTo>
                        <a:lnTo>
                          <a:pt x="143446" y="261086"/>
                        </a:lnTo>
                        <a:close/>
                      </a:path>
                      <a:path w="283209" h="267970">
                        <a:moveTo>
                          <a:pt x="143446" y="244119"/>
                        </a:moveTo>
                        <a:lnTo>
                          <a:pt x="142951" y="242938"/>
                        </a:lnTo>
                        <a:lnTo>
                          <a:pt x="142557" y="242544"/>
                        </a:lnTo>
                        <a:lnTo>
                          <a:pt x="142557" y="244119"/>
                        </a:lnTo>
                        <a:lnTo>
                          <a:pt x="142544" y="246926"/>
                        </a:lnTo>
                        <a:lnTo>
                          <a:pt x="142227" y="247700"/>
                        </a:lnTo>
                        <a:lnTo>
                          <a:pt x="140614" y="249313"/>
                        </a:lnTo>
                        <a:lnTo>
                          <a:pt x="139623" y="249720"/>
                        </a:lnTo>
                        <a:lnTo>
                          <a:pt x="137287" y="249720"/>
                        </a:lnTo>
                        <a:lnTo>
                          <a:pt x="136283" y="249313"/>
                        </a:lnTo>
                        <a:lnTo>
                          <a:pt x="134594" y="247700"/>
                        </a:lnTo>
                        <a:lnTo>
                          <a:pt x="134277" y="246926"/>
                        </a:lnTo>
                        <a:lnTo>
                          <a:pt x="134277" y="244119"/>
                        </a:lnTo>
                        <a:lnTo>
                          <a:pt x="134594" y="243319"/>
                        </a:lnTo>
                        <a:lnTo>
                          <a:pt x="136245" y="241604"/>
                        </a:lnTo>
                        <a:lnTo>
                          <a:pt x="137248" y="241173"/>
                        </a:lnTo>
                        <a:lnTo>
                          <a:pt x="139623" y="241173"/>
                        </a:lnTo>
                        <a:lnTo>
                          <a:pt x="140614" y="241604"/>
                        </a:lnTo>
                        <a:lnTo>
                          <a:pt x="142227" y="243319"/>
                        </a:lnTo>
                        <a:lnTo>
                          <a:pt x="142557" y="244119"/>
                        </a:lnTo>
                        <a:lnTo>
                          <a:pt x="142557" y="242544"/>
                        </a:lnTo>
                        <a:lnTo>
                          <a:pt x="141224" y="241173"/>
                        </a:lnTo>
                        <a:lnTo>
                          <a:pt x="141008" y="240957"/>
                        </a:lnTo>
                        <a:lnTo>
                          <a:pt x="139827" y="240461"/>
                        </a:lnTo>
                        <a:lnTo>
                          <a:pt x="137045" y="240461"/>
                        </a:lnTo>
                        <a:lnTo>
                          <a:pt x="135851" y="240957"/>
                        </a:lnTo>
                        <a:lnTo>
                          <a:pt x="133908" y="242938"/>
                        </a:lnTo>
                        <a:lnTo>
                          <a:pt x="133413" y="244119"/>
                        </a:lnTo>
                        <a:lnTo>
                          <a:pt x="133413" y="246926"/>
                        </a:lnTo>
                        <a:lnTo>
                          <a:pt x="133921" y="248119"/>
                        </a:lnTo>
                        <a:lnTo>
                          <a:pt x="135890" y="249974"/>
                        </a:lnTo>
                        <a:lnTo>
                          <a:pt x="137083" y="250444"/>
                        </a:lnTo>
                        <a:lnTo>
                          <a:pt x="139827" y="250444"/>
                        </a:lnTo>
                        <a:lnTo>
                          <a:pt x="141008" y="249974"/>
                        </a:lnTo>
                        <a:lnTo>
                          <a:pt x="141274" y="249720"/>
                        </a:lnTo>
                        <a:lnTo>
                          <a:pt x="142951" y="248119"/>
                        </a:lnTo>
                        <a:lnTo>
                          <a:pt x="143446" y="246926"/>
                        </a:lnTo>
                        <a:lnTo>
                          <a:pt x="143446" y="244119"/>
                        </a:lnTo>
                        <a:close/>
                      </a:path>
                      <a:path w="283209" h="267970">
                        <a:moveTo>
                          <a:pt x="143446" y="224078"/>
                        </a:moveTo>
                        <a:lnTo>
                          <a:pt x="142951" y="222885"/>
                        </a:lnTo>
                        <a:lnTo>
                          <a:pt x="142557" y="222491"/>
                        </a:lnTo>
                        <a:lnTo>
                          <a:pt x="142557" y="224078"/>
                        </a:lnTo>
                        <a:lnTo>
                          <a:pt x="142544" y="226885"/>
                        </a:lnTo>
                        <a:lnTo>
                          <a:pt x="142227" y="227647"/>
                        </a:lnTo>
                        <a:lnTo>
                          <a:pt x="140614" y="229273"/>
                        </a:lnTo>
                        <a:lnTo>
                          <a:pt x="139623" y="229666"/>
                        </a:lnTo>
                        <a:lnTo>
                          <a:pt x="137287" y="229666"/>
                        </a:lnTo>
                        <a:lnTo>
                          <a:pt x="136283" y="229273"/>
                        </a:lnTo>
                        <a:lnTo>
                          <a:pt x="134594" y="227647"/>
                        </a:lnTo>
                        <a:lnTo>
                          <a:pt x="134289" y="226885"/>
                        </a:lnTo>
                        <a:lnTo>
                          <a:pt x="134277" y="224078"/>
                        </a:lnTo>
                        <a:lnTo>
                          <a:pt x="134594" y="223266"/>
                        </a:lnTo>
                        <a:lnTo>
                          <a:pt x="136245" y="221551"/>
                        </a:lnTo>
                        <a:lnTo>
                          <a:pt x="137248" y="221132"/>
                        </a:lnTo>
                        <a:lnTo>
                          <a:pt x="139623" y="221132"/>
                        </a:lnTo>
                        <a:lnTo>
                          <a:pt x="140614" y="221551"/>
                        </a:lnTo>
                        <a:lnTo>
                          <a:pt x="142227" y="223266"/>
                        </a:lnTo>
                        <a:lnTo>
                          <a:pt x="142557" y="224078"/>
                        </a:lnTo>
                        <a:lnTo>
                          <a:pt x="142557" y="222491"/>
                        </a:lnTo>
                        <a:lnTo>
                          <a:pt x="141224" y="221132"/>
                        </a:lnTo>
                        <a:lnTo>
                          <a:pt x="141008" y="220916"/>
                        </a:lnTo>
                        <a:lnTo>
                          <a:pt x="139827" y="220421"/>
                        </a:lnTo>
                        <a:lnTo>
                          <a:pt x="137045" y="220421"/>
                        </a:lnTo>
                        <a:lnTo>
                          <a:pt x="135851" y="220916"/>
                        </a:lnTo>
                        <a:lnTo>
                          <a:pt x="133908" y="222885"/>
                        </a:lnTo>
                        <a:lnTo>
                          <a:pt x="133413" y="224078"/>
                        </a:lnTo>
                        <a:lnTo>
                          <a:pt x="133413" y="226885"/>
                        </a:lnTo>
                        <a:lnTo>
                          <a:pt x="133921" y="228066"/>
                        </a:lnTo>
                        <a:lnTo>
                          <a:pt x="135890" y="229933"/>
                        </a:lnTo>
                        <a:lnTo>
                          <a:pt x="137083" y="230390"/>
                        </a:lnTo>
                        <a:lnTo>
                          <a:pt x="139827" y="230390"/>
                        </a:lnTo>
                        <a:lnTo>
                          <a:pt x="141008" y="229933"/>
                        </a:lnTo>
                        <a:lnTo>
                          <a:pt x="141287" y="229666"/>
                        </a:lnTo>
                        <a:lnTo>
                          <a:pt x="142951" y="228066"/>
                        </a:lnTo>
                        <a:lnTo>
                          <a:pt x="143446" y="226885"/>
                        </a:lnTo>
                        <a:lnTo>
                          <a:pt x="143446" y="224078"/>
                        </a:lnTo>
                        <a:close/>
                      </a:path>
                      <a:path w="283209" h="267970">
                        <a:moveTo>
                          <a:pt x="151422" y="50774"/>
                        </a:moveTo>
                        <a:lnTo>
                          <a:pt x="150876" y="49441"/>
                        </a:lnTo>
                        <a:lnTo>
                          <a:pt x="150431" y="48996"/>
                        </a:lnTo>
                        <a:lnTo>
                          <a:pt x="150431" y="50774"/>
                        </a:lnTo>
                        <a:lnTo>
                          <a:pt x="150406" y="53949"/>
                        </a:lnTo>
                        <a:lnTo>
                          <a:pt x="150063" y="54800"/>
                        </a:lnTo>
                        <a:lnTo>
                          <a:pt x="148247" y="56629"/>
                        </a:lnTo>
                        <a:lnTo>
                          <a:pt x="147129" y="57073"/>
                        </a:lnTo>
                        <a:lnTo>
                          <a:pt x="144500" y="57073"/>
                        </a:lnTo>
                        <a:lnTo>
                          <a:pt x="143383" y="56629"/>
                        </a:lnTo>
                        <a:lnTo>
                          <a:pt x="141490" y="54800"/>
                        </a:lnTo>
                        <a:lnTo>
                          <a:pt x="141135" y="53949"/>
                        </a:lnTo>
                        <a:lnTo>
                          <a:pt x="141122" y="50774"/>
                        </a:lnTo>
                        <a:lnTo>
                          <a:pt x="141478" y="49885"/>
                        </a:lnTo>
                        <a:lnTo>
                          <a:pt x="142405" y="48907"/>
                        </a:lnTo>
                        <a:lnTo>
                          <a:pt x="143344" y="47955"/>
                        </a:lnTo>
                        <a:lnTo>
                          <a:pt x="144462" y="47472"/>
                        </a:lnTo>
                        <a:lnTo>
                          <a:pt x="147129" y="47472"/>
                        </a:lnTo>
                        <a:lnTo>
                          <a:pt x="148247" y="47955"/>
                        </a:lnTo>
                        <a:lnTo>
                          <a:pt x="149161" y="48907"/>
                        </a:lnTo>
                        <a:lnTo>
                          <a:pt x="150063" y="49885"/>
                        </a:lnTo>
                        <a:lnTo>
                          <a:pt x="150431" y="50774"/>
                        </a:lnTo>
                        <a:lnTo>
                          <a:pt x="150431" y="48996"/>
                        </a:lnTo>
                        <a:lnTo>
                          <a:pt x="148932" y="47472"/>
                        </a:lnTo>
                        <a:lnTo>
                          <a:pt x="148691" y="47231"/>
                        </a:lnTo>
                        <a:lnTo>
                          <a:pt x="147370" y="46672"/>
                        </a:lnTo>
                        <a:lnTo>
                          <a:pt x="144233" y="46672"/>
                        </a:lnTo>
                        <a:lnTo>
                          <a:pt x="142887" y="47231"/>
                        </a:lnTo>
                        <a:lnTo>
                          <a:pt x="140716" y="49441"/>
                        </a:lnTo>
                        <a:lnTo>
                          <a:pt x="140157" y="50774"/>
                        </a:lnTo>
                        <a:lnTo>
                          <a:pt x="140157" y="53949"/>
                        </a:lnTo>
                        <a:lnTo>
                          <a:pt x="140716" y="55270"/>
                        </a:lnTo>
                        <a:lnTo>
                          <a:pt x="142938" y="57365"/>
                        </a:lnTo>
                        <a:lnTo>
                          <a:pt x="144272" y="57886"/>
                        </a:lnTo>
                        <a:lnTo>
                          <a:pt x="147370" y="57886"/>
                        </a:lnTo>
                        <a:lnTo>
                          <a:pt x="148691" y="57365"/>
                        </a:lnTo>
                        <a:lnTo>
                          <a:pt x="148996" y="57073"/>
                        </a:lnTo>
                        <a:lnTo>
                          <a:pt x="150876" y="55270"/>
                        </a:lnTo>
                        <a:lnTo>
                          <a:pt x="151422" y="53949"/>
                        </a:lnTo>
                        <a:lnTo>
                          <a:pt x="151422" y="50774"/>
                        </a:lnTo>
                        <a:close/>
                      </a:path>
                      <a:path w="283209" h="267970">
                        <a:moveTo>
                          <a:pt x="154381" y="261086"/>
                        </a:moveTo>
                        <a:lnTo>
                          <a:pt x="153885" y="259892"/>
                        </a:lnTo>
                        <a:lnTo>
                          <a:pt x="153492" y="259499"/>
                        </a:lnTo>
                        <a:lnTo>
                          <a:pt x="153492" y="261086"/>
                        </a:lnTo>
                        <a:lnTo>
                          <a:pt x="153466" y="263893"/>
                        </a:lnTo>
                        <a:lnTo>
                          <a:pt x="153162" y="264655"/>
                        </a:lnTo>
                        <a:lnTo>
                          <a:pt x="152349" y="265455"/>
                        </a:lnTo>
                        <a:lnTo>
                          <a:pt x="151549" y="266280"/>
                        </a:lnTo>
                        <a:lnTo>
                          <a:pt x="150558" y="266674"/>
                        </a:lnTo>
                        <a:lnTo>
                          <a:pt x="148221" y="266674"/>
                        </a:lnTo>
                        <a:lnTo>
                          <a:pt x="147218" y="266280"/>
                        </a:lnTo>
                        <a:lnTo>
                          <a:pt x="145542" y="264655"/>
                        </a:lnTo>
                        <a:lnTo>
                          <a:pt x="145224" y="263893"/>
                        </a:lnTo>
                        <a:lnTo>
                          <a:pt x="145199" y="261086"/>
                        </a:lnTo>
                        <a:lnTo>
                          <a:pt x="145529" y="260273"/>
                        </a:lnTo>
                        <a:lnTo>
                          <a:pt x="147180" y="258559"/>
                        </a:lnTo>
                        <a:lnTo>
                          <a:pt x="148183" y="258140"/>
                        </a:lnTo>
                        <a:lnTo>
                          <a:pt x="150558" y="258140"/>
                        </a:lnTo>
                        <a:lnTo>
                          <a:pt x="151549" y="258559"/>
                        </a:lnTo>
                        <a:lnTo>
                          <a:pt x="153162" y="260273"/>
                        </a:lnTo>
                        <a:lnTo>
                          <a:pt x="153492" y="261086"/>
                        </a:lnTo>
                        <a:lnTo>
                          <a:pt x="153492" y="259499"/>
                        </a:lnTo>
                        <a:lnTo>
                          <a:pt x="152146" y="258140"/>
                        </a:lnTo>
                        <a:lnTo>
                          <a:pt x="151942" y="257924"/>
                        </a:lnTo>
                        <a:lnTo>
                          <a:pt x="150761" y="257429"/>
                        </a:lnTo>
                        <a:lnTo>
                          <a:pt x="147980" y="257429"/>
                        </a:lnTo>
                        <a:lnTo>
                          <a:pt x="146786" y="257924"/>
                        </a:lnTo>
                        <a:lnTo>
                          <a:pt x="144843" y="259892"/>
                        </a:lnTo>
                        <a:lnTo>
                          <a:pt x="144348" y="261086"/>
                        </a:lnTo>
                        <a:lnTo>
                          <a:pt x="144348" y="263893"/>
                        </a:lnTo>
                        <a:lnTo>
                          <a:pt x="144856" y="265074"/>
                        </a:lnTo>
                        <a:lnTo>
                          <a:pt x="146824" y="266941"/>
                        </a:lnTo>
                        <a:lnTo>
                          <a:pt x="148018" y="267398"/>
                        </a:lnTo>
                        <a:lnTo>
                          <a:pt x="150761" y="267398"/>
                        </a:lnTo>
                        <a:lnTo>
                          <a:pt x="151942" y="266941"/>
                        </a:lnTo>
                        <a:lnTo>
                          <a:pt x="152209" y="266674"/>
                        </a:lnTo>
                        <a:lnTo>
                          <a:pt x="153885" y="265074"/>
                        </a:lnTo>
                        <a:lnTo>
                          <a:pt x="154381" y="263893"/>
                        </a:lnTo>
                        <a:lnTo>
                          <a:pt x="154381" y="261086"/>
                        </a:lnTo>
                        <a:close/>
                      </a:path>
                      <a:path w="283209" h="267970">
                        <a:moveTo>
                          <a:pt x="154381" y="244119"/>
                        </a:moveTo>
                        <a:lnTo>
                          <a:pt x="153885" y="242938"/>
                        </a:lnTo>
                        <a:lnTo>
                          <a:pt x="153479" y="242531"/>
                        </a:lnTo>
                        <a:lnTo>
                          <a:pt x="153479" y="244119"/>
                        </a:lnTo>
                        <a:lnTo>
                          <a:pt x="153466" y="246926"/>
                        </a:lnTo>
                        <a:lnTo>
                          <a:pt x="153162" y="247700"/>
                        </a:lnTo>
                        <a:lnTo>
                          <a:pt x="151549" y="249313"/>
                        </a:lnTo>
                        <a:lnTo>
                          <a:pt x="150558" y="249720"/>
                        </a:lnTo>
                        <a:lnTo>
                          <a:pt x="148221" y="249720"/>
                        </a:lnTo>
                        <a:lnTo>
                          <a:pt x="147218" y="249313"/>
                        </a:lnTo>
                        <a:lnTo>
                          <a:pt x="145542" y="247700"/>
                        </a:lnTo>
                        <a:lnTo>
                          <a:pt x="145211" y="246926"/>
                        </a:lnTo>
                        <a:lnTo>
                          <a:pt x="145199" y="244119"/>
                        </a:lnTo>
                        <a:lnTo>
                          <a:pt x="145529" y="243319"/>
                        </a:lnTo>
                        <a:lnTo>
                          <a:pt x="147180" y="241604"/>
                        </a:lnTo>
                        <a:lnTo>
                          <a:pt x="148183" y="241173"/>
                        </a:lnTo>
                        <a:lnTo>
                          <a:pt x="150558" y="241173"/>
                        </a:lnTo>
                        <a:lnTo>
                          <a:pt x="151549" y="241604"/>
                        </a:lnTo>
                        <a:lnTo>
                          <a:pt x="153162" y="243319"/>
                        </a:lnTo>
                        <a:lnTo>
                          <a:pt x="153479" y="244119"/>
                        </a:lnTo>
                        <a:lnTo>
                          <a:pt x="153479" y="242531"/>
                        </a:lnTo>
                        <a:lnTo>
                          <a:pt x="152146" y="241173"/>
                        </a:lnTo>
                        <a:lnTo>
                          <a:pt x="151942" y="240957"/>
                        </a:lnTo>
                        <a:lnTo>
                          <a:pt x="150761" y="240461"/>
                        </a:lnTo>
                        <a:lnTo>
                          <a:pt x="147980" y="240461"/>
                        </a:lnTo>
                        <a:lnTo>
                          <a:pt x="146786" y="240957"/>
                        </a:lnTo>
                        <a:lnTo>
                          <a:pt x="144843" y="242938"/>
                        </a:lnTo>
                        <a:lnTo>
                          <a:pt x="144348" y="244119"/>
                        </a:lnTo>
                        <a:lnTo>
                          <a:pt x="144348" y="246926"/>
                        </a:lnTo>
                        <a:lnTo>
                          <a:pt x="144856" y="248119"/>
                        </a:lnTo>
                        <a:lnTo>
                          <a:pt x="146824" y="249974"/>
                        </a:lnTo>
                        <a:lnTo>
                          <a:pt x="148018" y="250444"/>
                        </a:lnTo>
                        <a:lnTo>
                          <a:pt x="150761" y="250444"/>
                        </a:lnTo>
                        <a:lnTo>
                          <a:pt x="151942" y="249974"/>
                        </a:lnTo>
                        <a:lnTo>
                          <a:pt x="152209" y="249720"/>
                        </a:lnTo>
                        <a:lnTo>
                          <a:pt x="153885" y="248119"/>
                        </a:lnTo>
                        <a:lnTo>
                          <a:pt x="154381" y="246926"/>
                        </a:lnTo>
                        <a:lnTo>
                          <a:pt x="154381" y="244119"/>
                        </a:lnTo>
                        <a:close/>
                      </a:path>
                      <a:path w="283209" h="267970">
                        <a:moveTo>
                          <a:pt x="154381" y="224078"/>
                        </a:moveTo>
                        <a:lnTo>
                          <a:pt x="153885" y="222885"/>
                        </a:lnTo>
                        <a:lnTo>
                          <a:pt x="153479" y="222478"/>
                        </a:lnTo>
                        <a:lnTo>
                          <a:pt x="153479" y="224078"/>
                        </a:lnTo>
                        <a:lnTo>
                          <a:pt x="153466" y="226885"/>
                        </a:lnTo>
                        <a:lnTo>
                          <a:pt x="153162" y="227647"/>
                        </a:lnTo>
                        <a:lnTo>
                          <a:pt x="151549" y="229273"/>
                        </a:lnTo>
                        <a:lnTo>
                          <a:pt x="150558" y="229666"/>
                        </a:lnTo>
                        <a:lnTo>
                          <a:pt x="148221" y="229666"/>
                        </a:lnTo>
                        <a:lnTo>
                          <a:pt x="147218" y="229273"/>
                        </a:lnTo>
                        <a:lnTo>
                          <a:pt x="145542" y="227647"/>
                        </a:lnTo>
                        <a:lnTo>
                          <a:pt x="145224" y="226885"/>
                        </a:lnTo>
                        <a:lnTo>
                          <a:pt x="145199" y="224078"/>
                        </a:lnTo>
                        <a:lnTo>
                          <a:pt x="145529" y="223266"/>
                        </a:lnTo>
                        <a:lnTo>
                          <a:pt x="147180" y="221551"/>
                        </a:lnTo>
                        <a:lnTo>
                          <a:pt x="148183" y="221132"/>
                        </a:lnTo>
                        <a:lnTo>
                          <a:pt x="150558" y="221132"/>
                        </a:lnTo>
                        <a:lnTo>
                          <a:pt x="151549" y="221551"/>
                        </a:lnTo>
                        <a:lnTo>
                          <a:pt x="153162" y="223266"/>
                        </a:lnTo>
                        <a:lnTo>
                          <a:pt x="153479" y="224078"/>
                        </a:lnTo>
                        <a:lnTo>
                          <a:pt x="153479" y="222478"/>
                        </a:lnTo>
                        <a:lnTo>
                          <a:pt x="152146" y="221132"/>
                        </a:lnTo>
                        <a:lnTo>
                          <a:pt x="151942" y="220916"/>
                        </a:lnTo>
                        <a:lnTo>
                          <a:pt x="150761" y="220421"/>
                        </a:lnTo>
                        <a:lnTo>
                          <a:pt x="147980" y="220421"/>
                        </a:lnTo>
                        <a:lnTo>
                          <a:pt x="146786" y="220916"/>
                        </a:lnTo>
                        <a:lnTo>
                          <a:pt x="144843" y="222885"/>
                        </a:lnTo>
                        <a:lnTo>
                          <a:pt x="144348" y="224078"/>
                        </a:lnTo>
                        <a:lnTo>
                          <a:pt x="144348" y="226885"/>
                        </a:lnTo>
                        <a:lnTo>
                          <a:pt x="144856" y="228066"/>
                        </a:lnTo>
                        <a:lnTo>
                          <a:pt x="146824" y="229933"/>
                        </a:lnTo>
                        <a:lnTo>
                          <a:pt x="148018" y="230390"/>
                        </a:lnTo>
                        <a:lnTo>
                          <a:pt x="150761" y="230390"/>
                        </a:lnTo>
                        <a:lnTo>
                          <a:pt x="151942" y="229933"/>
                        </a:lnTo>
                        <a:lnTo>
                          <a:pt x="152209" y="229666"/>
                        </a:lnTo>
                        <a:lnTo>
                          <a:pt x="153885" y="228066"/>
                        </a:lnTo>
                        <a:lnTo>
                          <a:pt x="154381" y="226885"/>
                        </a:lnTo>
                        <a:lnTo>
                          <a:pt x="154381" y="224078"/>
                        </a:lnTo>
                        <a:close/>
                      </a:path>
                      <a:path w="283209" h="267970">
                        <a:moveTo>
                          <a:pt x="158800" y="56121"/>
                        </a:moveTo>
                        <a:lnTo>
                          <a:pt x="157289" y="56121"/>
                        </a:lnTo>
                        <a:lnTo>
                          <a:pt x="157289" y="47117"/>
                        </a:lnTo>
                        <a:lnTo>
                          <a:pt x="156514" y="47117"/>
                        </a:lnTo>
                        <a:lnTo>
                          <a:pt x="155371" y="48475"/>
                        </a:lnTo>
                        <a:lnTo>
                          <a:pt x="154863" y="48475"/>
                        </a:lnTo>
                        <a:lnTo>
                          <a:pt x="154863" y="49301"/>
                        </a:lnTo>
                        <a:lnTo>
                          <a:pt x="156375" y="49301"/>
                        </a:lnTo>
                        <a:lnTo>
                          <a:pt x="156375" y="56121"/>
                        </a:lnTo>
                        <a:lnTo>
                          <a:pt x="154863" y="56121"/>
                        </a:lnTo>
                        <a:lnTo>
                          <a:pt x="154863" y="56921"/>
                        </a:lnTo>
                        <a:lnTo>
                          <a:pt x="158800" y="56921"/>
                        </a:lnTo>
                        <a:lnTo>
                          <a:pt x="158800" y="56121"/>
                        </a:lnTo>
                        <a:close/>
                      </a:path>
                      <a:path w="283209" h="267970">
                        <a:moveTo>
                          <a:pt x="164363" y="257810"/>
                        </a:moveTo>
                        <a:lnTo>
                          <a:pt x="163550" y="257810"/>
                        </a:lnTo>
                        <a:lnTo>
                          <a:pt x="163550" y="258495"/>
                        </a:lnTo>
                        <a:lnTo>
                          <a:pt x="163550" y="261988"/>
                        </a:lnTo>
                        <a:lnTo>
                          <a:pt x="163550" y="262674"/>
                        </a:lnTo>
                        <a:lnTo>
                          <a:pt x="163550" y="266052"/>
                        </a:lnTo>
                        <a:lnTo>
                          <a:pt x="157073" y="266052"/>
                        </a:lnTo>
                        <a:lnTo>
                          <a:pt x="157073" y="262674"/>
                        </a:lnTo>
                        <a:lnTo>
                          <a:pt x="163550" y="262674"/>
                        </a:lnTo>
                        <a:lnTo>
                          <a:pt x="163550" y="261988"/>
                        </a:lnTo>
                        <a:lnTo>
                          <a:pt x="157073" y="261988"/>
                        </a:lnTo>
                        <a:lnTo>
                          <a:pt x="157073" y="258495"/>
                        </a:lnTo>
                        <a:lnTo>
                          <a:pt x="163550" y="258495"/>
                        </a:lnTo>
                        <a:lnTo>
                          <a:pt x="163550" y="257810"/>
                        </a:lnTo>
                        <a:lnTo>
                          <a:pt x="156273" y="257810"/>
                        </a:lnTo>
                        <a:lnTo>
                          <a:pt x="156273" y="267347"/>
                        </a:lnTo>
                        <a:lnTo>
                          <a:pt x="157073" y="267347"/>
                        </a:lnTo>
                        <a:lnTo>
                          <a:pt x="157073" y="266712"/>
                        </a:lnTo>
                        <a:lnTo>
                          <a:pt x="163550" y="266712"/>
                        </a:lnTo>
                        <a:lnTo>
                          <a:pt x="163550" y="267347"/>
                        </a:lnTo>
                        <a:lnTo>
                          <a:pt x="164363" y="267347"/>
                        </a:lnTo>
                        <a:lnTo>
                          <a:pt x="164363" y="266712"/>
                        </a:lnTo>
                        <a:lnTo>
                          <a:pt x="164363" y="266052"/>
                        </a:lnTo>
                        <a:lnTo>
                          <a:pt x="164363" y="262674"/>
                        </a:lnTo>
                        <a:lnTo>
                          <a:pt x="164363" y="261988"/>
                        </a:lnTo>
                        <a:lnTo>
                          <a:pt x="164363" y="258495"/>
                        </a:lnTo>
                        <a:lnTo>
                          <a:pt x="164363" y="257810"/>
                        </a:lnTo>
                        <a:close/>
                      </a:path>
                      <a:path w="283209" h="267970">
                        <a:moveTo>
                          <a:pt x="164363" y="240855"/>
                        </a:moveTo>
                        <a:lnTo>
                          <a:pt x="163550" y="240855"/>
                        </a:lnTo>
                        <a:lnTo>
                          <a:pt x="163550" y="241528"/>
                        </a:lnTo>
                        <a:lnTo>
                          <a:pt x="163550" y="245033"/>
                        </a:lnTo>
                        <a:lnTo>
                          <a:pt x="163550" y="245706"/>
                        </a:lnTo>
                        <a:lnTo>
                          <a:pt x="163550" y="249085"/>
                        </a:lnTo>
                        <a:lnTo>
                          <a:pt x="157073" y="249085"/>
                        </a:lnTo>
                        <a:lnTo>
                          <a:pt x="157073" y="245706"/>
                        </a:lnTo>
                        <a:lnTo>
                          <a:pt x="163550" y="245706"/>
                        </a:lnTo>
                        <a:lnTo>
                          <a:pt x="163550" y="245033"/>
                        </a:lnTo>
                        <a:lnTo>
                          <a:pt x="157073" y="245033"/>
                        </a:lnTo>
                        <a:lnTo>
                          <a:pt x="157073" y="241528"/>
                        </a:lnTo>
                        <a:lnTo>
                          <a:pt x="163550" y="241528"/>
                        </a:lnTo>
                        <a:lnTo>
                          <a:pt x="163550" y="240855"/>
                        </a:lnTo>
                        <a:lnTo>
                          <a:pt x="156273" y="240855"/>
                        </a:lnTo>
                        <a:lnTo>
                          <a:pt x="156273" y="250380"/>
                        </a:lnTo>
                        <a:lnTo>
                          <a:pt x="157073" y="250380"/>
                        </a:lnTo>
                        <a:lnTo>
                          <a:pt x="157073" y="249758"/>
                        </a:lnTo>
                        <a:lnTo>
                          <a:pt x="163550" y="249758"/>
                        </a:lnTo>
                        <a:lnTo>
                          <a:pt x="163550" y="250380"/>
                        </a:lnTo>
                        <a:lnTo>
                          <a:pt x="164363" y="250380"/>
                        </a:lnTo>
                        <a:lnTo>
                          <a:pt x="164363" y="249758"/>
                        </a:lnTo>
                        <a:lnTo>
                          <a:pt x="164363" y="249085"/>
                        </a:lnTo>
                        <a:lnTo>
                          <a:pt x="164363" y="245706"/>
                        </a:lnTo>
                        <a:lnTo>
                          <a:pt x="164363" y="245033"/>
                        </a:lnTo>
                        <a:lnTo>
                          <a:pt x="164363" y="241528"/>
                        </a:lnTo>
                        <a:lnTo>
                          <a:pt x="164363" y="240855"/>
                        </a:lnTo>
                        <a:close/>
                      </a:path>
                      <a:path w="283209" h="267970">
                        <a:moveTo>
                          <a:pt x="164363" y="220814"/>
                        </a:moveTo>
                        <a:lnTo>
                          <a:pt x="163550" y="220814"/>
                        </a:lnTo>
                        <a:lnTo>
                          <a:pt x="163550" y="221488"/>
                        </a:lnTo>
                        <a:lnTo>
                          <a:pt x="163550" y="224993"/>
                        </a:lnTo>
                        <a:lnTo>
                          <a:pt x="163550" y="225666"/>
                        </a:lnTo>
                        <a:lnTo>
                          <a:pt x="163550" y="229044"/>
                        </a:lnTo>
                        <a:lnTo>
                          <a:pt x="157073" y="229044"/>
                        </a:lnTo>
                        <a:lnTo>
                          <a:pt x="157073" y="225666"/>
                        </a:lnTo>
                        <a:lnTo>
                          <a:pt x="163550" y="225666"/>
                        </a:lnTo>
                        <a:lnTo>
                          <a:pt x="163550" y="224993"/>
                        </a:lnTo>
                        <a:lnTo>
                          <a:pt x="157073" y="224993"/>
                        </a:lnTo>
                        <a:lnTo>
                          <a:pt x="157073" y="221488"/>
                        </a:lnTo>
                        <a:lnTo>
                          <a:pt x="163550" y="221488"/>
                        </a:lnTo>
                        <a:lnTo>
                          <a:pt x="163550" y="220814"/>
                        </a:lnTo>
                        <a:lnTo>
                          <a:pt x="156273" y="220814"/>
                        </a:lnTo>
                        <a:lnTo>
                          <a:pt x="156273" y="230339"/>
                        </a:lnTo>
                        <a:lnTo>
                          <a:pt x="157073" y="230339"/>
                        </a:lnTo>
                        <a:lnTo>
                          <a:pt x="157073" y="229704"/>
                        </a:lnTo>
                        <a:lnTo>
                          <a:pt x="163550" y="229704"/>
                        </a:lnTo>
                        <a:lnTo>
                          <a:pt x="163550" y="230339"/>
                        </a:lnTo>
                        <a:lnTo>
                          <a:pt x="164363" y="230339"/>
                        </a:lnTo>
                        <a:lnTo>
                          <a:pt x="164363" y="229704"/>
                        </a:lnTo>
                        <a:lnTo>
                          <a:pt x="164363" y="229044"/>
                        </a:lnTo>
                        <a:lnTo>
                          <a:pt x="164363" y="225666"/>
                        </a:lnTo>
                        <a:lnTo>
                          <a:pt x="164363" y="224993"/>
                        </a:lnTo>
                        <a:lnTo>
                          <a:pt x="164363" y="221488"/>
                        </a:lnTo>
                        <a:lnTo>
                          <a:pt x="164363" y="220814"/>
                        </a:lnTo>
                        <a:close/>
                      </a:path>
                      <a:path w="283209" h="267970">
                        <a:moveTo>
                          <a:pt x="176517" y="46977"/>
                        </a:moveTo>
                        <a:lnTo>
                          <a:pt x="165608" y="46977"/>
                        </a:lnTo>
                        <a:lnTo>
                          <a:pt x="165608" y="47777"/>
                        </a:lnTo>
                        <a:lnTo>
                          <a:pt x="170611" y="47777"/>
                        </a:lnTo>
                        <a:lnTo>
                          <a:pt x="170611" y="56629"/>
                        </a:lnTo>
                        <a:lnTo>
                          <a:pt x="170141" y="57035"/>
                        </a:lnTo>
                        <a:lnTo>
                          <a:pt x="169087" y="57035"/>
                        </a:lnTo>
                        <a:lnTo>
                          <a:pt x="169240" y="57848"/>
                        </a:lnTo>
                        <a:lnTo>
                          <a:pt x="170459" y="57848"/>
                        </a:lnTo>
                        <a:lnTo>
                          <a:pt x="171526" y="56629"/>
                        </a:lnTo>
                        <a:lnTo>
                          <a:pt x="171526" y="47777"/>
                        </a:lnTo>
                        <a:lnTo>
                          <a:pt x="176517" y="47777"/>
                        </a:lnTo>
                        <a:lnTo>
                          <a:pt x="176517" y="46977"/>
                        </a:lnTo>
                        <a:close/>
                      </a:path>
                      <a:path w="283209" h="267970">
                        <a:moveTo>
                          <a:pt x="179717" y="236093"/>
                        </a:moveTo>
                        <a:lnTo>
                          <a:pt x="179285" y="235724"/>
                        </a:lnTo>
                        <a:lnTo>
                          <a:pt x="178295" y="234848"/>
                        </a:lnTo>
                        <a:lnTo>
                          <a:pt x="178295" y="234086"/>
                        </a:lnTo>
                        <a:lnTo>
                          <a:pt x="179590" y="234086"/>
                        </a:lnTo>
                        <a:lnTo>
                          <a:pt x="179590" y="233464"/>
                        </a:lnTo>
                        <a:lnTo>
                          <a:pt x="178295" y="233464"/>
                        </a:lnTo>
                        <a:lnTo>
                          <a:pt x="178295" y="231902"/>
                        </a:lnTo>
                        <a:lnTo>
                          <a:pt x="178295" y="231673"/>
                        </a:lnTo>
                        <a:lnTo>
                          <a:pt x="179425" y="231216"/>
                        </a:lnTo>
                        <a:lnTo>
                          <a:pt x="179095" y="230543"/>
                        </a:lnTo>
                        <a:lnTo>
                          <a:pt x="176161" y="231368"/>
                        </a:lnTo>
                        <a:lnTo>
                          <a:pt x="176415" y="232168"/>
                        </a:lnTo>
                        <a:lnTo>
                          <a:pt x="177546" y="231902"/>
                        </a:lnTo>
                        <a:lnTo>
                          <a:pt x="177546" y="233464"/>
                        </a:lnTo>
                        <a:lnTo>
                          <a:pt x="176009" y="233464"/>
                        </a:lnTo>
                        <a:lnTo>
                          <a:pt x="176009" y="234086"/>
                        </a:lnTo>
                        <a:lnTo>
                          <a:pt x="177457" y="234086"/>
                        </a:lnTo>
                        <a:lnTo>
                          <a:pt x="177063" y="235724"/>
                        </a:lnTo>
                        <a:lnTo>
                          <a:pt x="176466" y="237045"/>
                        </a:lnTo>
                        <a:lnTo>
                          <a:pt x="175704" y="237845"/>
                        </a:lnTo>
                        <a:lnTo>
                          <a:pt x="176466" y="238353"/>
                        </a:lnTo>
                        <a:lnTo>
                          <a:pt x="177546" y="236004"/>
                        </a:lnTo>
                        <a:lnTo>
                          <a:pt x="177546" y="240068"/>
                        </a:lnTo>
                        <a:lnTo>
                          <a:pt x="178295" y="240068"/>
                        </a:lnTo>
                        <a:lnTo>
                          <a:pt x="178295" y="236004"/>
                        </a:lnTo>
                        <a:lnTo>
                          <a:pt x="178295" y="235724"/>
                        </a:lnTo>
                        <a:lnTo>
                          <a:pt x="179006" y="236677"/>
                        </a:lnTo>
                        <a:lnTo>
                          <a:pt x="179717" y="236093"/>
                        </a:lnTo>
                        <a:close/>
                      </a:path>
                      <a:path w="283209" h="267970">
                        <a:moveTo>
                          <a:pt x="180225" y="255943"/>
                        </a:moveTo>
                        <a:lnTo>
                          <a:pt x="178460" y="255943"/>
                        </a:lnTo>
                        <a:lnTo>
                          <a:pt x="178676" y="255016"/>
                        </a:lnTo>
                        <a:lnTo>
                          <a:pt x="177876" y="254863"/>
                        </a:lnTo>
                        <a:lnTo>
                          <a:pt x="177634" y="255943"/>
                        </a:lnTo>
                        <a:lnTo>
                          <a:pt x="175882" y="255943"/>
                        </a:lnTo>
                        <a:lnTo>
                          <a:pt x="175882" y="256565"/>
                        </a:lnTo>
                        <a:lnTo>
                          <a:pt x="177393" y="256565"/>
                        </a:lnTo>
                        <a:lnTo>
                          <a:pt x="175742" y="258622"/>
                        </a:lnTo>
                        <a:lnTo>
                          <a:pt x="175793" y="258775"/>
                        </a:lnTo>
                        <a:lnTo>
                          <a:pt x="176377" y="259321"/>
                        </a:lnTo>
                        <a:lnTo>
                          <a:pt x="178079" y="257048"/>
                        </a:lnTo>
                        <a:lnTo>
                          <a:pt x="179463" y="258775"/>
                        </a:lnTo>
                        <a:lnTo>
                          <a:pt x="180225" y="258152"/>
                        </a:lnTo>
                        <a:lnTo>
                          <a:pt x="179057" y="257048"/>
                        </a:lnTo>
                        <a:lnTo>
                          <a:pt x="178549" y="256565"/>
                        </a:lnTo>
                        <a:lnTo>
                          <a:pt x="180225" y="256565"/>
                        </a:lnTo>
                        <a:lnTo>
                          <a:pt x="180225" y="255943"/>
                        </a:lnTo>
                        <a:close/>
                      </a:path>
                      <a:path w="283209" h="267970">
                        <a:moveTo>
                          <a:pt x="180340" y="253860"/>
                        </a:moveTo>
                        <a:lnTo>
                          <a:pt x="179692" y="253517"/>
                        </a:lnTo>
                        <a:lnTo>
                          <a:pt x="179070" y="253187"/>
                        </a:lnTo>
                        <a:lnTo>
                          <a:pt x="178384" y="252818"/>
                        </a:lnTo>
                        <a:lnTo>
                          <a:pt x="178384" y="252603"/>
                        </a:lnTo>
                        <a:lnTo>
                          <a:pt x="180263" y="252603"/>
                        </a:lnTo>
                        <a:lnTo>
                          <a:pt x="180263" y="251968"/>
                        </a:lnTo>
                        <a:lnTo>
                          <a:pt x="179425" y="251968"/>
                        </a:lnTo>
                        <a:lnTo>
                          <a:pt x="180174" y="250291"/>
                        </a:lnTo>
                        <a:lnTo>
                          <a:pt x="179374" y="250012"/>
                        </a:lnTo>
                        <a:lnTo>
                          <a:pt x="178727" y="251688"/>
                        </a:lnTo>
                        <a:lnTo>
                          <a:pt x="179222" y="251968"/>
                        </a:lnTo>
                        <a:lnTo>
                          <a:pt x="178384" y="251968"/>
                        </a:lnTo>
                        <a:lnTo>
                          <a:pt x="178384" y="249796"/>
                        </a:lnTo>
                        <a:lnTo>
                          <a:pt x="177673" y="249796"/>
                        </a:lnTo>
                        <a:lnTo>
                          <a:pt x="177673" y="251968"/>
                        </a:lnTo>
                        <a:lnTo>
                          <a:pt x="176745" y="251968"/>
                        </a:lnTo>
                        <a:lnTo>
                          <a:pt x="177330" y="251726"/>
                        </a:lnTo>
                        <a:lnTo>
                          <a:pt x="176669" y="250012"/>
                        </a:lnTo>
                        <a:lnTo>
                          <a:pt x="175958" y="250380"/>
                        </a:lnTo>
                        <a:lnTo>
                          <a:pt x="176631" y="251968"/>
                        </a:lnTo>
                        <a:lnTo>
                          <a:pt x="175920" y="251968"/>
                        </a:lnTo>
                        <a:lnTo>
                          <a:pt x="175920" y="252603"/>
                        </a:lnTo>
                        <a:lnTo>
                          <a:pt x="177253" y="252603"/>
                        </a:lnTo>
                        <a:lnTo>
                          <a:pt x="175577" y="254012"/>
                        </a:lnTo>
                        <a:lnTo>
                          <a:pt x="176161" y="254736"/>
                        </a:lnTo>
                        <a:lnTo>
                          <a:pt x="177673" y="253187"/>
                        </a:lnTo>
                        <a:lnTo>
                          <a:pt x="177673" y="254736"/>
                        </a:lnTo>
                        <a:lnTo>
                          <a:pt x="178384" y="254736"/>
                        </a:lnTo>
                        <a:lnTo>
                          <a:pt x="178384" y="253517"/>
                        </a:lnTo>
                        <a:lnTo>
                          <a:pt x="179768" y="254558"/>
                        </a:lnTo>
                        <a:lnTo>
                          <a:pt x="180340" y="253860"/>
                        </a:lnTo>
                        <a:close/>
                      </a:path>
                      <a:path w="283209" h="267970">
                        <a:moveTo>
                          <a:pt x="182689" y="257860"/>
                        </a:moveTo>
                        <a:lnTo>
                          <a:pt x="182181" y="257314"/>
                        </a:lnTo>
                        <a:lnTo>
                          <a:pt x="180136" y="258622"/>
                        </a:lnTo>
                        <a:lnTo>
                          <a:pt x="180594" y="259321"/>
                        </a:lnTo>
                        <a:lnTo>
                          <a:pt x="182689" y="257860"/>
                        </a:lnTo>
                        <a:close/>
                      </a:path>
                      <a:path w="283209" h="267970">
                        <a:moveTo>
                          <a:pt x="185318" y="250101"/>
                        </a:moveTo>
                        <a:lnTo>
                          <a:pt x="180594" y="250101"/>
                        </a:lnTo>
                        <a:lnTo>
                          <a:pt x="180594" y="250710"/>
                        </a:lnTo>
                        <a:lnTo>
                          <a:pt x="182435" y="250710"/>
                        </a:lnTo>
                        <a:lnTo>
                          <a:pt x="182181" y="251802"/>
                        </a:lnTo>
                        <a:lnTo>
                          <a:pt x="180962" y="251802"/>
                        </a:lnTo>
                        <a:lnTo>
                          <a:pt x="180962" y="257149"/>
                        </a:lnTo>
                        <a:lnTo>
                          <a:pt x="184899" y="257149"/>
                        </a:lnTo>
                        <a:lnTo>
                          <a:pt x="184899" y="256565"/>
                        </a:lnTo>
                        <a:lnTo>
                          <a:pt x="184899" y="255562"/>
                        </a:lnTo>
                        <a:lnTo>
                          <a:pt x="184899" y="251802"/>
                        </a:lnTo>
                        <a:lnTo>
                          <a:pt x="184137" y="251802"/>
                        </a:lnTo>
                        <a:lnTo>
                          <a:pt x="184137" y="256565"/>
                        </a:lnTo>
                        <a:lnTo>
                          <a:pt x="181724" y="256565"/>
                        </a:lnTo>
                        <a:lnTo>
                          <a:pt x="181724" y="255562"/>
                        </a:lnTo>
                        <a:lnTo>
                          <a:pt x="184137" y="255562"/>
                        </a:lnTo>
                        <a:lnTo>
                          <a:pt x="184137" y="254977"/>
                        </a:lnTo>
                        <a:lnTo>
                          <a:pt x="181724" y="254977"/>
                        </a:lnTo>
                        <a:lnTo>
                          <a:pt x="181724" y="253974"/>
                        </a:lnTo>
                        <a:lnTo>
                          <a:pt x="184137" y="253974"/>
                        </a:lnTo>
                        <a:lnTo>
                          <a:pt x="184137" y="253390"/>
                        </a:lnTo>
                        <a:lnTo>
                          <a:pt x="181724" y="253390"/>
                        </a:lnTo>
                        <a:lnTo>
                          <a:pt x="181724" y="252387"/>
                        </a:lnTo>
                        <a:lnTo>
                          <a:pt x="184137" y="252387"/>
                        </a:lnTo>
                        <a:lnTo>
                          <a:pt x="184137" y="251802"/>
                        </a:lnTo>
                        <a:lnTo>
                          <a:pt x="182892" y="251802"/>
                        </a:lnTo>
                        <a:lnTo>
                          <a:pt x="183184" y="250710"/>
                        </a:lnTo>
                        <a:lnTo>
                          <a:pt x="185318" y="250710"/>
                        </a:lnTo>
                        <a:lnTo>
                          <a:pt x="185318" y="250101"/>
                        </a:lnTo>
                        <a:close/>
                      </a:path>
                      <a:path w="283209" h="267970">
                        <a:moveTo>
                          <a:pt x="185318" y="239229"/>
                        </a:moveTo>
                        <a:lnTo>
                          <a:pt x="182638" y="239229"/>
                        </a:lnTo>
                        <a:lnTo>
                          <a:pt x="182638" y="238442"/>
                        </a:lnTo>
                        <a:lnTo>
                          <a:pt x="184937" y="238442"/>
                        </a:lnTo>
                        <a:lnTo>
                          <a:pt x="184937" y="237845"/>
                        </a:lnTo>
                        <a:lnTo>
                          <a:pt x="182638" y="237845"/>
                        </a:lnTo>
                        <a:lnTo>
                          <a:pt x="182638" y="237185"/>
                        </a:lnTo>
                        <a:lnTo>
                          <a:pt x="184683" y="237185"/>
                        </a:lnTo>
                        <a:lnTo>
                          <a:pt x="184683" y="236601"/>
                        </a:lnTo>
                        <a:lnTo>
                          <a:pt x="184683" y="235800"/>
                        </a:lnTo>
                        <a:lnTo>
                          <a:pt x="184683" y="235267"/>
                        </a:lnTo>
                        <a:lnTo>
                          <a:pt x="184683" y="234505"/>
                        </a:lnTo>
                        <a:lnTo>
                          <a:pt x="184683" y="233921"/>
                        </a:lnTo>
                        <a:lnTo>
                          <a:pt x="183946" y="233921"/>
                        </a:lnTo>
                        <a:lnTo>
                          <a:pt x="183946" y="234505"/>
                        </a:lnTo>
                        <a:lnTo>
                          <a:pt x="183946" y="235267"/>
                        </a:lnTo>
                        <a:lnTo>
                          <a:pt x="183946" y="235800"/>
                        </a:lnTo>
                        <a:lnTo>
                          <a:pt x="183946" y="236601"/>
                        </a:lnTo>
                        <a:lnTo>
                          <a:pt x="182638" y="236601"/>
                        </a:lnTo>
                        <a:lnTo>
                          <a:pt x="182638" y="235800"/>
                        </a:lnTo>
                        <a:lnTo>
                          <a:pt x="183946" y="235800"/>
                        </a:lnTo>
                        <a:lnTo>
                          <a:pt x="183946" y="235267"/>
                        </a:lnTo>
                        <a:lnTo>
                          <a:pt x="182638" y="235267"/>
                        </a:lnTo>
                        <a:lnTo>
                          <a:pt x="182638" y="234505"/>
                        </a:lnTo>
                        <a:lnTo>
                          <a:pt x="183946" y="234505"/>
                        </a:lnTo>
                        <a:lnTo>
                          <a:pt x="183946" y="233921"/>
                        </a:lnTo>
                        <a:lnTo>
                          <a:pt x="182638" y="233921"/>
                        </a:lnTo>
                        <a:lnTo>
                          <a:pt x="182638" y="233006"/>
                        </a:lnTo>
                        <a:lnTo>
                          <a:pt x="185191" y="233006"/>
                        </a:lnTo>
                        <a:lnTo>
                          <a:pt x="185191" y="232422"/>
                        </a:lnTo>
                        <a:lnTo>
                          <a:pt x="182638" y="232422"/>
                        </a:lnTo>
                        <a:lnTo>
                          <a:pt x="182638" y="231673"/>
                        </a:lnTo>
                        <a:lnTo>
                          <a:pt x="184683" y="231216"/>
                        </a:lnTo>
                        <a:lnTo>
                          <a:pt x="184480" y="230543"/>
                        </a:lnTo>
                        <a:lnTo>
                          <a:pt x="182892" y="230847"/>
                        </a:lnTo>
                        <a:lnTo>
                          <a:pt x="181292" y="231038"/>
                        </a:lnTo>
                        <a:lnTo>
                          <a:pt x="179679" y="231127"/>
                        </a:lnTo>
                        <a:lnTo>
                          <a:pt x="179832" y="231825"/>
                        </a:lnTo>
                        <a:lnTo>
                          <a:pt x="181902" y="231673"/>
                        </a:lnTo>
                        <a:lnTo>
                          <a:pt x="181902" y="232422"/>
                        </a:lnTo>
                        <a:lnTo>
                          <a:pt x="179463" y="232422"/>
                        </a:lnTo>
                        <a:lnTo>
                          <a:pt x="179463" y="233006"/>
                        </a:lnTo>
                        <a:lnTo>
                          <a:pt x="181902" y="233006"/>
                        </a:lnTo>
                        <a:lnTo>
                          <a:pt x="181902" y="233921"/>
                        </a:lnTo>
                        <a:lnTo>
                          <a:pt x="181902" y="234505"/>
                        </a:lnTo>
                        <a:lnTo>
                          <a:pt x="181902" y="235267"/>
                        </a:lnTo>
                        <a:lnTo>
                          <a:pt x="181902" y="235800"/>
                        </a:lnTo>
                        <a:lnTo>
                          <a:pt x="181902" y="236601"/>
                        </a:lnTo>
                        <a:lnTo>
                          <a:pt x="180594" y="236601"/>
                        </a:lnTo>
                        <a:lnTo>
                          <a:pt x="180594" y="235800"/>
                        </a:lnTo>
                        <a:lnTo>
                          <a:pt x="181902" y="235800"/>
                        </a:lnTo>
                        <a:lnTo>
                          <a:pt x="181902" y="235267"/>
                        </a:lnTo>
                        <a:lnTo>
                          <a:pt x="180594" y="235267"/>
                        </a:lnTo>
                        <a:lnTo>
                          <a:pt x="180594" y="234505"/>
                        </a:lnTo>
                        <a:lnTo>
                          <a:pt x="181902" y="234505"/>
                        </a:lnTo>
                        <a:lnTo>
                          <a:pt x="181902" y="233921"/>
                        </a:lnTo>
                        <a:lnTo>
                          <a:pt x="179832" y="233921"/>
                        </a:lnTo>
                        <a:lnTo>
                          <a:pt x="179832" y="237185"/>
                        </a:lnTo>
                        <a:lnTo>
                          <a:pt x="181902" y="237185"/>
                        </a:lnTo>
                        <a:lnTo>
                          <a:pt x="181902" y="237845"/>
                        </a:lnTo>
                        <a:lnTo>
                          <a:pt x="179425" y="237845"/>
                        </a:lnTo>
                        <a:lnTo>
                          <a:pt x="179425" y="238442"/>
                        </a:lnTo>
                        <a:lnTo>
                          <a:pt x="181902" y="238442"/>
                        </a:lnTo>
                        <a:lnTo>
                          <a:pt x="181902" y="239229"/>
                        </a:lnTo>
                        <a:lnTo>
                          <a:pt x="179006" y="239229"/>
                        </a:lnTo>
                        <a:lnTo>
                          <a:pt x="179006" y="239852"/>
                        </a:lnTo>
                        <a:lnTo>
                          <a:pt x="185318" y="239852"/>
                        </a:lnTo>
                        <a:lnTo>
                          <a:pt x="185318" y="239229"/>
                        </a:lnTo>
                        <a:close/>
                      </a:path>
                      <a:path w="283209" h="267970">
                        <a:moveTo>
                          <a:pt x="185572" y="258686"/>
                        </a:moveTo>
                        <a:lnTo>
                          <a:pt x="183769" y="257314"/>
                        </a:lnTo>
                        <a:lnTo>
                          <a:pt x="183349" y="257771"/>
                        </a:lnTo>
                        <a:lnTo>
                          <a:pt x="184937" y="259321"/>
                        </a:lnTo>
                        <a:lnTo>
                          <a:pt x="185572" y="258686"/>
                        </a:lnTo>
                        <a:close/>
                      </a:path>
                      <a:path w="283209" h="267970">
                        <a:moveTo>
                          <a:pt x="189496" y="46964"/>
                        </a:moveTo>
                        <a:lnTo>
                          <a:pt x="188582" y="46964"/>
                        </a:lnTo>
                        <a:lnTo>
                          <a:pt x="188582" y="47675"/>
                        </a:lnTo>
                        <a:lnTo>
                          <a:pt x="188582" y="50152"/>
                        </a:lnTo>
                        <a:lnTo>
                          <a:pt x="188582" y="50863"/>
                        </a:lnTo>
                        <a:lnTo>
                          <a:pt x="188582" y="53340"/>
                        </a:lnTo>
                        <a:lnTo>
                          <a:pt x="188582" y="54051"/>
                        </a:lnTo>
                        <a:lnTo>
                          <a:pt x="188582" y="56527"/>
                        </a:lnTo>
                        <a:lnTo>
                          <a:pt x="182016" y="56527"/>
                        </a:lnTo>
                        <a:lnTo>
                          <a:pt x="182016" y="54051"/>
                        </a:lnTo>
                        <a:lnTo>
                          <a:pt x="188582" y="54051"/>
                        </a:lnTo>
                        <a:lnTo>
                          <a:pt x="188582" y="53340"/>
                        </a:lnTo>
                        <a:lnTo>
                          <a:pt x="182016" y="53340"/>
                        </a:lnTo>
                        <a:lnTo>
                          <a:pt x="182016" y="50863"/>
                        </a:lnTo>
                        <a:lnTo>
                          <a:pt x="188582" y="50863"/>
                        </a:lnTo>
                        <a:lnTo>
                          <a:pt x="188582" y="50152"/>
                        </a:lnTo>
                        <a:lnTo>
                          <a:pt x="182016" y="50152"/>
                        </a:lnTo>
                        <a:lnTo>
                          <a:pt x="182016" y="47675"/>
                        </a:lnTo>
                        <a:lnTo>
                          <a:pt x="188582" y="47675"/>
                        </a:lnTo>
                        <a:lnTo>
                          <a:pt x="188582" y="46964"/>
                        </a:lnTo>
                        <a:lnTo>
                          <a:pt x="181102" y="46964"/>
                        </a:lnTo>
                        <a:lnTo>
                          <a:pt x="181102" y="57835"/>
                        </a:lnTo>
                        <a:lnTo>
                          <a:pt x="182016" y="57835"/>
                        </a:lnTo>
                        <a:lnTo>
                          <a:pt x="182016" y="57277"/>
                        </a:lnTo>
                        <a:lnTo>
                          <a:pt x="188595" y="57277"/>
                        </a:lnTo>
                        <a:lnTo>
                          <a:pt x="188595" y="57835"/>
                        </a:lnTo>
                        <a:lnTo>
                          <a:pt x="189496" y="57835"/>
                        </a:lnTo>
                        <a:lnTo>
                          <a:pt x="189496" y="57277"/>
                        </a:lnTo>
                        <a:lnTo>
                          <a:pt x="189496" y="56527"/>
                        </a:lnTo>
                        <a:lnTo>
                          <a:pt x="189496" y="47675"/>
                        </a:lnTo>
                        <a:lnTo>
                          <a:pt x="189496" y="46964"/>
                        </a:lnTo>
                        <a:close/>
                      </a:path>
                      <a:path w="283209" h="267970">
                        <a:moveTo>
                          <a:pt x="201853" y="49491"/>
                        </a:moveTo>
                        <a:lnTo>
                          <a:pt x="201269" y="47764"/>
                        </a:lnTo>
                        <a:lnTo>
                          <a:pt x="199834" y="47117"/>
                        </a:lnTo>
                        <a:lnTo>
                          <a:pt x="199123" y="47117"/>
                        </a:lnTo>
                        <a:lnTo>
                          <a:pt x="197764" y="47853"/>
                        </a:lnTo>
                        <a:lnTo>
                          <a:pt x="197205" y="49695"/>
                        </a:lnTo>
                        <a:lnTo>
                          <a:pt x="198107" y="49695"/>
                        </a:lnTo>
                        <a:lnTo>
                          <a:pt x="198437" y="48539"/>
                        </a:lnTo>
                        <a:lnTo>
                          <a:pt x="199478" y="48031"/>
                        </a:lnTo>
                        <a:lnTo>
                          <a:pt x="200952" y="49491"/>
                        </a:lnTo>
                        <a:lnTo>
                          <a:pt x="200558" y="51244"/>
                        </a:lnTo>
                        <a:lnTo>
                          <a:pt x="198882" y="53314"/>
                        </a:lnTo>
                        <a:lnTo>
                          <a:pt x="197205" y="56070"/>
                        </a:lnTo>
                        <a:lnTo>
                          <a:pt x="197205" y="56921"/>
                        </a:lnTo>
                        <a:lnTo>
                          <a:pt x="201853" y="56921"/>
                        </a:lnTo>
                        <a:lnTo>
                          <a:pt x="201853" y="56070"/>
                        </a:lnTo>
                        <a:lnTo>
                          <a:pt x="198272" y="56070"/>
                        </a:lnTo>
                        <a:lnTo>
                          <a:pt x="199605" y="53924"/>
                        </a:lnTo>
                        <a:lnTo>
                          <a:pt x="201345" y="51765"/>
                        </a:lnTo>
                        <a:lnTo>
                          <a:pt x="201853" y="49491"/>
                        </a:lnTo>
                        <a:close/>
                      </a:path>
                      <a:path w="283209" h="267970">
                        <a:moveTo>
                          <a:pt x="209626" y="47117"/>
                        </a:moveTo>
                        <a:lnTo>
                          <a:pt x="204978" y="47117"/>
                        </a:lnTo>
                        <a:lnTo>
                          <a:pt x="204978" y="47929"/>
                        </a:lnTo>
                        <a:lnTo>
                          <a:pt x="208521" y="47929"/>
                        </a:lnTo>
                        <a:lnTo>
                          <a:pt x="206286" y="50863"/>
                        </a:lnTo>
                        <a:lnTo>
                          <a:pt x="206286" y="51663"/>
                        </a:lnTo>
                        <a:lnTo>
                          <a:pt x="206844" y="51562"/>
                        </a:lnTo>
                        <a:lnTo>
                          <a:pt x="208191" y="52171"/>
                        </a:lnTo>
                        <a:lnTo>
                          <a:pt x="208724" y="53784"/>
                        </a:lnTo>
                        <a:lnTo>
                          <a:pt x="208280" y="55486"/>
                        </a:lnTo>
                        <a:lnTo>
                          <a:pt x="206844" y="56070"/>
                        </a:lnTo>
                        <a:lnTo>
                          <a:pt x="205968" y="55918"/>
                        </a:lnTo>
                        <a:lnTo>
                          <a:pt x="204978" y="55460"/>
                        </a:lnTo>
                        <a:lnTo>
                          <a:pt x="204978" y="56413"/>
                        </a:lnTo>
                        <a:lnTo>
                          <a:pt x="205778" y="56781"/>
                        </a:lnTo>
                        <a:lnTo>
                          <a:pt x="206844" y="56921"/>
                        </a:lnTo>
                        <a:lnTo>
                          <a:pt x="208915" y="56121"/>
                        </a:lnTo>
                        <a:lnTo>
                          <a:pt x="209626" y="53784"/>
                        </a:lnTo>
                        <a:lnTo>
                          <a:pt x="209308" y="52197"/>
                        </a:lnTo>
                        <a:lnTo>
                          <a:pt x="208495" y="51219"/>
                        </a:lnTo>
                        <a:lnTo>
                          <a:pt x="207454" y="50761"/>
                        </a:lnTo>
                        <a:lnTo>
                          <a:pt x="209626" y="47929"/>
                        </a:lnTo>
                        <a:lnTo>
                          <a:pt x="209626" y="47117"/>
                        </a:lnTo>
                        <a:close/>
                      </a:path>
                      <a:path w="283209" h="267970">
                        <a:moveTo>
                          <a:pt x="213982" y="234708"/>
                        </a:moveTo>
                        <a:lnTo>
                          <a:pt x="212852" y="234708"/>
                        </a:lnTo>
                        <a:lnTo>
                          <a:pt x="212852" y="233070"/>
                        </a:lnTo>
                        <a:lnTo>
                          <a:pt x="213601" y="233070"/>
                        </a:lnTo>
                        <a:lnTo>
                          <a:pt x="213601" y="232448"/>
                        </a:lnTo>
                        <a:lnTo>
                          <a:pt x="212090" y="232448"/>
                        </a:lnTo>
                        <a:lnTo>
                          <a:pt x="212090" y="233070"/>
                        </a:lnTo>
                        <a:lnTo>
                          <a:pt x="212090" y="234708"/>
                        </a:lnTo>
                        <a:lnTo>
                          <a:pt x="210756" y="234708"/>
                        </a:lnTo>
                        <a:lnTo>
                          <a:pt x="210756" y="233070"/>
                        </a:lnTo>
                        <a:lnTo>
                          <a:pt x="212090" y="233070"/>
                        </a:lnTo>
                        <a:lnTo>
                          <a:pt x="212090" y="232448"/>
                        </a:lnTo>
                        <a:lnTo>
                          <a:pt x="209042" y="232448"/>
                        </a:lnTo>
                        <a:lnTo>
                          <a:pt x="209042" y="233070"/>
                        </a:lnTo>
                        <a:lnTo>
                          <a:pt x="210007" y="233070"/>
                        </a:lnTo>
                        <a:lnTo>
                          <a:pt x="210007" y="234708"/>
                        </a:lnTo>
                        <a:lnTo>
                          <a:pt x="208711" y="234708"/>
                        </a:lnTo>
                        <a:lnTo>
                          <a:pt x="208711" y="235331"/>
                        </a:lnTo>
                        <a:lnTo>
                          <a:pt x="210007" y="235331"/>
                        </a:lnTo>
                        <a:lnTo>
                          <a:pt x="208635" y="237642"/>
                        </a:lnTo>
                        <a:lnTo>
                          <a:pt x="209257" y="238290"/>
                        </a:lnTo>
                        <a:lnTo>
                          <a:pt x="210261" y="237642"/>
                        </a:lnTo>
                        <a:lnTo>
                          <a:pt x="210756" y="236651"/>
                        </a:lnTo>
                        <a:lnTo>
                          <a:pt x="210756" y="235331"/>
                        </a:lnTo>
                        <a:lnTo>
                          <a:pt x="212090" y="235331"/>
                        </a:lnTo>
                        <a:lnTo>
                          <a:pt x="212090" y="237553"/>
                        </a:lnTo>
                        <a:lnTo>
                          <a:pt x="212852" y="237553"/>
                        </a:lnTo>
                        <a:lnTo>
                          <a:pt x="212852" y="235331"/>
                        </a:lnTo>
                        <a:lnTo>
                          <a:pt x="213982" y="235331"/>
                        </a:lnTo>
                        <a:lnTo>
                          <a:pt x="213982" y="234708"/>
                        </a:lnTo>
                        <a:close/>
                      </a:path>
                      <a:path w="283209" h="267970">
                        <a:moveTo>
                          <a:pt x="215328" y="232879"/>
                        </a:moveTo>
                        <a:lnTo>
                          <a:pt x="214566" y="232879"/>
                        </a:lnTo>
                        <a:lnTo>
                          <a:pt x="214566" y="236334"/>
                        </a:lnTo>
                        <a:lnTo>
                          <a:pt x="215328" y="236334"/>
                        </a:lnTo>
                        <a:lnTo>
                          <a:pt x="215328" y="232879"/>
                        </a:lnTo>
                        <a:close/>
                      </a:path>
                      <a:path w="283209" h="267970">
                        <a:moveTo>
                          <a:pt x="217322" y="232156"/>
                        </a:moveTo>
                        <a:lnTo>
                          <a:pt x="216573" y="232156"/>
                        </a:lnTo>
                        <a:lnTo>
                          <a:pt x="216573" y="236702"/>
                        </a:lnTo>
                        <a:lnTo>
                          <a:pt x="216242" y="237096"/>
                        </a:lnTo>
                        <a:lnTo>
                          <a:pt x="215392" y="237096"/>
                        </a:lnTo>
                        <a:lnTo>
                          <a:pt x="215569" y="237794"/>
                        </a:lnTo>
                        <a:lnTo>
                          <a:pt x="216395" y="237794"/>
                        </a:lnTo>
                        <a:lnTo>
                          <a:pt x="217322" y="236702"/>
                        </a:lnTo>
                        <a:lnTo>
                          <a:pt x="217322" y="232156"/>
                        </a:lnTo>
                        <a:close/>
                      </a:path>
                      <a:path w="283209" h="267970">
                        <a:moveTo>
                          <a:pt x="217373" y="223266"/>
                        </a:moveTo>
                        <a:lnTo>
                          <a:pt x="216611" y="223266"/>
                        </a:lnTo>
                        <a:lnTo>
                          <a:pt x="216611" y="223875"/>
                        </a:lnTo>
                        <a:lnTo>
                          <a:pt x="216611" y="226847"/>
                        </a:lnTo>
                        <a:lnTo>
                          <a:pt x="213601" y="226847"/>
                        </a:lnTo>
                        <a:lnTo>
                          <a:pt x="213601" y="223875"/>
                        </a:lnTo>
                        <a:lnTo>
                          <a:pt x="216611" y="223875"/>
                        </a:lnTo>
                        <a:lnTo>
                          <a:pt x="216611" y="223266"/>
                        </a:lnTo>
                        <a:lnTo>
                          <a:pt x="213588" y="223266"/>
                        </a:lnTo>
                        <a:lnTo>
                          <a:pt x="213588" y="221462"/>
                        </a:lnTo>
                        <a:lnTo>
                          <a:pt x="212852" y="221462"/>
                        </a:lnTo>
                        <a:lnTo>
                          <a:pt x="212852" y="223266"/>
                        </a:lnTo>
                        <a:lnTo>
                          <a:pt x="212852" y="223875"/>
                        </a:lnTo>
                        <a:lnTo>
                          <a:pt x="212852" y="226847"/>
                        </a:lnTo>
                        <a:lnTo>
                          <a:pt x="209791" y="226847"/>
                        </a:lnTo>
                        <a:lnTo>
                          <a:pt x="209791" y="223875"/>
                        </a:lnTo>
                        <a:lnTo>
                          <a:pt x="212852" y="223875"/>
                        </a:lnTo>
                        <a:lnTo>
                          <a:pt x="212852" y="223266"/>
                        </a:lnTo>
                        <a:lnTo>
                          <a:pt x="209042" y="223266"/>
                        </a:lnTo>
                        <a:lnTo>
                          <a:pt x="209042" y="227939"/>
                        </a:lnTo>
                        <a:lnTo>
                          <a:pt x="209791" y="227939"/>
                        </a:lnTo>
                        <a:lnTo>
                          <a:pt x="209791" y="227482"/>
                        </a:lnTo>
                        <a:lnTo>
                          <a:pt x="212852" y="227482"/>
                        </a:lnTo>
                        <a:lnTo>
                          <a:pt x="212852" y="230987"/>
                        </a:lnTo>
                        <a:lnTo>
                          <a:pt x="213588" y="230987"/>
                        </a:lnTo>
                        <a:lnTo>
                          <a:pt x="213588" y="227482"/>
                        </a:lnTo>
                        <a:lnTo>
                          <a:pt x="216611" y="227482"/>
                        </a:lnTo>
                        <a:lnTo>
                          <a:pt x="216611" y="227939"/>
                        </a:lnTo>
                        <a:lnTo>
                          <a:pt x="217373" y="227939"/>
                        </a:lnTo>
                        <a:lnTo>
                          <a:pt x="217373" y="227482"/>
                        </a:lnTo>
                        <a:lnTo>
                          <a:pt x="217373" y="226847"/>
                        </a:lnTo>
                        <a:lnTo>
                          <a:pt x="217373" y="223875"/>
                        </a:lnTo>
                        <a:lnTo>
                          <a:pt x="217373" y="223266"/>
                        </a:lnTo>
                        <a:close/>
                      </a:path>
                      <a:path w="283209" h="267970">
                        <a:moveTo>
                          <a:pt x="217741" y="240817"/>
                        </a:moveTo>
                        <a:lnTo>
                          <a:pt x="213601" y="240817"/>
                        </a:lnTo>
                        <a:lnTo>
                          <a:pt x="213601" y="239560"/>
                        </a:lnTo>
                        <a:lnTo>
                          <a:pt x="217068" y="239560"/>
                        </a:lnTo>
                        <a:lnTo>
                          <a:pt x="217068" y="238925"/>
                        </a:lnTo>
                        <a:lnTo>
                          <a:pt x="213601" y="238925"/>
                        </a:lnTo>
                        <a:lnTo>
                          <a:pt x="213601" y="237921"/>
                        </a:lnTo>
                        <a:lnTo>
                          <a:pt x="212852" y="237921"/>
                        </a:lnTo>
                        <a:lnTo>
                          <a:pt x="212852" y="238925"/>
                        </a:lnTo>
                        <a:lnTo>
                          <a:pt x="209257" y="238925"/>
                        </a:lnTo>
                        <a:lnTo>
                          <a:pt x="209257" y="239560"/>
                        </a:lnTo>
                        <a:lnTo>
                          <a:pt x="212852" y="239560"/>
                        </a:lnTo>
                        <a:lnTo>
                          <a:pt x="212852" y="240817"/>
                        </a:lnTo>
                        <a:lnTo>
                          <a:pt x="208711" y="240817"/>
                        </a:lnTo>
                        <a:lnTo>
                          <a:pt x="208711" y="241465"/>
                        </a:lnTo>
                        <a:lnTo>
                          <a:pt x="217741" y="241465"/>
                        </a:lnTo>
                        <a:lnTo>
                          <a:pt x="217741" y="240817"/>
                        </a:lnTo>
                        <a:close/>
                      </a:path>
                      <a:path w="283209" h="267970">
                        <a:moveTo>
                          <a:pt x="227406" y="52882"/>
                        </a:moveTo>
                        <a:lnTo>
                          <a:pt x="225412" y="52438"/>
                        </a:lnTo>
                        <a:lnTo>
                          <a:pt x="224751" y="52082"/>
                        </a:lnTo>
                        <a:lnTo>
                          <a:pt x="224751" y="52971"/>
                        </a:lnTo>
                        <a:lnTo>
                          <a:pt x="224472" y="52971"/>
                        </a:lnTo>
                        <a:lnTo>
                          <a:pt x="224472" y="53682"/>
                        </a:lnTo>
                        <a:lnTo>
                          <a:pt x="224472" y="54952"/>
                        </a:lnTo>
                        <a:lnTo>
                          <a:pt x="224472" y="55651"/>
                        </a:lnTo>
                        <a:lnTo>
                          <a:pt x="224472" y="56921"/>
                        </a:lnTo>
                        <a:lnTo>
                          <a:pt x="221996" y="56921"/>
                        </a:lnTo>
                        <a:lnTo>
                          <a:pt x="221996" y="55651"/>
                        </a:lnTo>
                        <a:lnTo>
                          <a:pt x="224472" y="55651"/>
                        </a:lnTo>
                        <a:lnTo>
                          <a:pt x="224472" y="54952"/>
                        </a:lnTo>
                        <a:lnTo>
                          <a:pt x="221996" y="54952"/>
                        </a:lnTo>
                        <a:lnTo>
                          <a:pt x="221996" y="53682"/>
                        </a:lnTo>
                        <a:lnTo>
                          <a:pt x="224472" y="53682"/>
                        </a:lnTo>
                        <a:lnTo>
                          <a:pt x="224472" y="52971"/>
                        </a:lnTo>
                        <a:lnTo>
                          <a:pt x="221094" y="52971"/>
                        </a:lnTo>
                        <a:lnTo>
                          <a:pt x="221094" y="53682"/>
                        </a:lnTo>
                        <a:lnTo>
                          <a:pt x="221094" y="54952"/>
                        </a:lnTo>
                        <a:lnTo>
                          <a:pt x="221081" y="55651"/>
                        </a:lnTo>
                        <a:lnTo>
                          <a:pt x="221081" y="56921"/>
                        </a:lnTo>
                        <a:lnTo>
                          <a:pt x="218643" y="56921"/>
                        </a:lnTo>
                        <a:lnTo>
                          <a:pt x="218643" y="55651"/>
                        </a:lnTo>
                        <a:lnTo>
                          <a:pt x="221081" y="55651"/>
                        </a:lnTo>
                        <a:lnTo>
                          <a:pt x="221081" y="54952"/>
                        </a:lnTo>
                        <a:lnTo>
                          <a:pt x="218655" y="54952"/>
                        </a:lnTo>
                        <a:lnTo>
                          <a:pt x="218655" y="53682"/>
                        </a:lnTo>
                        <a:lnTo>
                          <a:pt x="221094" y="53682"/>
                        </a:lnTo>
                        <a:lnTo>
                          <a:pt x="221094" y="52971"/>
                        </a:lnTo>
                        <a:lnTo>
                          <a:pt x="218287" y="52971"/>
                        </a:lnTo>
                        <a:lnTo>
                          <a:pt x="219443" y="52374"/>
                        </a:lnTo>
                        <a:lnTo>
                          <a:pt x="220383" y="51612"/>
                        </a:lnTo>
                        <a:lnTo>
                          <a:pt x="221094" y="50711"/>
                        </a:lnTo>
                        <a:lnTo>
                          <a:pt x="221094" y="52730"/>
                        </a:lnTo>
                        <a:lnTo>
                          <a:pt x="221996" y="52730"/>
                        </a:lnTo>
                        <a:lnTo>
                          <a:pt x="221996" y="50711"/>
                        </a:lnTo>
                        <a:lnTo>
                          <a:pt x="222669" y="51612"/>
                        </a:lnTo>
                        <a:lnTo>
                          <a:pt x="223583" y="52374"/>
                        </a:lnTo>
                        <a:lnTo>
                          <a:pt x="224751" y="52971"/>
                        </a:lnTo>
                        <a:lnTo>
                          <a:pt x="224751" y="52082"/>
                        </a:lnTo>
                        <a:lnTo>
                          <a:pt x="223951" y="51650"/>
                        </a:lnTo>
                        <a:lnTo>
                          <a:pt x="223177" y="50711"/>
                        </a:lnTo>
                        <a:lnTo>
                          <a:pt x="223012" y="50507"/>
                        </a:lnTo>
                        <a:lnTo>
                          <a:pt x="226999" y="50507"/>
                        </a:lnTo>
                        <a:lnTo>
                          <a:pt x="226999" y="49733"/>
                        </a:lnTo>
                        <a:lnTo>
                          <a:pt x="224180" y="49733"/>
                        </a:lnTo>
                        <a:lnTo>
                          <a:pt x="225082" y="48031"/>
                        </a:lnTo>
                        <a:lnTo>
                          <a:pt x="224066" y="47764"/>
                        </a:lnTo>
                        <a:lnTo>
                          <a:pt x="223100" y="49733"/>
                        </a:lnTo>
                        <a:lnTo>
                          <a:pt x="221996" y="49733"/>
                        </a:lnTo>
                        <a:lnTo>
                          <a:pt x="221996" y="47802"/>
                        </a:lnTo>
                        <a:lnTo>
                          <a:pt x="223291" y="47586"/>
                        </a:lnTo>
                        <a:lnTo>
                          <a:pt x="224612" y="47409"/>
                        </a:lnTo>
                        <a:lnTo>
                          <a:pt x="225920" y="47155"/>
                        </a:lnTo>
                        <a:lnTo>
                          <a:pt x="225640" y="46304"/>
                        </a:lnTo>
                        <a:lnTo>
                          <a:pt x="222770" y="46850"/>
                        </a:lnTo>
                        <a:lnTo>
                          <a:pt x="219837" y="47104"/>
                        </a:lnTo>
                        <a:lnTo>
                          <a:pt x="216839" y="47104"/>
                        </a:lnTo>
                        <a:lnTo>
                          <a:pt x="217043" y="47980"/>
                        </a:lnTo>
                        <a:lnTo>
                          <a:pt x="218376" y="47980"/>
                        </a:lnTo>
                        <a:lnTo>
                          <a:pt x="219722" y="47917"/>
                        </a:lnTo>
                        <a:lnTo>
                          <a:pt x="221094" y="47802"/>
                        </a:lnTo>
                        <a:lnTo>
                          <a:pt x="221094" y="49733"/>
                        </a:lnTo>
                        <a:lnTo>
                          <a:pt x="219125" y="49733"/>
                        </a:lnTo>
                        <a:lnTo>
                          <a:pt x="219570" y="49441"/>
                        </a:lnTo>
                        <a:lnTo>
                          <a:pt x="218706" y="48221"/>
                        </a:lnTo>
                        <a:lnTo>
                          <a:pt x="217982" y="48780"/>
                        </a:lnTo>
                        <a:lnTo>
                          <a:pt x="218630" y="49733"/>
                        </a:lnTo>
                        <a:lnTo>
                          <a:pt x="216077" y="49733"/>
                        </a:lnTo>
                        <a:lnTo>
                          <a:pt x="216077" y="50507"/>
                        </a:lnTo>
                        <a:lnTo>
                          <a:pt x="220052" y="50507"/>
                        </a:lnTo>
                        <a:lnTo>
                          <a:pt x="219062" y="51650"/>
                        </a:lnTo>
                        <a:lnTo>
                          <a:pt x="217601" y="52438"/>
                        </a:lnTo>
                        <a:lnTo>
                          <a:pt x="215684" y="52882"/>
                        </a:lnTo>
                        <a:lnTo>
                          <a:pt x="216077" y="53898"/>
                        </a:lnTo>
                        <a:lnTo>
                          <a:pt x="217741" y="53251"/>
                        </a:lnTo>
                        <a:lnTo>
                          <a:pt x="217741" y="57886"/>
                        </a:lnTo>
                        <a:lnTo>
                          <a:pt x="218643" y="57886"/>
                        </a:lnTo>
                        <a:lnTo>
                          <a:pt x="218643" y="57581"/>
                        </a:lnTo>
                        <a:lnTo>
                          <a:pt x="224472" y="57581"/>
                        </a:lnTo>
                        <a:lnTo>
                          <a:pt x="224472" y="57886"/>
                        </a:lnTo>
                        <a:lnTo>
                          <a:pt x="225361" y="57886"/>
                        </a:lnTo>
                        <a:lnTo>
                          <a:pt x="225361" y="53289"/>
                        </a:lnTo>
                        <a:lnTo>
                          <a:pt x="226999" y="53898"/>
                        </a:lnTo>
                        <a:lnTo>
                          <a:pt x="227241" y="53289"/>
                        </a:lnTo>
                        <a:lnTo>
                          <a:pt x="227368" y="52971"/>
                        </a:lnTo>
                        <a:close/>
                      </a:path>
                      <a:path w="283209" h="267970">
                        <a:moveTo>
                          <a:pt x="234061" y="49745"/>
                        </a:moveTo>
                        <a:lnTo>
                          <a:pt x="232651" y="49745"/>
                        </a:lnTo>
                        <a:lnTo>
                          <a:pt x="232651" y="46672"/>
                        </a:lnTo>
                        <a:lnTo>
                          <a:pt x="231724" y="46672"/>
                        </a:lnTo>
                        <a:lnTo>
                          <a:pt x="231724" y="49745"/>
                        </a:lnTo>
                        <a:lnTo>
                          <a:pt x="230314" y="49745"/>
                        </a:lnTo>
                        <a:lnTo>
                          <a:pt x="230314" y="50520"/>
                        </a:lnTo>
                        <a:lnTo>
                          <a:pt x="231724" y="50520"/>
                        </a:lnTo>
                        <a:lnTo>
                          <a:pt x="231724" y="55257"/>
                        </a:lnTo>
                        <a:lnTo>
                          <a:pt x="230060" y="55714"/>
                        </a:lnTo>
                        <a:lnTo>
                          <a:pt x="230314" y="56629"/>
                        </a:lnTo>
                        <a:lnTo>
                          <a:pt x="231571" y="56324"/>
                        </a:lnTo>
                        <a:lnTo>
                          <a:pt x="232803" y="55841"/>
                        </a:lnTo>
                        <a:lnTo>
                          <a:pt x="234061" y="55168"/>
                        </a:lnTo>
                        <a:lnTo>
                          <a:pt x="234061" y="54902"/>
                        </a:lnTo>
                        <a:lnTo>
                          <a:pt x="234061" y="54254"/>
                        </a:lnTo>
                        <a:lnTo>
                          <a:pt x="232651" y="54902"/>
                        </a:lnTo>
                        <a:lnTo>
                          <a:pt x="232651" y="50520"/>
                        </a:lnTo>
                        <a:lnTo>
                          <a:pt x="234061" y="50520"/>
                        </a:lnTo>
                        <a:lnTo>
                          <a:pt x="234061" y="49745"/>
                        </a:lnTo>
                        <a:close/>
                      </a:path>
                      <a:path w="283209" h="267970">
                        <a:moveTo>
                          <a:pt x="241541" y="55460"/>
                        </a:moveTo>
                        <a:lnTo>
                          <a:pt x="240588" y="55168"/>
                        </a:lnTo>
                        <a:lnTo>
                          <a:pt x="240449" y="56324"/>
                        </a:lnTo>
                        <a:lnTo>
                          <a:pt x="240334" y="56629"/>
                        </a:lnTo>
                        <a:lnTo>
                          <a:pt x="239928" y="57023"/>
                        </a:lnTo>
                        <a:lnTo>
                          <a:pt x="236283" y="57023"/>
                        </a:lnTo>
                        <a:lnTo>
                          <a:pt x="235978" y="56730"/>
                        </a:lnTo>
                        <a:lnTo>
                          <a:pt x="235978" y="51650"/>
                        </a:lnTo>
                        <a:lnTo>
                          <a:pt x="235978" y="51282"/>
                        </a:lnTo>
                        <a:lnTo>
                          <a:pt x="237591" y="50609"/>
                        </a:lnTo>
                        <a:lnTo>
                          <a:pt x="237591" y="55410"/>
                        </a:lnTo>
                        <a:lnTo>
                          <a:pt x="238506" y="55410"/>
                        </a:lnTo>
                        <a:lnTo>
                          <a:pt x="238506" y="50609"/>
                        </a:lnTo>
                        <a:lnTo>
                          <a:pt x="238506" y="50355"/>
                        </a:lnTo>
                        <a:lnTo>
                          <a:pt x="240322" y="49491"/>
                        </a:lnTo>
                        <a:lnTo>
                          <a:pt x="240322" y="53035"/>
                        </a:lnTo>
                        <a:lnTo>
                          <a:pt x="239928" y="53543"/>
                        </a:lnTo>
                        <a:lnTo>
                          <a:pt x="238912" y="53543"/>
                        </a:lnTo>
                        <a:lnTo>
                          <a:pt x="239014" y="54343"/>
                        </a:lnTo>
                        <a:lnTo>
                          <a:pt x="240169" y="54343"/>
                        </a:lnTo>
                        <a:lnTo>
                          <a:pt x="241236" y="53035"/>
                        </a:lnTo>
                        <a:lnTo>
                          <a:pt x="241236" y="49491"/>
                        </a:lnTo>
                        <a:lnTo>
                          <a:pt x="241236" y="49314"/>
                        </a:lnTo>
                        <a:lnTo>
                          <a:pt x="241236" y="48183"/>
                        </a:lnTo>
                        <a:lnTo>
                          <a:pt x="238506" y="49314"/>
                        </a:lnTo>
                        <a:lnTo>
                          <a:pt x="238506" y="46316"/>
                        </a:lnTo>
                        <a:lnTo>
                          <a:pt x="237591" y="46316"/>
                        </a:lnTo>
                        <a:lnTo>
                          <a:pt x="237591" y="49682"/>
                        </a:lnTo>
                        <a:lnTo>
                          <a:pt x="235978" y="50355"/>
                        </a:lnTo>
                        <a:lnTo>
                          <a:pt x="235978" y="47117"/>
                        </a:lnTo>
                        <a:lnTo>
                          <a:pt x="235064" y="47117"/>
                        </a:lnTo>
                        <a:lnTo>
                          <a:pt x="235064" y="50723"/>
                        </a:lnTo>
                        <a:lnTo>
                          <a:pt x="233705" y="51282"/>
                        </a:lnTo>
                        <a:lnTo>
                          <a:pt x="233603" y="51650"/>
                        </a:lnTo>
                        <a:lnTo>
                          <a:pt x="233794" y="52171"/>
                        </a:lnTo>
                        <a:lnTo>
                          <a:pt x="235064" y="51650"/>
                        </a:lnTo>
                        <a:lnTo>
                          <a:pt x="235064" y="56730"/>
                        </a:lnTo>
                        <a:lnTo>
                          <a:pt x="236232" y="57848"/>
                        </a:lnTo>
                        <a:lnTo>
                          <a:pt x="240030" y="57848"/>
                        </a:lnTo>
                        <a:lnTo>
                          <a:pt x="241211" y="57162"/>
                        </a:lnTo>
                        <a:lnTo>
                          <a:pt x="241236" y="57023"/>
                        </a:lnTo>
                        <a:lnTo>
                          <a:pt x="241541" y="55460"/>
                        </a:lnTo>
                        <a:close/>
                      </a:path>
                      <a:path w="283209" h="267970">
                        <a:moveTo>
                          <a:pt x="246202" y="79756"/>
                        </a:moveTo>
                        <a:lnTo>
                          <a:pt x="244297" y="79756"/>
                        </a:lnTo>
                        <a:lnTo>
                          <a:pt x="244297" y="69570"/>
                        </a:lnTo>
                        <a:lnTo>
                          <a:pt x="243598" y="69570"/>
                        </a:lnTo>
                        <a:lnTo>
                          <a:pt x="242443" y="70421"/>
                        </a:lnTo>
                        <a:lnTo>
                          <a:pt x="241401" y="70421"/>
                        </a:lnTo>
                        <a:lnTo>
                          <a:pt x="241401" y="71348"/>
                        </a:lnTo>
                        <a:lnTo>
                          <a:pt x="243344" y="71348"/>
                        </a:lnTo>
                        <a:lnTo>
                          <a:pt x="243344" y="79756"/>
                        </a:lnTo>
                        <a:lnTo>
                          <a:pt x="241401" y="79756"/>
                        </a:lnTo>
                        <a:lnTo>
                          <a:pt x="241401" y="80657"/>
                        </a:lnTo>
                        <a:lnTo>
                          <a:pt x="246202" y="80657"/>
                        </a:lnTo>
                        <a:lnTo>
                          <a:pt x="246202" y="79756"/>
                        </a:lnTo>
                        <a:close/>
                      </a:path>
                      <a:path w="283209" h="267970">
                        <a:moveTo>
                          <a:pt x="255955" y="79692"/>
                        </a:moveTo>
                        <a:lnTo>
                          <a:pt x="251002" y="79692"/>
                        </a:lnTo>
                        <a:lnTo>
                          <a:pt x="251498" y="78841"/>
                        </a:lnTo>
                        <a:lnTo>
                          <a:pt x="252425" y="77774"/>
                        </a:lnTo>
                        <a:lnTo>
                          <a:pt x="255092" y="75184"/>
                        </a:lnTo>
                        <a:lnTo>
                          <a:pt x="255752" y="73939"/>
                        </a:lnTo>
                        <a:lnTo>
                          <a:pt x="255752" y="72720"/>
                        </a:lnTo>
                        <a:lnTo>
                          <a:pt x="254927" y="70345"/>
                        </a:lnTo>
                        <a:lnTo>
                          <a:pt x="252958" y="69570"/>
                        </a:lnTo>
                        <a:lnTo>
                          <a:pt x="250926" y="69570"/>
                        </a:lnTo>
                        <a:lnTo>
                          <a:pt x="249986" y="70548"/>
                        </a:lnTo>
                        <a:lnTo>
                          <a:pt x="249859" y="72478"/>
                        </a:lnTo>
                        <a:lnTo>
                          <a:pt x="250748" y="72478"/>
                        </a:lnTo>
                        <a:lnTo>
                          <a:pt x="250888" y="71158"/>
                        </a:lnTo>
                        <a:lnTo>
                          <a:pt x="251510" y="70485"/>
                        </a:lnTo>
                        <a:lnTo>
                          <a:pt x="252958" y="70485"/>
                        </a:lnTo>
                        <a:lnTo>
                          <a:pt x="254254" y="71056"/>
                        </a:lnTo>
                        <a:lnTo>
                          <a:pt x="254850" y="72720"/>
                        </a:lnTo>
                        <a:lnTo>
                          <a:pt x="254850" y="73634"/>
                        </a:lnTo>
                        <a:lnTo>
                          <a:pt x="254203" y="74726"/>
                        </a:lnTo>
                        <a:lnTo>
                          <a:pt x="251599" y="77279"/>
                        </a:lnTo>
                        <a:lnTo>
                          <a:pt x="250583" y="78511"/>
                        </a:lnTo>
                        <a:lnTo>
                          <a:pt x="249859" y="79692"/>
                        </a:lnTo>
                        <a:lnTo>
                          <a:pt x="249859" y="80657"/>
                        </a:lnTo>
                        <a:lnTo>
                          <a:pt x="255955" y="80657"/>
                        </a:lnTo>
                        <a:lnTo>
                          <a:pt x="255955" y="79692"/>
                        </a:lnTo>
                        <a:close/>
                      </a:path>
                      <a:path w="283209" h="267970">
                        <a:moveTo>
                          <a:pt x="264960" y="69557"/>
                        </a:moveTo>
                        <a:lnTo>
                          <a:pt x="258610" y="69557"/>
                        </a:lnTo>
                        <a:lnTo>
                          <a:pt x="258610" y="70472"/>
                        </a:lnTo>
                        <a:lnTo>
                          <a:pt x="263664" y="70472"/>
                        </a:lnTo>
                        <a:lnTo>
                          <a:pt x="260819" y="73672"/>
                        </a:lnTo>
                        <a:lnTo>
                          <a:pt x="260819" y="74587"/>
                        </a:lnTo>
                        <a:lnTo>
                          <a:pt x="261759" y="74485"/>
                        </a:lnTo>
                        <a:lnTo>
                          <a:pt x="263359" y="75158"/>
                        </a:lnTo>
                        <a:lnTo>
                          <a:pt x="264071" y="77050"/>
                        </a:lnTo>
                        <a:lnTo>
                          <a:pt x="263410" y="78867"/>
                        </a:lnTo>
                        <a:lnTo>
                          <a:pt x="261759" y="79616"/>
                        </a:lnTo>
                        <a:lnTo>
                          <a:pt x="260184" y="79171"/>
                        </a:lnTo>
                        <a:lnTo>
                          <a:pt x="259461" y="77965"/>
                        </a:lnTo>
                        <a:lnTo>
                          <a:pt x="258508" y="77965"/>
                        </a:lnTo>
                        <a:lnTo>
                          <a:pt x="259537" y="79895"/>
                        </a:lnTo>
                        <a:lnTo>
                          <a:pt x="261759" y="80645"/>
                        </a:lnTo>
                        <a:lnTo>
                          <a:pt x="264096" y="79616"/>
                        </a:lnTo>
                        <a:lnTo>
                          <a:pt x="264960" y="77050"/>
                        </a:lnTo>
                        <a:lnTo>
                          <a:pt x="264147" y="74574"/>
                        </a:lnTo>
                        <a:lnTo>
                          <a:pt x="262166" y="73507"/>
                        </a:lnTo>
                        <a:lnTo>
                          <a:pt x="264960" y="70472"/>
                        </a:lnTo>
                        <a:lnTo>
                          <a:pt x="264960" y="69557"/>
                        </a:lnTo>
                        <a:close/>
                      </a:path>
                      <a:path w="283209" h="267970">
                        <a:moveTo>
                          <a:pt x="273634" y="76936"/>
                        </a:moveTo>
                        <a:lnTo>
                          <a:pt x="272034" y="76936"/>
                        </a:lnTo>
                        <a:lnTo>
                          <a:pt x="272034" y="71335"/>
                        </a:lnTo>
                        <a:lnTo>
                          <a:pt x="272034" y="69557"/>
                        </a:lnTo>
                        <a:lnTo>
                          <a:pt x="271132" y="69557"/>
                        </a:lnTo>
                        <a:lnTo>
                          <a:pt x="271132" y="71335"/>
                        </a:lnTo>
                        <a:lnTo>
                          <a:pt x="271132" y="76936"/>
                        </a:lnTo>
                        <a:lnTo>
                          <a:pt x="267436" y="76936"/>
                        </a:lnTo>
                        <a:lnTo>
                          <a:pt x="271132" y="71335"/>
                        </a:lnTo>
                        <a:lnTo>
                          <a:pt x="271132" y="69557"/>
                        </a:lnTo>
                        <a:lnTo>
                          <a:pt x="266280" y="76936"/>
                        </a:lnTo>
                        <a:lnTo>
                          <a:pt x="266280" y="77863"/>
                        </a:lnTo>
                        <a:lnTo>
                          <a:pt x="271132" y="77863"/>
                        </a:lnTo>
                        <a:lnTo>
                          <a:pt x="271132" y="80645"/>
                        </a:lnTo>
                        <a:lnTo>
                          <a:pt x="272034" y="80645"/>
                        </a:lnTo>
                        <a:lnTo>
                          <a:pt x="272034" y="77863"/>
                        </a:lnTo>
                        <a:lnTo>
                          <a:pt x="273634" y="77863"/>
                        </a:lnTo>
                        <a:lnTo>
                          <a:pt x="273634" y="76936"/>
                        </a:lnTo>
                        <a:close/>
                      </a:path>
                      <a:path w="283209" h="267970">
                        <a:moveTo>
                          <a:pt x="283095" y="75603"/>
                        </a:moveTo>
                        <a:lnTo>
                          <a:pt x="282803" y="74663"/>
                        </a:lnTo>
                        <a:lnTo>
                          <a:pt x="282219" y="73990"/>
                        </a:lnTo>
                        <a:lnTo>
                          <a:pt x="279895" y="72999"/>
                        </a:lnTo>
                        <a:lnTo>
                          <a:pt x="277685" y="73964"/>
                        </a:lnTo>
                        <a:lnTo>
                          <a:pt x="277685" y="70485"/>
                        </a:lnTo>
                        <a:lnTo>
                          <a:pt x="282689" y="70485"/>
                        </a:lnTo>
                        <a:lnTo>
                          <a:pt x="282689" y="69557"/>
                        </a:lnTo>
                        <a:lnTo>
                          <a:pt x="276796" y="69557"/>
                        </a:lnTo>
                        <a:lnTo>
                          <a:pt x="276796" y="75057"/>
                        </a:lnTo>
                        <a:lnTo>
                          <a:pt x="277939" y="75057"/>
                        </a:lnTo>
                        <a:lnTo>
                          <a:pt x="279895" y="73964"/>
                        </a:lnTo>
                        <a:lnTo>
                          <a:pt x="281546" y="74688"/>
                        </a:lnTo>
                        <a:lnTo>
                          <a:pt x="282194" y="76835"/>
                        </a:lnTo>
                        <a:lnTo>
                          <a:pt x="281495" y="79006"/>
                        </a:lnTo>
                        <a:lnTo>
                          <a:pt x="279895" y="79679"/>
                        </a:lnTo>
                        <a:lnTo>
                          <a:pt x="278231" y="79286"/>
                        </a:lnTo>
                        <a:lnTo>
                          <a:pt x="277634" y="78308"/>
                        </a:lnTo>
                        <a:lnTo>
                          <a:pt x="276682" y="78308"/>
                        </a:lnTo>
                        <a:lnTo>
                          <a:pt x="277520" y="79946"/>
                        </a:lnTo>
                        <a:lnTo>
                          <a:pt x="279895" y="80657"/>
                        </a:lnTo>
                        <a:lnTo>
                          <a:pt x="282244" y="79603"/>
                        </a:lnTo>
                        <a:lnTo>
                          <a:pt x="283095" y="76835"/>
                        </a:lnTo>
                        <a:lnTo>
                          <a:pt x="283095" y="75603"/>
                        </a:lnTo>
                        <a:close/>
                      </a:path>
                    </a:pathLst>
                  </a:custGeom>
                  <a:solidFill>
                    <a:srgbClr val="050100"/>
                  </a:solidFill>
                </p:spPr>
                <p:txBody>
                  <a:bodyPr wrap="square" lIns="0" tIns="0" rIns="0" bIns="0" rtlCol="0"/>
                  <a:lstStyle/>
                  <a:p>
                    <a:endParaRPr/>
                  </a:p>
                </p:txBody>
              </p:sp>
              <p:sp>
                <p:nvSpPr>
                  <p:cNvPr id="806" name="object 182"/>
                  <p:cNvSpPr/>
                  <p:nvPr/>
                </p:nvSpPr>
                <p:spPr>
                  <a:xfrm>
                    <a:off x="6432826" y="8576942"/>
                    <a:ext cx="15875" cy="15875"/>
                  </a:xfrm>
                  <a:custGeom>
                    <a:avLst/>
                    <a:gdLst/>
                    <a:ahLst/>
                    <a:cxnLst/>
                    <a:rect l="l" t="t" r="r" b="b"/>
                    <a:pathLst>
                      <a:path w="15875" h="15875">
                        <a:moveTo>
                          <a:pt x="15202" y="888"/>
                        </a:moveTo>
                        <a:lnTo>
                          <a:pt x="9017" y="888"/>
                        </a:lnTo>
                        <a:lnTo>
                          <a:pt x="9017" y="15671"/>
                        </a:lnTo>
                        <a:lnTo>
                          <a:pt x="10236" y="15671"/>
                        </a:lnTo>
                        <a:lnTo>
                          <a:pt x="10236" y="1917"/>
                        </a:lnTo>
                        <a:lnTo>
                          <a:pt x="15202" y="1917"/>
                        </a:lnTo>
                        <a:lnTo>
                          <a:pt x="15202" y="888"/>
                        </a:lnTo>
                        <a:close/>
                      </a:path>
                      <a:path w="15875" h="15875">
                        <a:moveTo>
                          <a:pt x="15202" y="1917"/>
                        </a:moveTo>
                        <a:lnTo>
                          <a:pt x="13830" y="1917"/>
                        </a:lnTo>
                        <a:lnTo>
                          <a:pt x="11824" y="6527"/>
                        </a:lnTo>
                        <a:lnTo>
                          <a:pt x="13424" y="8000"/>
                        </a:lnTo>
                        <a:lnTo>
                          <a:pt x="14126" y="9207"/>
                        </a:lnTo>
                        <a:lnTo>
                          <a:pt x="14237" y="12052"/>
                        </a:lnTo>
                        <a:lnTo>
                          <a:pt x="13322" y="12801"/>
                        </a:lnTo>
                        <a:lnTo>
                          <a:pt x="11481" y="12992"/>
                        </a:lnTo>
                        <a:lnTo>
                          <a:pt x="11963" y="14376"/>
                        </a:lnTo>
                        <a:lnTo>
                          <a:pt x="14351" y="13995"/>
                        </a:lnTo>
                        <a:lnTo>
                          <a:pt x="15519" y="12801"/>
                        </a:lnTo>
                        <a:lnTo>
                          <a:pt x="15532" y="9207"/>
                        </a:lnTo>
                        <a:lnTo>
                          <a:pt x="14770" y="7746"/>
                        </a:lnTo>
                        <a:lnTo>
                          <a:pt x="13208" y="6324"/>
                        </a:lnTo>
                        <a:lnTo>
                          <a:pt x="15202" y="1917"/>
                        </a:lnTo>
                        <a:close/>
                      </a:path>
                      <a:path w="15875" h="15875">
                        <a:moveTo>
                          <a:pt x="8085" y="12801"/>
                        </a:moveTo>
                        <a:lnTo>
                          <a:pt x="6490" y="12801"/>
                        </a:lnTo>
                        <a:lnTo>
                          <a:pt x="7290" y="14782"/>
                        </a:lnTo>
                        <a:lnTo>
                          <a:pt x="8585" y="14096"/>
                        </a:lnTo>
                        <a:lnTo>
                          <a:pt x="8085" y="12801"/>
                        </a:lnTo>
                        <a:close/>
                      </a:path>
                      <a:path w="15875" h="15875">
                        <a:moveTo>
                          <a:pt x="7633" y="1917"/>
                        </a:moveTo>
                        <a:lnTo>
                          <a:pt x="965" y="1917"/>
                        </a:lnTo>
                        <a:lnTo>
                          <a:pt x="965" y="13182"/>
                        </a:lnTo>
                        <a:lnTo>
                          <a:pt x="0" y="13334"/>
                        </a:lnTo>
                        <a:lnTo>
                          <a:pt x="343" y="14719"/>
                        </a:lnTo>
                        <a:lnTo>
                          <a:pt x="2502" y="14300"/>
                        </a:lnTo>
                        <a:lnTo>
                          <a:pt x="4559" y="13652"/>
                        </a:lnTo>
                        <a:lnTo>
                          <a:pt x="6201" y="12928"/>
                        </a:lnTo>
                        <a:lnTo>
                          <a:pt x="2210" y="12928"/>
                        </a:lnTo>
                        <a:lnTo>
                          <a:pt x="2210" y="8800"/>
                        </a:lnTo>
                        <a:lnTo>
                          <a:pt x="7633" y="8800"/>
                        </a:lnTo>
                        <a:lnTo>
                          <a:pt x="7633" y="7835"/>
                        </a:lnTo>
                        <a:lnTo>
                          <a:pt x="2210" y="7835"/>
                        </a:lnTo>
                        <a:lnTo>
                          <a:pt x="2210" y="5841"/>
                        </a:lnTo>
                        <a:lnTo>
                          <a:pt x="7633" y="5841"/>
                        </a:lnTo>
                        <a:lnTo>
                          <a:pt x="7633" y="4876"/>
                        </a:lnTo>
                        <a:lnTo>
                          <a:pt x="2210" y="4876"/>
                        </a:lnTo>
                        <a:lnTo>
                          <a:pt x="2210" y="2882"/>
                        </a:lnTo>
                        <a:lnTo>
                          <a:pt x="7633" y="2882"/>
                        </a:lnTo>
                        <a:lnTo>
                          <a:pt x="7633" y="1917"/>
                        </a:lnTo>
                        <a:close/>
                      </a:path>
                      <a:path w="15875" h="15875">
                        <a:moveTo>
                          <a:pt x="6045" y="9486"/>
                        </a:moveTo>
                        <a:lnTo>
                          <a:pt x="5016" y="10109"/>
                        </a:lnTo>
                        <a:lnTo>
                          <a:pt x="5982" y="11772"/>
                        </a:lnTo>
                        <a:lnTo>
                          <a:pt x="4788" y="12255"/>
                        </a:lnTo>
                        <a:lnTo>
                          <a:pt x="3518" y="12636"/>
                        </a:lnTo>
                        <a:lnTo>
                          <a:pt x="2210" y="12928"/>
                        </a:lnTo>
                        <a:lnTo>
                          <a:pt x="6201" y="12928"/>
                        </a:lnTo>
                        <a:lnTo>
                          <a:pt x="6490" y="12801"/>
                        </a:lnTo>
                        <a:lnTo>
                          <a:pt x="8085" y="12801"/>
                        </a:lnTo>
                        <a:lnTo>
                          <a:pt x="7963" y="12484"/>
                        </a:lnTo>
                        <a:lnTo>
                          <a:pt x="7099" y="10960"/>
                        </a:lnTo>
                        <a:lnTo>
                          <a:pt x="6045" y="9486"/>
                        </a:lnTo>
                        <a:close/>
                      </a:path>
                      <a:path w="15875" h="15875">
                        <a:moveTo>
                          <a:pt x="7633" y="5841"/>
                        </a:moveTo>
                        <a:lnTo>
                          <a:pt x="6401" y="5841"/>
                        </a:lnTo>
                        <a:lnTo>
                          <a:pt x="6401" y="7835"/>
                        </a:lnTo>
                        <a:lnTo>
                          <a:pt x="7633" y="7835"/>
                        </a:lnTo>
                        <a:lnTo>
                          <a:pt x="7633" y="5841"/>
                        </a:lnTo>
                        <a:close/>
                      </a:path>
                      <a:path w="15875" h="15875">
                        <a:moveTo>
                          <a:pt x="7633" y="2882"/>
                        </a:moveTo>
                        <a:lnTo>
                          <a:pt x="6401" y="2882"/>
                        </a:lnTo>
                        <a:lnTo>
                          <a:pt x="6401" y="4876"/>
                        </a:lnTo>
                        <a:lnTo>
                          <a:pt x="7633" y="4876"/>
                        </a:lnTo>
                        <a:lnTo>
                          <a:pt x="7633" y="2882"/>
                        </a:lnTo>
                        <a:close/>
                      </a:path>
                      <a:path w="15875" h="15875">
                        <a:moveTo>
                          <a:pt x="4940" y="0"/>
                        </a:moveTo>
                        <a:lnTo>
                          <a:pt x="3721" y="0"/>
                        </a:lnTo>
                        <a:lnTo>
                          <a:pt x="3721" y="1917"/>
                        </a:lnTo>
                        <a:lnTo>
                          <a:pt x="4940" y="1917"/>
                        </a:lnTo>
                        <a:lnTo>
                          <a:pt x="4940" y="0"/>
                        </a:lnTo>
                        <a:close/>
                      </a:path>
                    </a:pathLst>
                  </a:custGeom>
                  <a:solidFill>
                    <a:srgbClr val="050100"/>
                  </a:solidFill>
                </p:spPr>
                <p:txBody>
                  <a:bodyPr wrap="square" lIns="0" tIns="0" rIns="0" bIns="0" rtlCol="0"/>
                  <a:lstStyle/>
                  <a:p>
                    <a:endParaRPr/>
                  </a:p>
                </p:txBody>
              </p:sp>
              <p:sp>
                <p:nvSpPr>
                  <p:cNvPr id="807" name="object 183"/>
                  <p:cNvSpPr/>
                  <p:nvPr/>
                </p:nvSpPr>
                <p:spPr>
                  <a:xfrm>
                    <a:off x="6669558" y="8740202"/>
                    <a:ext cx="39370" cy="46355"/>
                  </a:xfrm>
                  <a:custGeom>
                    <a:avLst/>
                    <a:gdLst/>
                    <a:ahLst/>
                    <a:cxnLst/>
                    <a:rect l="l" t="t" r="r" b="b"/>
                    <a:pathLst>
                      <a:path w="39370" h="46354">
                        <a:moveTo>
                          <a:pt x="39255" y="0"/>
                        </a:moveTo>
                        <a:lnTo>
                          <a:pt x="19621" y="2921"/>
                        </a:lnTo>
                        <a:lnTo>
                          <a:pt x="0" y="0"/>
                        </a:lnTo>
                        <a:lnTo>
                          <a:pt x="1889" y="13612"/>
                        </a:lnTo>
                        <a:lnTo>
                          <a:pt x="1762" y="28825"/>
                        </a:lnTo>
                        <a:lnTo>
                          <a:pt x="810" y="41205"/>
                        </a:lnTo>
                        <a:lnTo>
                          <a:pt x="228" y="46316"/>
                        </a:lnTo>
                        <a:lnTo>
                          <a:pt x="39027" y="46316"/>
                        </a:lnTo>
                        <a:lnTo>
                          <a:pt x="36687" y="28041"/>
                        </a:lnTo>
                        <a:lnTo>
                          <a:pt x="35931" y="17124"/>
                        </a:lnTo>
                        <a:lnTo>
                          <a:pt x="36780" y="9224"/>
                        </a:lnTo>
                        <a:lnTo>
                          <a:pt x="39255" y="0"/>
                        </a:lnTo>
                        <a:close/>
                      </a:path>
                    </a:pathLst>
                  </a:custGeom>
                  <a:solidFill>
                    <a:srgbClr val="F1AD8E"/>
                  </a:solidFill>
                </p:spPr>
                <p:txBody>
                  <a:bodyPr wrap="square" lIns="0" tIns="0" rIns="0" bIns="0" rtlCol="0"/>
                  <a:lstStyle/>
                  <a:p>
                    <a:endParaRPr/>
                  </a:p>
                </p:txBody>
              </p:sp>
              <p:sp>
                <p:nvSpPr>
                  <p:cNvPr id="808" name="object 184"/>
                  <p:cNvSpPr/>
                  <p:nvPr/>
                </p:nvSpPr>
                <p:spPr>
                  <a:xfrm>
                    <a:off x="6623608" y="8777181"/>
                    <a:ext cx="132080" cy="33655"/>
                  </a:xfrm>
                  <a:custGeom>
                    <a:avLst/>
                    <a:gdLst/>
                    <a:ahLst/>
                    <a:cxnLst/>
                    <a:rect l="l" t="t" r="r" b="b"/>
                    <a:pathLst>
                      <a:path w="132079" h="33654">
                        <a:moveTo>
                          <a:pt x="45196" y="0"/>
                        </a:moveTo>
                        <a:lnTo>
                          <a:pt x="7420" y="13510"/>
                        </a:lnTo>
                        <a:lnTo>
                          <a:pt x="0" y="18125"/>
                        </a:lnTo>
                        <a:lnTo>
                          <a:pt x="0" y="33228"/>
                        </a:lnTo>
                        <a:lnTo>
                          <a:pt x="131559" y="33228"/>
                        </a:lnTo>
                        <a:lnTo>
                          <a:pt x="131554" y="18125"/>
                        </a:lnTo>
                        <a:lnTo>
                          <a:pt x="65567" y="5854"/>
                        </a:lnTo>
                        <a:lnTo>
                          <a:pt x="45196" y="0"/>
                        </a:lnTo>
                        <a:close/>
                      </a:path>
                      <a:path w="132079" h="33654">
                        <a:moveTo>
                          <a:pt x="85963" y="0"/>
                        </a:moveTo>
                        <a:lnTo>
                          <a:pt x="65567" y="5854"/>
                        </a:lnTo>
                        <a:lnTo>
                          <a:pt x="102724" y="5854"/>
                        </a:lnTo>
                        <a:lnTo>
                          <a:pt x="85963" y="0"/>
                        </a:lnTo>
                        <a:close/>
                      </a:path>
                    </a:pathLst>
                  </a:custGeom>
                  <a:solidFill>
                    <a:srgbClr val="89CFE9"/>
                  </a:solidFill>
                </p:spPr>
                <p:txBody>
                  <a:bodyPr wrap="square" lIns="0" tIns="0" rIns="0" bIns="0" rtlCol="0"/>
                  <a:lstStyle/>
                  <a:p>
                    <a:endParaRPr/>
                  </a:p>
                </p:txBody>
              </p:sp>
              <p:sp>
                <p:nvSpPr>
                  <p:cNvPr id="809" name="object 185"/>
                  <p:cNvSpPr/>
                  <p:nvPr/>
                </p:nvSpPr>
                <p:spPr>
                  <a:xfrm>
                    <a:off x="6641452" y="8697747"/>
                    <a:ext cx="95885" cy="30480"/>
                  </a:xfrm>
                  <a:custGeom>
                    <a:avLst/>
                    <a:gdLst/>
                    <a:ahLst/>
                    <a:cxnLst/>
                    <a:rect l="l" t="t" r="r" b="b"/>
                    <a:pathLst>
                      <a:path w="95884" h="30479">
                        <a:moveTo>
                          <a:pt x="17094" y="30403"/>
                        </a:moveTo>
                        <a:lnTo>
                          <a:pt x="12585" y="24218"/>
                        </a:lnTo>
                        <a:lnTo>
                          <a:pt x="11557" y="7061"/>
                        </a:lnTo>
                        <a:lnTo>
                          <a:pt x="2603" y="0"/>
                        </a:lnTo>
                        <a:lnTo>
                          <a:pt x="0" y="15735"/>
                        </a:lnTo>
                        <a:lnTo>
                          <a:pt x="5397" y="27901"/>
                        </a:lnTo>
                        <a:lnTo>
                          <a:pt x="17094" y="30403"/>
                        </a:lnTo>
                        <a:close/>
                      </a:path>
                      <a:path w="95884" h="30479">
                        <a:moveTo>
                          <a:pt x="95440" y="17703"/>
                        </a:moveTo>
                        <a:lnTo>
                          <a:pt x="92837" y="1968"/>
                        </a:lnTo>
                        <a:lnTo>
                          <a:pt x="84023" y="7061"/>
                        </a:lnTo>
                        <a:lnTo>
                          <a:pt x="83007" y="24218"/>
                        </a:lnTo>
                        <a:lnTo>
                          <a:pt x="78498" y="30403"/>
                        </a:lnTo>
                        <a:lnTo>
                          <a:pt x="90195" y="27901"/>
                        </a:lnTo>
                        <a:lnTo>
                          <a:pt x="95440" y="17703"/>
                        </a:lnTo>
                        <a:close/>
                      </a:path>
                    </a:pathLst>
                  </a:custGeom>
                  <a:solidFill>
                    <a:srgbClr val="F1AD8E"/>
                  </a:solidFill>
                </p:spPr>
                <p:txBody>
                  <a:bodyPr wrap="square" lIns="0" tIns="0" rIns="0" bIns="0" rtlCol="0"/>
                  <a:lstStyle/>
                  <a:p>
                    <a:endParaRPr/>
                  </a:p>
                </p:txBody>
              </p:sp>
              <p:sp>
                <p:nvSpPr>
                  <p:cNvPr id="810" name="object 186"/>
                  <p:cNvSpPr/>
                  <p:nvPr/>
                </p:nvSpPr>
                <p:spPr>
                  <a:xfrm>
                    <a:off x="6663677" y="8769058"/>
                    <a:ext cx="51435" cy="33655"/>
                  </a:xfrm>
                  <a:custGeom>
                    <a:avLst/>
                    <a:gdLst/>
                    <a:ahLst/>
                    <a:cxnLst/>
                    <a:rect l="l" t="t" r="r" b="b"/>
                    <a:pathLst>
                      <a:path w="51434" h="33654">
                        <a:moveTo>
                          <a:pt x="50990" y="10083"/>
                        </a:moveTo>
                        <a:lnTo>
                          <a:pt x="43738" y="0"/>
                        </a:lnTo>
                        <a:lnTo>
                          <a:pt x="25501" y="13995"/>
                        </a:lnTo>
                        <a:lnTo>
                          <a:pt x="7264" y="0"/>
                        </a:lnTo>
                        <a:lnTo>
                          <a:pt x="0" y="10083"/>
                        </a:lnTo>
                        <a:lnTo>
                          <a:pt x="10629" y="30568"/>
                        </a:lnTo>
                        <a:lnTo>
                          <a:pt x="11874" y="33502"/>
                        </a:lnTo>
                        <a:lnTo>
                          <a:pt x="25488" y="14008"/>
                        </a:lnTo>
                        <a:lnTo>
                          <a:pt x="39128" y="33502"/>
                        </a:lnTo>
                        <a:lnTo>
                          <a:pt x="40373" y="30568"/>
                        </a:lnTo>
                        <a:lnTo>
                          <a:pt x="50990" y="10083"/>
                        </a:lnTo>
                        <a:close/>
                      </a:path>
                    </a:pathLst>
                  </a:custGeom>
                  <a:solidFill>
                    <a:srgbClr val="BDE5F3"/>
                  </a:solidFill>
                </p:spPr>
                <p:txBody>
                  <a:bodyPr wrap="square" lIns="0" tIns="0" rIns="0" bIns="0" rtlCol="0"/>
                  <a:lstStyle/>
                  <a:p>
                    <a:endParaRPr/>
                  </a:p>
                </p:txBody>
              </p:sp>
              <p:sp>
                <p:nvSpPr>
                  <p:cNvPr id="811" name="object 187"/>
                  <p:cNvSpPr/>
                  <p:nvPr/>
                </p:nvSpPr>
                <p:spPr>
                  <a:xfrm>
                    <a:off x="6651571" y="8659054"/>
                    <a:ext cx="75565" cy="105410"/>
                  </a:xfrm>
                  <a:custGeom>
                    <a:avLst/>
                    <a:gdLst/>
                    <a:ahLst/>
                    <a:cxnLst/>
                    <a:rect l="l" t="t" r="r" b="b"/>
                    <a:pathLst>
                      <a:path w="75565" h="105409">
                        <a:moveTo>
                          <a:pt x="37795" y="0"/>
                        </a:moveTo>
                        <a:lnTo>
                          <a:pt x="16646" y="5331"/>
                        </a:lnTo>
                        <a:lnTo>
                          <a:pt x="5437" y="15489"/>
                        </a:lnTo>
                        <a:lnTo>
                          <a:pt x="868" y="25344"/>
                        </a:lnTo>
                        <a:lnTo>
                          <a:pt x="0" y="29768"/>
                        </a:lnTo>
                        <a:lnTo>
                          <a:pt x="204" y="49023"/>
                        </a:lnTo>
                        <a:lnTo>
                          <a:pt x="10551" y="87265"/>
                        </a:lnTo>
                        <a:lnTo>
                          <a:pt x="37795" y="105333"/>
                        </a:lnTo>
                        <a:lnTo>
                          <a:pt x="46755" y="101537"/>
                        </a:lnTo>
                        <a:lnTo>
                          <a:pt x="72902" y="64149"/>
                        </a:lnTo>
                        <a:lnTo>
                          <a:pt x="75222" y="29768"/>
                        </a:lnTo>
                        <a:lnTo>
                          <a:pt x="73508" y="13465"/>
                        </a:lnTo>
                        <a:lnTo>
                          <a:pt x="69038" y="4930"/>
                        </a:lnTo>
                        <a:lnTo>
                          <a:pt x="58303" y="1372"/>
                        </a:lnTo>
                        <a:lnTo>
                          <a:pt x="37795" y="0"/>
                        </a:lnTo>
                        <a:close/>
                      </a:path>
                    </a:pathLst>
                  </a:custGeom>
                  <a:solidFill>
                    <a:srgbClr val="F1BEA5"/>
                  </a:solidFill>
                </p:spPr>
                <p:txBody>
                  <a:bodyPr wrap="square" lIns="0" tIns="0" rIns="0" bIns="0" rtlCol="0"/>
                  <a:lstStyle/>
                  <a:p>
                    <a:endParaRPr/>
                  </a:p>
                </p:txBody>
              </p:sp>
              <p:sp>
                <p:nvSpPr>
                  <p:cNvPr id="812" name="object 188"/>
                  <p:cNvSpPr/>
                  <p:nvPr/>
                </p:nvSpPr>
                <p:spPr>
                  <a:xfrm>
                    <a:off x="6646893" y="8649499"/>
                    <a:ext cx="86995" cy="62230"/>
                  </a:xfrm>
                  <a:custGeom>
                    <a:avLst/>
                    <a:gdLst/>
                    <a:ahLst/>
                    <a:cxnLst/>
                    <a:rect l="l" t="t" r="r" b="b"/>
                    <a:pathLst>
                      <a:path w="86995" h="62229">
                        <a:moveTo>
                          <a:pt x="84521" y="25514"/>
                        </a:moveTo>
                        <a:lnTo>
                          <a:pt x="59920" y="25514"/>
                        </a:lnTo>
                        <a:lnTo>
                          <a:pt x="77383" y="51130"/>
                        </a:lnTo>
                        <a:lnTo>
                          <a:pt x="80342" y="62217"/>
                        </a:lnTo>
                        <a:lnTo>
                          <a:pt x="83860" y="49682"/>
                        </a:lnTo>
                        <a:lnTo>
                          <a:pt x="86473" y="37684"/>
                        </a:lnTo>
                        <a:lnTo>
                          <a:pt x="86574" y="33853"/>
                        </a:lnTo>
                        <a:lnTo>
                          <a:pt x="86575" y="29979"/>
                        </a:lnTo>
                        <a:lnTo>
                          <a:pt x="84521" y="25514"/>
                        </a:lnTo>
                        <a:close/>
                      </a:path>
                      <a:path w="86995" h="62229">
                        <a:moveTo>
                          <a:pt x="33444" y="0"/>
                        </a:moveTo>
                        <a:lnTo>
                          <a:pt x="2008" y="23914"/>
                        </a:lnTo>
                        <a:lnTo>
                          <a:pt x="0" y="40068"/>
                        </a:lnTo>
                        <a:lnTo>
                          <a:pt x="147" y="47548"/>
                        </a:lnTo>
                        <a:lnTo>
                          <a:pt x="2277" y="56165"/>
                        </a:lnTo>
                        <a:lnTo>
                          <a:pt x="4923" y="61524"/>
                        </a:lnTo>
                        <a:lnTo>
                          <a:pt x="6618" y="61023"/>
                        </a:lnTo>
                        <a:lnTo>
                          <a:pt x="7215" y="57594"/>
                        </a:lnTo>
                        <a:lnTo>
                          <a:pt x="10862" y="47511"/>
                        </a:lnTo>
                        <a:lnTo>
                          <a:pt x="15521" y="35102"/>
                        </a:lnTo>
                        <a:lnTo>
                          <a:pt x="17020" y="31280"/>
                        </a:lnTo>
                        <a:lnTo>
                          <a:pt x="37577" y="31280"/>
                        </a:lnTo>
                        <a:lnTo>
                          <a:pt x="39212" y="29979"/>
                        </a:lnTo>
                        <a:lnTo>
                          <a:pt x="43410" y="24206"/>
                        </a:lnTo>
                        <a:lnTo>
                          <a:pt x="83919" y="24206"/>
                        </a:lnTo>
                        <a:lnTo>
                          <a:pt x="83842" y="24038"/>
                        </a:lnTo>
                        <a:lnTo>
                          <a:pt x="77383" y="16090"/>
                        </a:lnTo>
                        <a:lnTo>
                          <a:pt x="70704" y="8293"/>
                        </a:lnTo>
                        <a:lnTo>
                          <a:pt x="60593" y="8293"/>
                        </a:lnTo>
                        <a:lnTo>
                          <a:pt x="44162" y="1464"/>
                        </a:lnTo>
                        <a:lnTo>
                          <a:pt x="33444" y="0"/>
                        </a:lnTo>
                        <a:close/>
                      </a:path>
                      <a:path w="86995" h="62229">
                        <a:moveTo>
                          <a:pt x="37577" y="31280"/>
                        </a:moveTo>
                        <a:lnTo>
                          <a:pt x="17020" y="31280"/>
                        </a:lnTo>
                        <a:lnTo>
                          <a:pt x="13667" y="40068"/>
                        </a:lnTo>
                        <a:lnTo>
                          <a:pt x="29262" y="34727"/>
                        </a:lnTo>
                        <a:lnTo>
                          <a:pt x="37577" y="31280"/>
                        </a:lnTo>
                        <a:close/>
                      </a:path>
                      <a:path w="86995" h="62229">
                        <a:moveTo>
                          <a:pt x="83919" y="24206"/>
                        </a:moveTo>
                        <a:lnTo>
                          <a:pt x="43410" y="24206"/>
                        </a:lnTo>
                        <a:lnTo>
                          <a:pt x="41345" y="28283"/>
                        </a:lnTo>
                        <a:lnTo>
                          <a:pt x="39212" y="29979"/>
                        </a:lnTo>
                        <a:lnTo>
                          <a:pt x="33288" y="38125"/>
                        </a:lnTo>
                        <a:lnTo>
                          <a:pt x="46999" y="35906"/>
                        </a:lnTo>
                        <a:lnTo>
                          <a:pt x="54343" y="33853"/>
                        </a:lnTo>
                        <a:lnTo>
                          <a:pt x="57818" y="30783"/>
                        </a:lnTo>
                        <a:lnTo>
                          <a:pt x="59920" y="25514"/>
                        </a:lnTo>
                        <a:lnTo>
                          <a:pt x="84521" y="25514"/>
                        </a:lnTo>
                        <a:lnTo>
                          <a:pt x="83919" y="24206"/>
                        </a:lnTo>
                        <a:close/>
                      </a:path>
                      <a:path w="86995" h="62229">
                        <a:moveTo>
                          <a:pt x="43410" y="24206"/>
                        </a:moveTo>
                        <a:lnTo>
                          <a:pt x="39212" y="29979"/>
                        </a:lnTo>
                        <a:lnTo>
                          <a:pt x="41345" y="28283"/>
                        </a:lnTo>
                        <a:lnTo>
                          <a:pt x="43410" y="24206"/>
                        </a:lnTo>
                        <a:close/>
                      </a:path>
                      <a:path w="86995" h="62229">
                        <a:moveTo>
                          <a:pt x="68290" y="5473"/>
                        </a:moveTo>
                        <a:lnTo>
                          <a:pt x="60593" y="8293"/>
                        </a:lnTo>
                        <a:lnTo>
                          <a:pt x="70704" y="8293"/>
                        </a:lnTo>
                        <a:lnTo>
                          <a:pt x="68290" y="5473"/>
                        </a:lnTo>
                        <a:close/>
                      </a:path>
                    </a:pathLst>
                  </a:custGeom>
                  <a:solidFill>
                    <a:srgbClr val="343435"/>
                  </a:solidFill>
                </p:spPr>
                <p:txBody>
                  <a:bodyPr wrap="square" lIns="0" tIns="0" rIns="0" bIns="0" rtlCol="0"/>
                  <a:lstStyle/>
                  <a:p>
                    <a:endParaRPr/>
                  </a:p>
                </p:txBody>
              </p:sp>
              <p:sp>
                <p:nvSpPr>
                  <p:cNvPr id="813" name="object 189"/>
                  <p:cNvSpPr/>
                  <p:nvPr/>
                </p:nvSpPr>
                <p:spPr>
                  <a:xfrm>
                    <a:off x="6311253" y="8572661"/>
                    <a:ext cx="447675" cy="25400"/>
                  </a:xfrm>
                  <a:custGeom>
                    <a:avLst/>
                    <a:gdLst/>
                    <a:ahLst/>
                    <a:cxnLst/>
                    <a:rect l="l" t="t" r="r" b="b"/>
                    <a:pathLst>
                      <a:path w="447675" h="25400">
                        <a:moveTo>
                          <a:pt x="439864" y="24803"/>
                        </a:moveTo>
                        <a:lnTo>
                          <a:pt x="7772" y="24803"/>
                        </a:lnTo>
                        <a:lnTo>
                          <a:pt x="3479" y="24803"/>
                        </a:lnTo>
                        <a:lnTo>
                          <a:pt x="0" y="21336"/>
                        </a:lnTo>
                        <a:lnTo>
                          <a:pt x="0" y="17043"/>
                        </a:lnTo>
                        <a:lnTo>
                          <a:pt x="0" y="7759"/>
                        </a:lnTo>
                        <a:lnTo>
                          <a:pt x="0" y="3467"/>
                        </a:lnTo>
                        <a:lnTo>
                          <a:pt x="3479" y="0"/>
                        </a:lnTo>
                        <a:lnTo>
                          <a:pt x="7772" y="0"/>
                        </a:lnTo>
                        <a:lnTo>
                          <a:pt x="439864" y="0"/>
                        </a:lnTo>
                        <a:lnTo>
                          <a:pt x="444157" y="0"/>
                        </a:lnTo>
                        <a:lnTo>
                          <a:pt x="447624" y="3467"/>
                        </a:lnTo>
                        <a:lnTo>
                          <a:pt x="447624" y="7759"/>
                        </a:lnTo>
                        <a:lnTo>
                          <a:pt x="447624" y="17043"/>
                        </a:lnTo>
                        <a:lnTo>
                          <a:pt x="447624" y="21336"/>
                        </a:lnTo>
                        <a:lnTo>
                          <a:pt x="444157" y="24803"/>
                        </a:lnTo>
                        <a:lnTo>
                          <a:pt x="439864" y="24803"/>
                        </a:lnTo>
                        <a:close/>
                      </a:path>
                    </a:pathLst>
                  </a:custGeom>
                  <a:ln w="3175">
                    <a:solidFill>
                      <a:srgbClr val="231A16"/>
                    </a:solidFill>
                  </a:ln>
                </p:spPr>
                <p:txBody>
                  <a:bodyPr wrap="square" lIns="0" tIns="0" rIns="0" bIns="0" rtlCol="0"/>
                  <a:lstStyle/>
                  <a:p>
                    <a:endParaRPr/>
                  </a:p>
                </p:txBody>
              </p:sp>
              <p:sp>
                <p:nvSpPr>
                  <p:cNvPr id="814" name="object 190"/>
                  <p:cNvSpPr/>
                  <p:nvPr/>
                </p:nvSpPr>
                <p:spPr>
                  <a:xfrm>
                    <a:off x="6346441" y="8572300"/>
                    <a:ext cx="0" cy="26034"/>
                  </a:xfrm>
                  <a:custGeom>
                    <a:avLst/>
                    <a:gdLst/>
                    <a:ahLst/>
                    <a:cxnLst/>
                    <a:rect l="l" t="t" r="r" b="b"/>
                    <a:pathLst>
                      <a:path h="26034">
                        <a:moveTo>
                          <a:pt x="0" y="25908"/>
                        </a:moveTo>
                        <a:lnTo>
                          <a:pt x="0" y="0"/>
                        </a:lnTo>
                      </a:path>
                    </a:pathLst>
                  </a:custGeom>
                  <a:ln w="3175">
                    <a:solidFill>
                      <a:srgbClr val="231A16"/>
                    </a:solidFill>
                  </a:ln>
                </p:spPr>
                <p:txBody>
                  <a:bodyPr wrap="square" lIns="0" tIns="0" rIns="0" bIns="0" rtlCol="0"/>
                  <a:lstStyle/>
                  <a:p>
                    <a:endParaRPr/>
                  </a:p>
                </p:txBody>
              </p:sp>
            </p:grpSp>
            <p:sp>
              <p:nvSpPr>
                <p:cNvPr id="695" name="object 196"/>
                <p:cNvSpPr/>
                <p:nvPr/>
              </p:nvSpPr>
              <p:spPr>
                <a:xfrm>
                  <a:off x="635804" y="9787523"/>
                  <a:ext cx="6210938" cy="762000"/>
                </a:xfrm>
                <a:custGeom>
                  <a:avLst/>
                  <a:gdLst/>
                  <a:ahLst/>
                  <a:cxnLst/>
                  <a:rect l="l" t="t" r="r" b="b"/>
                  <a:pathLst>
                    <a:path w="6210934" h="762000">
                      <a:moveTo>
                        <a:pt x="0" y="762000"/>
                      </a:moveTo>
                      <a:lnTo>
                        <a:pt x="6210566" y="762000"/>
                      </a:lnTo>
                      <a:lnTo>
                        <a:pt x="6210566" y="0"/>
                      </a:lnTo>
                      <a:lnTo>
                        <a:pt x="0" y="0"/>
                      </a:lnTo>
                      <a:lnTo>
                        <a:pt x="0" y="762000"/>
                      </a:lnTo>
                      <a:close/>
                    </a:path>
                  </a:pathLst>
                </a:custGeom>
                <a:ln w="10795">
                  <a:solidFill>
                    <a:srgbClr val="002653"/>
                  </a:solidFill>
                </a:ln>
              </p:spPr>
              <p:txBody>
                <a:bodyPr wrap="square" lIns="0" tIns="0" rIns="0" bIns="0" rtlCol="0"/>
                <a:lstStyle/>
                <a:p>
                  <a:endParaRPr/>
                </a:p>
              </p:txBody>
            </p:sp>
            <p:sp>
              <p:nvSpPr>
                <p:cNvPr id="696" name="object 69">
                  <a:extLst>
                    <a:ext uri="{FF2B5EF4-FFF2-40B4-BE49-F238E27FC236}">
                      <a16:creationId xmlns:a16="http://schemas.microsoft.com/office/drawing/2014/main" id="{BA017051-8DB7-41F2-A4FA-0DD0452E90C4}"/>
                    </a:ext>
                  </a:extLst>
                </p:cNvPr>
                <p:cNvSpPr/>
                <p:nvPr/>
              </p:nvSpPr>
              <p:spPr>
                <a:xfrm>
                  <a:off x="628854" y="9787523"/>
                  <a:ext cx="765014" cy="762000"/>
                </a:xfrm>
                <a:custGeom>
                  <a:avLst/>
                  <a:gdLst/>
                  <a:ahLst/>
                  <a:cxnLst/>
                  <a:rect l="l" t="t" r="r" b="b"/>
                  <a:pathLst>
                    <a:path w="5456555" h="762000">
                      <a:moveTo>
                        <a:pt x="0" y="762000"/>
                      </a:moveTo>
                      <a:lnTo>
                        <a:pt x="5456186" y="762000"/>
                      </a:lnTo>
                      <a:lnTo>
                        <a:pt x="5456186" y="0"/>
                      </a:lnTo>
                      <a:lnTo>
                        <a:pt x="0" y="0"/>
                      </a:lnTo>
                      <a:lnTo>
                        <a:pt x="0" y="762000"/>
                      </a:lnTo>
                      <a:close/>
                    </a:path>
                  </a:pathLst>
                </a:custGeom>
                <a:solidFill>
                  <a:schemeClr val="accent6">
                    <a:lumMod val="75000"/>
                  </a:schemeClr>
                </a:solidFill>
                <a:ln>
                  <a:solidFill>
                    <a:schemeClr val="tx1"/>
                  </a:solidFill>
                </a:ln>
              </p:spPr>
              <p:txBody>
                <a:bodyPr wrap="square" lIns="0" tIns="0" rIns="0" bIns="0" rtlCol="0"/>
                <a:lstStyle/>
                <a:p>
                  <a:endParaRPr/>
                </a:p>
              </p:txBody>
            </p:sp>
          </p:grpSp>
          <p:sp>
            <p:nvSpPr>
              <p:cNvPr id="686" name="object 191"/>
              <p:cNvSpPr txBox="1"/>
              <p:nvPr/>
            </p:nvSpPr>
            <p:spPr>
              <a:xfrm>
                <a:off x="5558322" y="7361191"/>
                <a:ext cx="149225" cy="226695"/>
              </a:xfrm>
              <a:prstGeom prst="rect">
                <a:avLst/>
              </a:prstGeom>
            </p:spPr>
            <p:txBody>
              <a:bodyPr vert="horz" wrap="square" lIns="0" tIns="14604" rIns="0" bIns="0" rtlCol="0">
                <a:spAutoFit/>
              </a:bodyPr>
              <a:lstStyle/>
              <a:p>
                <a:pPr>
                  <a:lnSpc>
                    <a:spcPct val="100000"/>
                  </a:lnSpc>
                  <a:spcBef>
                    <a:spcPts val="114"/>
                  </a:spcBef>
                </a:pPr>
                <a:r>
                  <a:rPr sz="1300" b="1" spc="10" dirty="0">
                    <a:solidFill>
                      <a:srgbClr val="231F20"/>
                    </a:solidFill>
                    <a:latin typeface="GothicMB101Pro-DeBold"/>
                    <a:cs typeface="GothicMB101Pro-DeBold"/>
                  </a:rPr>
                  <a:t>+</a:t>
                </a:r>
                <a:endParaRPr sz="1300" dirty="0">
                  <a:latin typeface="GothicMB101Pro-DeBold"/>
                  <a:cs typeface="GothicMB101Pro-DeBold"/>
                </a:endParaRPr>
              </a:p>
            </p:txBody>
          </p:sp>
          <p:pic>
            <p:nvPicPr>
              <p:cNvPr id="687" name="図 686"/>
              <p:cNvPicPr>
                <a:picLocks noChangeAspect="1"/>
              </p:cNvPicPr>
              <p:nvPr/>
            </p:nvPicPr>
            <p:blipFill>
              <a:blip r:embed="rId9"/>
              <a:stretch>
                <a:fillRect/>
              </a:stretch>
            </p:blipFill>
            <p:spPr>
              <a:xfrm>
                <a:off x="4781154" y="7279208"/>
                <a:ext cx="728948" cy="448262"/>
              </a:xfrm>
              <a:prstGeom prst="rect">
                <a:avLst/>
              </a:prstGeom>
            </p:spPr>
          </p:pic>
          <p:sp>
            <p:nvSpPr>
              <p:cNvPr id="688" name="object 191"/>
              <p:cNvSpPr txBox="1"/>
              <p:nvPr/>
            </p:nvSpPr>
            <p:spPr>
              <a:xfrm>
                <a:off x="6078239" y="7361191"/>
                <a:ext cx="149225" cy="226695"/>
              </a:xfrm>
              <a:prstGeom prst="rect">
                <a:avLst/>
              </a:prstGeom>
            </p:spPr>
            <p:txBody>
              <a:bodyPr vert="horz" wrap="square" lIns="0" tIns="14604" rIns="0" bIns="0" rtlCol="0">
                <a:spAutoFit/>
              </a:bodyPr>
              <a:lstStyle/>
              <a:p>
                <a:pPr>
                  <a:lnSpc>
                    <a:spcPct val="100000"/>
                  </a:lnSpc>
                  <a:spcBef>
                    <a:spcPts val="114"/>
                  </a:spcBef>
                </a:pPr>
                <a:r>
                  <a:rPr sz="1300" b="1" spc="10" dirty="0">
                    <a:solidFill>
                      <a:srgbClr val="231F20"/>
                    </a:solidFill>
                    <a:latin typeface="GothicMB101Pro-DeBold"/>
                    <a:cs typeface="GothicMB101Pro-DeBold"/>
                  </a:rPr>
                  <a:t>+</a:t>
                </a:r>
                <a:endParaRPr sz="1300" dirty="0">
                  <a:latin typeface="GothicMB101Pro-DeBold"/>
                  <a:cs typeface="GothicMB101Pro-DeBold"/>
                </a:endParaRPr>
              </a:p>
            </p:txBody>
          </p:sp>
        </p:grpSp>
        <p:pic>
          <p:nvPicPr>
            <p:cNvPr id="361" name="図 36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83650" y="9636244"/>
              <a:ext cx="346205" cy="489600"/>
            </a:xfrm>
            <a:prstGeom prst="rect">
              <a:avLst/>
            </a:prstGeom>
          </p:spPr>
        </p:pic>
      </p:grpSp>
      <p:sp>
        <p:nvSpPr>
          <p:cNvPr id="362" name="object 61">
            <a:extLst>
              <a:ext uri="{FF2B5EF4-FFF2-40B4-BE49-F238E27FC236}">
                <a16:creationId xmlns:a16="http://schemas.microsoft.com/office/drawing/2014/main" id="{80BE3FD9-C33F-4CE8-95A0-A3356AE2AEF6}"/>
              </a:ext>
            </a:extLst>
          </p:cNvPr>
          <p:cNvSpPr txBox="1"/>
          <p:nvPr/>
        </p:nvSpPr>
        <p:spPr>
          <a:xfrm>
            <a:off x="599098" y="4528031"/>
            <a:ext cx="6325747" cy="359073"/>
          </a:xfrm>
          <a:prstGeom prst="rect">
            <a:avLst/>
          </a:prstGeom>
        </p:spPr>
        <p:txBody>
          <a:bodyPr vert="horz" wrap="square" lIns="0" tIns="0" rIns="0" bIns="0" rtlCol="0">
            <a:spAutoFit/>
          </a:bodyPr>
          <a:lstStyle/>
          <a:p>
            <a:pPr marL="191770" marR="8890" indent="-128270" algn="just">
              <a:lnSpc>
                <a:spcPts val="1400"/>
              </a:lnSpc>
              <a:spcBef>
                <a:spcPts val="365"/>
              </a:spcBef>
              <a:spcAft>
                <a:spcPts val="0"/>
              </a:spcAft>
            </a:pPr>
            <a:r>
              <a:rPr sz="1100" dirty="0">
                <a:solidFill>
                  <a:srgbClr val="231F20"/>
                </a:solidFill>
                <a:latin typeface="Century" panose="02040604050505020304" pitchFamily="18" charset="0"/>
                <a:ea typeface="游ゴシック Medium" panose="020B0500000000000000" pitchFamily="50" charset="-128"/>
                <a:cs typeface="KoburinaGoStdN-W3"/>
              </a:rPr>
              <a:t>※</a:t>
            </a:r>
            <a:r>
              <a:rPr lang="es-419" altLang="ja-JP" sz="1050" kern="1200" dirty="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Por norma, la </a:t>
            </a:r>
            <a:r>
              <a:rPr lang="es-419" altLang="ja-JP" sz="1050" dirty="0">
                <a:solidFill>
                  <a:srgbClr val="231F20"/>
                </a:solidFill>
                <a:latin typeface="Century" panose="02040604050505020304" pitchFamily="18" charset="0"/>
                <a:ea typeface="游明朝" panose="02020400000000000000" pitchFamily="18" charset="-128"/>
                <a:cs typeface="Times New Roman" panose="02020603050405020304" pitchFamily="18" charset="0"/>
              </a:rPr>
              <a:t>2da</a:t>
            </a:r>
            <a:r>
              <a:rPr lang="es-419" altLang="ja-JP" sz="1050" kern="1200" dirty="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 vacuna será </a:t>
            </a:r>
            <a:r>
              <a:rPr lang="es-419" altLang="ja-JP" sz="1050" u="sng" kern="1200" dirty="0" smtClean="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en </a:t>
            </a:r>
            <a:r>
              <a:rPr lang="es-419" altLang="ja-JP" sz="1050" u="sng" kern="1200" dirty="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el mismo lugar y mismo </a:t>
            </a:r>
            <a:r>
              <a:rPr lang="es-419" altLang="ja-JP" sz="1050" u="sng" dirty="0">
                <a:solidFill>
                  <a:srgbClr val="231F20"/>
                </a:solidFill>
                <a:latin typeface="Century" panose="02040604050505020304" pitchFamily="18" charset="0"/>
                <a:ea typeface="游明朝" panose="02020400000000000000" pitchFamily="18" charset="-128"/>
                <a:cs typeface="Times New Roman" panose="02020603050405020304" pitchFamily="18" charset="0"/>
              </a:rPr>
              <a:t>día 3</a:t>
            </a:r>
            <a:r>
              <a:rPr lang="es-419" altLang="ja-JP" sz="1050" u="sng" kern="100" dirty="0">
                <a:latin typeface="Century" panose="02040604050505020304" pitchFamily="18" charset="0"/>
                <a:ea typeface="游明朝" panose="02020400000000000000" pitchFamily="18" charset="-128"/>
                <a:cs typeface="Times New Roman" panose="02020603050405020304" pitchFamily="18" charset="0"/>
              </a:rPr>
              <a:t> </a:t>
            </a:r>
            <a:r>
              <a:rPr lang="es-419" altLang="ja-JP" sz="1050" u="sng" dirty="0">
                <a:solidFill>
                  <a:srgbClr val="231F20"/>
                </a:solidFill>
                <a:latin typeface="Century" panose="02040604050505020304" pitchFamily="18" charset="0"/>
                <a:ea typeface="游明朝" panose="02020400000000000000" pitchFamily="18" charset="-128"/>
                <a:cs typeface="Times New Roman" panose="02020603050405020304" pitchFamily="18" charset="0"/>
              </a:rPr>
              <a:t>semanas </a:t>
            </a:r>
            <a:r>
              <a:rPr lang="es-419" altLang="ja-JP" sz="1050" u="sng" dirty="0" smtClean="0">
                <a:solidFill>
                  <a:srgbClr val="231F20"/>
                </a:solidFill>
                <a:latin typeface="Century" panose="02040604050505020304" pitchFamily="18" charset="0"/>
                <a:ea typeface="游明朝" panose="02020400000000000000" pitchFamily="18" charset="-128"/>
                <a:cs typeface="Times New Roman" panose="02020603050405020304" pitchFamily="18" charset="0"/>
              </a:rPr>
              <a:t>después</a:t>
            </a:r>
            <a:r>
              <a:rPr lang="es-419" altLang="ja-JP" sz="1050" u="sng" dirty="0">
                <a:solidFill>
                  <a:srgbClr val="231F20"/>
                </a:solidFill>
                <a:latin typeface="Century" panose="02040604050505020304" pitchFamily="18" charset="0"/>
                <a:ea typeface="游明朝" panose="02020400000000000000" pitchFamily="18" charset="-128"/>
                <a:cs typeface="Times New Roman" panose="02020603050405020304" pitchFamily="18" charset="0"/>
              </a:rPr>
              <a:t> </a:t>
            </a:r>
            <a:r>
              <a:rPr lang="es-419" altLang="ja-JP" sz="1050" u="sng" dirty="0" smtClean="0">
                <a:solidFill>
                  <a:srgbClr val="231F20"/>
                </a:solidFill>
                <a:latin typeface="Century" panose="02040604050505020304" pitchFamily="18" charset="0"/>
                <a:ea typeface="游明朝" panose="02020400000000000000" pitchFamily="18" charset="-128"/>
                <a:cs typeface="Times New Roman" panose="02020603050405020304" pitchFamily="18" charset="0"/>
              </a:rPr>
              <a:t>de la primera</a:t>
            </a:r>
            <a:r>
              <a:rPr lang="es-419" altLang="ja-JP" sz="1050" kern="1200" dirty="0" smtClean="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 </a:t>
            </a:r>
            <a:endParaRPr lang="ja-JP" altLang="ja-JP" sz="1050" kern="100" dirty="0">
              <a:effectLst/>
              <a:latin typeface="Century" panose="02040604050505020304" pitchFamily="18" charset="0"/>
              <a:ea typeface="游明朝" panose="02020400000000000000" pitchFamily="18" charset="-128"/>
              <a:cs typeface="Times New Roman" panose="02020603050405020304" pitchFamily="18" charset="0"/>
            </a:endParaRPr>
          </a:p>
          <a:p>
            <a:pPr>
              <a:lnSpc>
                <a:spcPts val="1400"/>
              </a:lnSpc>
            </a:pPr>
            <a:r>
              <a:rPr lang="es-419" altLang="ja-JP" sz="1400" kern="1200" dirty="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    </a:t>
            </a:r>
            <a:r>
              <a:rPr lang="es-419" altLang="ja-JP" sz="1100" kern="1200" dirty="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Al reservar </a:t>
            </a:r>
            <a:r>
              <a:rPr lang="es-419" altLang="ja-JP" sz="1100" kern="1200" dirty="0" smtClean="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la </a:t>
            </a:r>
            <a:r>
              <a:rPr lang="es-419" altLang="ja-JP" sz="1100" dirty="0">
                <a:solidFill>
                  <a:srgbClr val="231F20"/>
                </a:solidFill>
                <a:latin typeface="Century" panose="02040604050505020304" pitchFamily="18" charset="0"/>
                <a:ea typeface="游明朝" panose="02020400000000000000" pitchFamily="18" charset="-128"/>
                <a:cs typeface="Times New Roman" panose="02020603050405020304" pitchFamily="18" charset="0"/>
              </a:rPr>
              <a:t>1ra</a:t>
            </a:r>
            <a:r>
              <a:rPr lang="es-419" altLang="ja-JP" sz="1100" kern="1200" dirty="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 vacuna, </a:t>
            </a:r>
            <a:r>
              <a:rPr lang="es-419" altLang="ja-JP" sz="1100" kern="1200" dirty="0" smtClean="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confirme </a:t>
            </a:r>
            <a:r>
              <a:rPr lang="es-419" altLang="ja-JP" sz="1100" kern="1200" dirty="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también </a:t>
            </a:r>
            <a:r>
              <a:rPr lang="es-419" altLang="ja-JP" sz="1100" dirty="0">
                <a:solidFill>
                  <a:srgbClr val="231F20"/>
                </a:solidFill>
                <a:latin typeface="Century" panose="02040604050505020304" pitchFamily="18" charset="0"/>
                <a:ea typeface="游明朝" panose="02020400000000000000" pitchFamily="18" charset="-128"/>
                <a:cs typeface="Times New Roman" panose="02020603050405020304" pitchFamily="18" charset="0"/>
              </a:rPr>
              <a:t>su disponibilidad</a:t>
            </a:r>
            <a:r>
              <a:rPr lang="es-419" altLang="ja-JP" sz="1100" kern="1200" dirty="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 para la </a:t>
            </a:r>
            <a:r>
              <a:rPr lang="es-419" altLang="ja-JP" sz="1100" dirty="0">
                <a:solidFill>
                  <a:srgbClr val="231F20"/>
                </a:solidFill>
                <a:latin typeface="Century" panose="02040604050505020304" pitchFamily="18" charset="0"/>
                <a:ea typeface="游明朝" panose="02020400000000000000" pitchFamily="18" charset="-128"/>
                <a:cs typeface="Times New Roman" panose="02020603050405020304" pitchFamily="18" charset="0"/>
              </a:rPr>
              <a:t>2</a:t>
            </a:r>
            <a:r>
              <a:rPr lang="es-419" altLang="ja-JP" sz="1100" kern="1200" dirty="0">
                <a:solidFill>
                  <a:srgbClr val="231F20"/>
                </a:solidFill>
                <a:effectLst/>
                <a:latin typeface="Century" panose="02040604050505020304" pitchFamily="18" charset="0"/>
                <a:ea typeface="游明朝" panose="02020400000000000000" pitchFamily="18" charset="-128"/>
                <a:cs typeface="Times New Roman" panose="02020603050405020304" pitchFamily="18" charset="0"/>
              </a:rPr>
              <a:t>da vacuna.</a:t>
            </a:r>
            <a:endParaRPr kumimoji="0" lang="ja-JP" altLang="en-US" sz="1400" u="sng" kern="0" dirty="0">
              <a:latin typeface="Century" panose="02040604050505020304" pitchFamily="18" charset="0"/>
              <a:ea typeface="游ゴシック Medium" panose="020B0500000000000000" pitchFamily="50" charset="-128"/>
              <a:cs typeface="KoburinaGoStdN-W6"/>
            </a:endParaRPr>
          </a:p>
        </p:txBody>
      </p:sp>
      <p:sp>
        <p:nvSpPr>
          <p:cNvPr id="367" name="object 61">
            <a:extLst>
              <a:ext uri="{FF2B5EF4-FFF2-40B4-BE49-F238E27FC236}">
                <a16:creationId xmlns:a16="http://schemas.microsoft.com/office/drawing/2014/main" id="{D94D23E0-6D6D-49F7-8B1B-4CAF6A00EBD2}"/>
              </a:ext>
            </a:extLst>
          </p:cNvPr>
          <p:cNvSpPr txBox="1"/>
          <p:nvPr/>
        </p:nvSpPr>
        <p:spPr bwMode="white">
          <a:xfrm>
            <a:off x="750823" y="9625568"/>
            <a:ext cx="600892" cy="369332"/>
          </a:xfrm>
          <a:prstGeom prst="rect">
            <a:avLst/>
          </a:prstGeom>
        </p:spPr>
        <p:txBody>
          <a:bodyPr vert="horz" wrap="square" lIns="0" tIns="0" rIns="0" bIns="0" rtlCol="0">
            <a:spAutoFit/>
          </a:bodyPr>
          <a:lstStyle/>
          <a:p>
            <a:pPr algn="ctr">
              <a:lnSpc>
                <a:spcPct val="100000"/>
              </a:lnSpc>
              <a:spcBef>
                <a:spcPts val="100"/>
              </a:spcBef>
            </a:pPr>
            <a:r>
              <a:rPr lang="pt-BR" altLang="ja-JP" sz="1200" b="1" dirty="0" err="1">
                <a:solidFill>
                  <a:schemeClr val="bg1"/>
                </a:solidFill>
                <a:latin typeface="Century" panose="02040604050505020304" pitchFamily="18" charset="0"/>
              </a:rPr>
              <a:t>Qué</a:t>
            </a:r>
            <a:r>
              <a:rPr lang="pt-BR" altLang="ja-JP" sz="1200" b="1" dirty="0">
                <a:solidFill>
                  <a:schemeClr val="bg1"/>
                </a:solidFill>
                <a:latin typeface="Century" panose="02040604050505020304" pitchFamily="18" charset="0"/>
              </a:rPr>
              <a:t> </a:t>
            </a:r>
            <a:r>
              <a:rPr lang="pt-BR" altLang="ja-JP" sz="1200" b="1" dirty="0" err="1">
                <a:solidFill>
                  <a:schemeClr val="bg1"/>
                </a:solidFill>
                <a:latin typeface="Century" panose="02040604050505020304" pitchFamily="18" charset="0"/>
              </a:rPr>
              <a:t>traer</a:t>
            </a:r>
            <a:endParaRPr lang="ja-JP" altLang="en-US" sz="1200" b="1" dirty="0">
              <a:solidFill>
                <a:schemeClr val="bg1"/>
              </a:solidFill>
              <a:latin typeface="Century" panose="02040604050505020304" pitchFamily="18" charset="0"/>
              <a:ea typeface="HGPｺﾞｼｯｸE" panose="020B0900000000000000" pitchFamily="50" charset="-128"/>
              <a:cs typeface="KoburinaGoStdN-W6"/>
            </a:endParaRPr>
          </a:p>
        </p:txBody>
      </p:sp>
      <p:sp>
        <p:nvSpPr>
          <p:cNvPr id="293" name="object 58">
            <a:extLst>
              <a:ext uri="{FF2B5EF4-FFF2-40B4-BE49-F238E27FC236}">
                <a16:creationId xmlns:a16="http://schemas.microsoft.com/office/drawing/2014/main" id="{8D5BD3F8-6C94-462B-8B91-F2E87FA7CD36}"/>
              </a:ext>
            </a:extLst>
          </p:cNvPr>
          <p:cNvSpPr txBox="1">
            <a:spLocks/>
          </p:cNvSpPr>
          <p:nvPr/>
        </p:nvSpPr>
        <p:spPr>
          <a:xfrm>
            <a:off x="493536" y="6565900"/>
            <a:ext cx="6408647" cy="524118"/>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68275" marR="134620">
              <a:lnSpc>
                <a:spcPts val="1400"/>
              </a:lnSpc>
              <a:spcBef>
                <a:spcPts val="204"/>
              </a:spcBef>
            </a:pPr>
            <a:r>
              <a:rPr kumimoji="0" lang="es-ES" altLang="ja-JP" sz="1100" b="0" kern="0" spc="-50" dirty="0">
                <a:latin typeface="Century" panose="02040604050505020304" pitchFamily="18" charset="0"/>
                <a:ea typeface="游ゴシック Medium" panose="020B0500000000000000" pitchFamily="50" charset="-128"/>
                <a:cs typeface="KoburinaGoStdN-W6"/>
              </a:rPr>
              <a:t>El día de la vacuna, respete el horario y venga con ropa apropiada que sea fácil de descubrir el hombro. No se permitirá la entrada antes de la hora marcada. Además, no será posible la vacunación si llega después de la hora de reserva.</a:t>
            </a:r>
          </a:p>
        </p:txBody>
      </p:sp>
      <p:sp>
        <p:nvSpPr>
          <p:cNvPr id="71" name="object 71"/>
          <p:cNvSpPr txBox="1"/>
          <p:nvPr/>
        </p:nvSpPr>
        <p:spPr>
          <a:xfrm>
            <a:off x="1453988" y="7163585"/>
            <a:ext cx="3467261" cy="615553"/>
          </a:xfrm>
          <a:prstGeom prst="rect">
            <a:avLst/>
          </a:prstGeom>
        </p:spPr>
        <p:txBody>
          <a:bodyPr vert="horz" wrap="square" lIns="0" tIns="0" rIns="0" bIns="0" rtlCol="0">
            <a:spAutoFit/>
          </a:bodyPr>
          <a:lstStyle/>
          <a:p>
            <a:r>
              <a:rPr lang="ja-JP" altLang="pt-BR" sz="1000" b="1" dirty="0">
                <a:latin typeface="Century" panose="02040604050505020304" pitchFamily="18" charset="0"/>
              </a:rPr>
              <a:t>・</a:t>
            </a:r>
            <a:r>
              <a:rPr lang="pt-BR" altLang="ja-JP" sz="1000" b="1" dirty="0" err="1">
                <a:latin typeface="Century" panose="02040604050505020304" pitchFamily="18" charset="0"/>
              </a:rPr>
              <a:t>Cupón</a:t>
            </a:r>
            <a:r>
              <a:rPr lang="pt-BR" altLang="ja-JP" sz="1000" b="1" dirty="0">
                <a:latin typeface="Century" panose="02040604050505020304" pitchFamily="18" charset="0"/>
              </a:rPr>
              <a:t> (adjunto a este aviso) </a:t>
            </a:r>
          </a:p>
          <a:p>
            <a:r>
              <a:rPr lang="ja-JP" altLang="pt-BR" sz="1000" b="1" dirty="0" smtClean="0">
                <a:latin typeface="Century" panose="02040604050505020304" pitchFamily="18" charset="0"/>
              </a:rPr>
              <a:t>・</a:t>
            </a:r>
            <a:r>
              <a:rPr lang="pt-BR" altLang="ja-JP" sz="1000" b="1" dirty="0" smtClean="0">
                <a:latin typeface="Century" panose="02040604050505020304" pitchFamily="18" charset="0"/>
                <a:ea typeface="HGPｺﾞｼｯｸE" panose="020B0900000000000000" pitchFamily="50" charset="-128"/>
                <a:cs typeface="KoburinaGoStdN-W6"/>
              </a:rPr>
              <a:t>Cuestionario </a:t>
            </a:r>
            <a:r>
              <a:rPr lang="pt-BR" altLang="ja-JP" sz="1000" b="1" dirty="0">
                <a:latin typeface="Century" panose="02040604050505020304" pitchFamily="18" charset="0"/>
                <a:ea typeface="HGPｺﾞｼｯｸE" panose="020B0900000000000000" pitchFamily="50" charset="-128"/>
                <a:cs typeface="KoburinaGoStdN-W6"/>
              </a:rPr>
              <a:t>(adjunto a este aviso)</a:t>
            </a:r>
          </a:p>
          <a:p>
            <a:r>
              <a:rPr lang="ja-JP" altLang="pt-BR" sz="1000" b="1" dirty="0" smtClean="0">
                <a:latin typeface="Century" panose="02040604050505020304" pitchFamily="18" charset="0"/>
              </a:rPr>
              <a:t>・</a:t>
            </a:r>
            <a:r>
              <a:rPr lang="pt-BR" altLang="ja-JP" sz="1000" b="1" dirty="0" smtClean="0">
                <a:latin typeface="Century" panose="02040604050505020304" pitchFamily="18" charset="0"/>
                <a:ea typeface="Meiryo UI" panose="020B0604030504040204" pitchFamily="50" charset="-128"/>
              </a:rPr>
              <a:t>Doc</a:t>
            </a:r>
            <a:r>
              <a:rPr lang="pt-BR" altLang="ja-JP" sz="1000" b="1" dirty="0">
                <a:latin typeface="Century" panose="02040604050505020304" pitchFamily="18" charset="0"/>
                <a:ea typeface="Meiryo UI" panose="020B0604030504040204" pitchFamily="50" charset="-128"/>
              </a:rPr>
              <a:t>. de identificación </a:t>
            </a:r>
            <a:r>
              <a:rPr lang="pt-BR" altLang="ja-JP" sz="1000" b="1" dirty="0" smtClean="0">
                <a:latin typeface="Century" panose="02040604050505020304" pitchFamily="18" charset="0"/>
                <a:ea typeface="Meiryo UI" panose="020B0604030504040204" pitchFamily="50" charset="-128"/>
              </a:rPr>
              <a:t>(licencia de conducir, </a:t>
            </a:r>
            <a:r>
              <a:rPr lang="pt-BR" altLang="ja-JP" sz="1000" b="1" dirty="0">
                <a:latin typeface="Century" panose="02040604050505020304" pitchFamily="18" charset="0"/>
                <a:ea typeface="Meiryo UI" panose="020B0604030504040204" pitchFamily="50" charset="-128"/>
              </a:rPr>
              <a:t>tarjeta </a:t>
            </a:r>
            <a:r>
              <a:rPr lang="pt-BR" altLang="ja-JP" sz="1000" b="1" dirty="0" smtClean="0">
                <a:latin typeface="Century" panose="02040604050505020304" pitchFamily="18" charset="0"/>
                <a:ea typeface="Meiryo UI" panose="020B0604030504040204" pitchFamily="50" charset="-128"/>
              </a:rPr>
              <a:t>de </a:t>
            </a:r>
            <a:r>
              <a:rPr lang="pt-BR" altLang="ja-JP" sz="1000" b="1" dirty="0">
                <a:latin typeface="Century" panose="02040604050505020304" pitchFamily="18" charset="0"/>
                <a:ea typeface="Meiryo UI" panose="020B0604030504040204" pitchFamily="50" charset="-128"/>
              </a:rPr>
              <a:t>seguro </a:t>
            </a:r>
            <a:r>
              <a:rPr lang="pt-BR" altLang="ja-JP" sz="1000" b="1" dirty="0" smtClean="0">
                <a:latin typeface="Century" panose="02040604050505020304" pitchFamily="18" charset="0"/>
                <a:ea typeface="Meiryo UI" panose="020B0604030504040204" pitchFamily="50" charset="-128"/>
              </a:rPr>
              <a:t>de salud, </a:t>
            </a:r>
            <a:r>
              <a:rPr lang="pt-BR" altLang="ja-JP" sz="1000" b="1" dirty="0">
                <a:latin typeface="Century" panose="02040604050505020304" pitchFamily="18" charset="0"/>
                <a:ea typeface="Meiryo UI" panose="020B0604030504040204" pitchFamily="50" charset="-128"/>
              </a:rPr>
              <a:t>etc.) </a:t>
            </a:r>
            <a:endParaRPr lang="en-US" altLang="ja-JP" sz="1000" b="1" dirty="0">
              <a:latin typeface="Century" panose="02040604050505020304" pitchFamily="18" charset="0"/>
              <a:ea typeface="Meiryo UI" panose="020B0604030504040204" pitchFamily="50" charset="-128"/>
              <a:cs typeface="KoburinaGoStdN-W6"/>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図 20" descr="図形&#10;&#10;低い精度で自動的に生成された説明">
            <a:extLst>
              <a:ext uri="{FF2B5EF4-FFF2-40B4-BE49-F238E27FC236}">
                <a16:creationId xmlns:a16="http://schemas.microsoft.com/office/drawing/2014/main" id="{C1C33C8C-C1C5-46E8-92AF-28B552BAC2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6642100"/>
            <a:ext cx="7556500" cy="902810"/>
          </a:xfrm>
          <a:prstGeom prst="rect">
            <a:avLst/>
          </a:prstGeom>
        </p:spPr>
      </p:pic>
      <p:graphicFrame>
        <p:nvGraphicFramePr>
          <p:cNvPr id="18" name="object 18"/>
          <p:cNvGraphicFramePr>
            <a:graphicFrameLocks noGrp="1"/>
          </p:cNvGraphicFramePr>
          <p:nvPr>
            <p:extLst>
              <p:ext uri="{D42A27DB-BD31-4B8C-83A1-F6EECF244321}">
                <p14:modId xmlns:p14="http://schemas.microsoft.com/office/powerpoint/2010/main" val="946618772"/>
              </p:ext>
            </p:extLst>
          </p:nvPr>
        </p:nvGraphicFramePr>
        <p:xfrm>
          <a:off x="366602" y="7666230"/>
          <a:ext cx="6901737" cy="1005470"/>
        </p:xfrm>
        <a:graphic>
          <a:graphicData uri="http://schemas.openxmlformats.org/drawingml/2006/table">
            <a:tbl>
              <a:tblPr firstRow="1" bandRow="1">
                <a:tableStyleId>{2D5ABB26-0587-4C30-8999-92F81FD0307C}</a:tableStyleId>
              </a:tblPr>
              <a:tblGrid>
                <a:gridCol w="5982232">
                  <a:extLst>
                    <a:ext uri="{9D8B030D-6E8A-4147-A177-3AD203B41FA5}">
                      <a16:colId xmlns:a16="http://schemas.microsoft.com/office/drawing/2014/main" val="20000"/>
                    </a:ext>
                  </a:extLst>
                </a:gridCol>
                <a:gridCol w="919505">
                  <a:extLst>
                    <a:ext uri="{9D8B030D-6E8A-4147-A177-3AD203B41FA5}">
                      <a16:colId xmlns:a16="http://schemas.microsoft.com/office/drawing/2014/main" val="20001"/>
                    </a:ext>
                  </a:extLst>
                </a:gridCol>
              </a:tblGrid>
              <a:tr h="670000">
                <a:tc>
                  <a:txBody>
                    <a:bodyPr/>
                    <a:lstStyle/>
                    <a:p>
                      <a:pPr marL="144145">
                        <a:lnSpc>
                          <a:spcPct val="100000"/>
                        </a:lnSpc>
                        <a:spcBef>
                          <a:spcPts val="930"/>
                        </a:spcBef>
                        <a:tabLst>
                          <a:tab pos="3697604" algn="l"/>
                          <a:tab pos="5285105" algn="l"/>
                        </a:tabLst>
                      </a:pPr>
                      <a:endParaRPr sz="1000" dirty="0">
                        <a:latin typeface="GothicMB101Pro-DeBold"/>
                        <a:cs typeface="GothicMB101Pro-DeBold"/>
                      </a:endParaRPr>
                    </a:p>
                  </a:txBody>
                  <a:tcPr marL="0" marR="0" marT="118110" marB="0">
                    <a:lnL w="19050">
                      <a:solidFill>
                        <a:srgbClr val="231F20"/>
                      </a:solidFill>
                      <a:prstDash val="solid"/>
                    </a:lnL>
                    <a:lnR w="19050">
                      <a:solidFill>
                        <a:srgbClr val="231F20"/>
                      </a:solidFill>
                      <a:prstDash val="solid"/>
                    </a:lnR>
                    <a:lnT w="19050">
                      <a:solidFill>
                        <a:srgbClr val="231F20"/>
                      </a:solidFill>
                      <a:prstDash val="solid"/>
                    </a:lnT>
                    <a:lnB w="12700">
                      <a:solidFill>
                        <a:srgbClr val="231F20"/>
                      </a:solidFill>
                      <a:prstDash val="solid"/>
                    </a:lnB>
                  </a:tcPr>
                </a:tc>
                <a:tc rowSpan="2">
                  <a:txBody>
                    <a:bodyPr/>
                    <a:lstStyle/>
                    <a:p>
                      <a:pPr>
                        <a:lnSpc>
                          <a:spcPct val="100000"/>
                        </a:lnSpc>
                      </a:pPr>
                      <a:endParaRPr sz="1000" dirty="0">
                        <a:latin typeface="Times New Roman"/>
                        <a:cs typeface="Times New Roman"/>
                      </a:endParaRPr>
                    </a:p>
                  </a:txBody>
                  <a:tcPr marL="0" marR="0" marT="0" marB="0">
                    <a:lnL w="19050">
                      <a:solidFill>
                        <a:srgbClr val="231F20"/>
                      </a:solidFill>
                      <a:prstDash val="solid"/>
                    </a:lnL>
                    <a:lnR w="19050">
                      <a:solidFill>
                        <a:srgbClr val="231F20"/>
                      </a:solidFill>
                      <a:prstDash val="solid"/>
                    </a:lnR>
                    <a:lnT w="19050">
                      <a:solidFill>
                        <a:srgbClr val="231F20"/>
                      </a:solidFill>
                      <a:prstDash val="solid"/>
                    </a:lnT>
                    <a:lnB w="19050">
                      <a:solidFill>
                        <a:srgbClr val="231F20"/>
                      </a:solidFill>
                      <a:prstDash val="solid"/>
                    </a:lnB>
                  </a:tcPr>
                </a:tc>
                <a:extLst>
                  <a:ext uri="{0D108BD9-81ED-4DB2-BD59-A6C34878D82A}">
                    <a16:rowId xmlns:a16="http://schemas.microsoft.com/office/drawing/2014/main" val="10000"/>
                  </a:ext>
                </a:extLst>
              </a:tr>
              <a:tr h="335470">
                <a:tc>
                  <a:txBody>
                    <a:bodyPr/>
                    <a:lstStyle/>
                    <a:p>
                      <a:pPr marL="131445">
                        <a:lnSpc>
                          <a:spcPct val="100000"/>
                        </a:lnSpc>
                        <a:spcBef>
                          <a:spcPts val="540"/>
                        </a:spcBef>
                      </a:pPr>
                      <a:endParaRPr sz="950" dirty="0">
                        <a:latin typeface="A-OTF Gothic MB101 Pro"/>
                        <a:cs typeface="A-OTF Gothic MB101 Pro"/>
                      </a:endParaRPr>
                    </a:p>
                  </a:txBody>
                  <a:tcPr marL="0" marR="0" marT="68580" marB="0">
                    <a:lnL w="19050">
                      <a:solidFill>
                        <a:srgbClr val="231F20"/>
                      </a:solidFill>
                      <a:prstDash val="solid"/>
                    </a:lnL>
                    <a:lnR w="19050">
                      <a:solidFill>
                        <a:srgbClr val="231F20"/>
                      </a:solidFill>
                      <a:prstDash val="solid"/>
                    </a:lnR>
                    <a:lnT w="12700">
                      <a:solidFill>
                        <a:srgbClr val="231F20"/>
                      </a:solidFill>
                      <a:prstDash val="solid"/>
                    </a:lnT>
                    <a:lnB w="19050">
                      <a:solidFill>
                        <a:srgbClr val="231F20"/>
                      </a:solidFill>
                      <a:prstDash val="solid"/>
                    </a:lnB>
                  </a:tcPr>
                </a:tc>
                <a:tc vMerge="1">
                  <a:txBody>
                    <a:bodyPr/>
                    <a:lstStyle/>
                    <a:p>
                      <a:endParaRPr/>
                    </a:p>
                  </a:txBody>
                  <a:tcPr marL="0" marR="0" marT="0" marB="0">
                    <a:lnL w="19050">
                      <a:solidFill>
                        <a:srgbClr val="231F20"/>
                      </a:solidFill>
                      <a:prstDash val="solid"/>
                    </a:lnL>
                    <a:lnR w="19050">
                      <a:solidFill>
                        <a:srgbClr val="231F20"/>
                      </a:solidFill>
                      <a:prstDash val="solid"/>
                    </a:lnR>
                    <a:lnT w="19050">
                      <a:solidFill>
                        <a:srgbClr val="231F20"/>
                      </a:solidFill>
                      <a:prstDash val="solid"/>
                    </a:lnT>
                    <a:lnB w="19050">
                      <a:solidFill>
                        <a:srgbClr val="231F20"/>
                      </a:solidFill>
                      <a:prstDash val="solid"/>
                    </a:lnB>
                  </a:tcPr>
                </a:tc>
                <a:extLst>
                  <a:ext uri="{0D108BD9-81ED-4DB2-BD59-A6C34878D82A}">
                    <a16:rowId xmlns:a16="http://schemas.microsoft.com/office/drawing/2014/main" val="10001"/>
                  </a:ext>
                </a:extLst>
              </a:tr>
            </a:tbl>
          </a:graphicData>
        </a:graphic>
      </p:graphicFrame>
      <p:sp>
        <p:nvSpPr>
          <p:cNvPr id="3" name="object 3"/>
          <p:cNvSpPr/>
          <p:nvPr/>
        </p:nvSpPr>
        <p:spPr>
          <a:xfrm>
            <a:off x="0" y="8775700"/>
            <a:ext cx="7560309" cy="0"/>
          </a:xfrm>
          <a:custGeom>
            <a:avLst/>
            <a:gdLst/>
            <a:ahLst/>
            <a:cxnLst/>
            <a:rect l="l" t="t" r="r" b="b"/>
            <a:pathLst>
              <a:path w="7560309">
                <a:moveTo>
                  <a:pt x="7560005" y="0"/>
                </a:moveTo>
                <a:lnTo>
                  <a:pt x="0" y="0"/>
                </a:lnTo>
              </a:path>
            </a:pathLst>
          </a:custGeom>
          <a:ln w="3594">
            <a:solidFill>
              <a:srgbClr val="231F2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12" name="object 12"/>
          <p:cNvGrpSpPr/>
          <p:nvPr/>
        </p:nvGrpSpPr>
        <p:grpSpPr>
          <a:xfrm>
            <a:off x="4150995" y="7825211"/>
            <a:ext cx="2141855" cy="380773"/>
            <a:chOff x="3973269" y="7451084"/>
            <a:chExt cx="2141855" cy="306705"/>
          </a:xfrm>
        </p:grpSpPr>
        <p:sp>
          <p:nvSpPr>
            <p:cNvPr id="13" name="object 13"/>
            <p:cNvSpPr/>
            <p:nvPr/>
          </p:nvSpPr>
          <p:spPr>
            <a:xfrm>
              <a:off x="3973269" y="7456096"/>
              <a:ext cx="2136775" cy="296545"/>
            </a:xfrm>
            <a:custGeom>
              <a:avLst/>
              <a:gdLst/>
              <a:ahLst/>
              <a:cxnLst/>
              <a:rect l="l" t="t" r="r" b="b"/>
              <a:pathLst>
                <a:path w="2136775" h="296545">
                  <a:moveTo>
                    <a:pt x="2100605" y="0"/>
                  </a:moveTo>
                  <a:lnTo>
                    <a:pt x="35991" y="0"/>
                  </a:lnTo>
                  <a:lnTo>
                    <a:pt x="22015" y="2841"/>
                  </a:lnTo>
                  <a:lnTo>
                    <a:pt x="10571" y="10577"/>
                  </a:lnTo>
                  <a:lnTo>
                    <a:pt x="2839" y="22025"/>
                  </a:lnTo>
                  <a:lnTo>
                    <a:pt x="0" y="36004"/>
                  </a:lnTo>
                  <a:lnTo>
                    <a:pt x="0" y="260553"/>
                  </a:lnTo>
                  <a:lnTo>
                    <a:pt x="2839" y="274529"/>
                  </a:lnTo>
                  <a:lnTo>
                    <a:pt x="10571" y="285973"/>
                  </a:lnTo>
                  <a:lnTo>
                    <a:pt x="22015" y="293705"/>
                  </a:lnTo>
                  <a:lnTo>
                    <a:pt x="35991" y="296544"/>
                  </a:lnTo>
                  <a:lnTo>
                    <a:pt x="2100605" y="296544"/>
                  </a:lnTo>
                  <a:lnTo>
                    <a:pt x="2114583" y="293705"/>
                  </a:lnTo>
                  <a:lnTo>
                    <a:pt x="2126032" y="285973"/>
                  </a:lnTo>
                  <a:lnTo>
                    <a:pt x="2133768" y="274529"/>
                  </a:lnTo>
                  <a:lnTo>
                    <a:pt x="2136609" y="260553"/>
                  </a:lnTo>
                  <a:lnTo>
                    <a:pt x="2136609" y="36004"/>
                  </a:lnTo>
                  <a:lnTo>
                    <a:pt x="2133768" y="22025"/>
                  </a:lnTo>
                  <a:lnTo>
                    <a:pt x="2126032" y="10577"/>
                  </a:lnTo>
                  <a:lnTo>
                    <a:pt x="2114583" y="2841"/>
                  </a:lnTo>
                  <a:lnTo>
                    <a:pt x="2100605" y="0"/>
                  </a:lnTo>
                  <a:close/>
                </a:path>
              </a:pathLst>
            </a:custGeom>
            <a:solidFill>
              <a:srgbClr val="FFFF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5527168" y="7456101"/>
              <a:ext cx="582930" cy="296545"/>
            </a:xfrm>
            <a:custGeom>
              <a:avLst/>
              <a:gdLst/>
              <a:ahLst/>
              <a:cxnLst/>
              <a:rect l="l" t="t" r="r" b="b"/>
              <a:pathLst>
                <a:path w="582929" h="296545">
                  <a:moveTo>
                    <a:pt x="546709" y="0"/>
                  </a:moveTo>
                  <a:lnTo>
                    <a:pt x="0" y="0"/>
                  </a:lnTo>
                  <a:lnTo>
                    <a:pt x="0" y="296544"/>
                  </a:lnTo>
                  <a:lnTo>
                    <a:pt x="546709" y="296544"/>
                  </a:lnTo>
                  <a:lnTo>
                    <a:pt x="560682" y="293703"/>
                  </a:lnTo>
                  <a:lnTo>
                    <a:pt x="572131" y="285969"/>
                  </a:lnTo>
                  <a:lnTo>
                    <a:pt x="579870" y="274524"/>
                  </a:lnTo>
                  <a:lnTo>
                    <a:pt x="582714" y="260553"/>
                  </a:lnTo>
                  <a:lnTo>
                    <a:pt x="582714" y="36004"/>
                  </a:lnTo>
                  <a:lnTo>
                    <a:pt x="579870" y="22020"/>
                  </a:lnTo>
                  <a:lnTo>
                    <a:pt x="572131" y="10572"/>
                  </a:lnTo>
                  <a:lnTo>
                    <a:pt x="560682" y="2839"/>
                  </a:lnTo>
                  <a:lnTo>
                    <a:pt x="546709" y="0"/>
                  </a:lnTo>
                  <a:close/>
                </a:path>
              </a:pathLst>
            </a:custGeom>
            <a:solidFill>
              <a:srgbClr val="231F2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5527168" y="7456101"/>
              <a:ext cx="582930" cy="296545"/>
            </a:xfrm>
            <a:custGeom>
              <a:avLst/>
              <a:gdLst/>
              <a:ahLst/>
              <a:cxnLst/>
              <a:rect l="l" t="t" r="r" b="b"/>
              <a:pathLst>
                <a:path w="582929" h="296545">
                  <a:moveTo>
                    <a:pt x="0" y="0"/>
                  </a:moveTo>
                  <a:lnTo>
                    <a:pt x="546709" y="0"/>
                  </a:lnTo>
                  <a:lnTo>
                    <a:pt x="560682" y="2839"/>
                  </a:lnTo>
                  <a:lnTo>
                    <a:pt x="572131" y="10572"/>
                  </a:lnTo>
                  <a:lnTo>
                    <a:pt x="579870" y="22020"/>
                  </a:lnTo>
                  <a:lnTo>
                    <a:pt x="582714" y="36004"/>
                  </a:lnTo>
                  <a:lnTo>
                    <a:pt x="582714" y="260553"/>
                  </a:lnTo>
                  <a:lnTo>
                    <a:pt x="579870" y="274524"/>
                  </a:lnTo>
                  <a:lnTo>
                    <a:pt x="572131" y="285969"/>
                  </a:lnTo>
                  <a:lnTo>
                    <a:pt x="560682" y="293703"/>
                  </a:lnTo>
                  <a:lnTo>
                    <a:pt x="546709" y="296544"/>
                  </a:lnTo>
                  <a:lnTo>
                    <a:pt x="0" y="296544"/>
                  </a:lnTo>
                </a:path>
              </a:pathLst>
            </a:custGeom>
            <a:ln w="10033">
              <a:solidFill>
                <a:srgbClr val="231F2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 name="グループ化 5">
            <a:extLst>
              <a:ext uri="{FF2B5EF4-FFF2-40B4-BE49-F238E27FC236}">
                <a16:creationId xmlns:a16="http://schemas.microsoft.com/office/drawing/2014/main" id="{F470B5FF-8477-48D6-88D2-AB582DD87FA0}"/>
              </a:ext>
            </a:extLst>
          </p:cNvPr>
          <p:cNvGrpSpPr/>
          <p:nvPr/>
        </p:nvGrpSpPr>
        <p:grpSpPr>
          <a:xfrm>
            <a:off x="4039492" y="7836697"/>
            <a:ext cx="2253358" cy="369287"/>
            <a:chOff x="3858354" y="7373013"/>
            <a:chExt cx="2253358" cy="296545"/>
          </a:xfrm>
        </p:grpSpPr>
        <p:sp>
          <p:nvSpPr>
            <p:cNvPr id="16" name="object 16"/>
            <p:cNvSpPr/>
            <p:nvPr/>
          </p:nvSpPr>
          <p:spPr>
            <a:xfrm>
              <a:off x="3858354" y="7373013"/>
              <a:ext cx="2253358" cy="296545"/>
            </a:xfrm>
            <a:custGeom>
              <a:avLst/>
              <a:gdLst/>
              <a:ahLst/>
              <a:cxnLst/>
              <a:rect l="l" t="t" r="r" b="b"/>
              <a:pathLst>
                <a:path w="2136775" h="296545">
                  <a:moveTo>
                    <a:pt x="2136609" y="260553"/>
                  </a:moveTo>
                  <a:lnTo>
                    <a:pt x="2133768" y="274529"/>
                  </a:lnTo>
                  <a:lnTo>
                    <a:pt x="2126032" y="285973"/>
                  </a:lnTo>
                  <a:lnTo>
                    <a:pt x="2114583" y="293705"/>
                  </a:lnTo>
                  <a:lnTo>
                    <a:pt x="2100605" y="296544"/>
                  </a:lnTo>
                  <a:lnTo>
                    <a:pt x="35991" y="296544"/>
                  </a:lnTo>
                  <a:lnTo>
                    <a:pt x="22015" y="293705"/>
                  </a:lnTo>
                  <a:lnTo>
                    <a:pt x="10571" y="285973"/>
                  </a:lnTo>
                  <a:lnTo>
                    <a:pt x="2839" y="274529"/>
                  </a:lnTo>
                  <a:lnTo>
                    <a:pt x="0" y="260553"/>
                  </a:lnTo>
                  <a:lnTo>
                    <a:pt x="0" y="36004"/>
                  </a:lnTo>
                  <a:lnTo>
                    <a:pt x="2839" y="22025"/>
                  </a:lnTo>
                  <a:lnTo>
                    <a:pt x="10571" y="10577"/>
                  </a:lnTo>
                  <a:lnTo>
                    <a:pt x="22015" y="2841"/>
                  </a:lnTo>
                  <a:lnTo>
                    <a:pt x="35991" y="0"/>
                  </a:lnTo>
                  <a:lnTo>
                    <a:pt x="2100605" y="0"/>
                  </a:lnTo>
                  <a:lnTo>
                    <a:pt x="2114583" y="2841"/>
                  </a:lnTo>
                  <a:lnTo>
                    <a:pt x="2126032" y="10577"/>
                  </a:lnTo>
                  <a:lnTo>
                    <a:pt x="2133768" y="22025"/>
                  </a:lnTo>
                  <a:lnTo>
                    <a:pt x="2136609" y="36004"/>
                  </a:lnTo>
                  <a:lnTo>
                    <a:pt x="2136609" y="260553"/>
                  </a:lnTo>
                  <a:close/>
                </a:path>
              </a:pathLst>
            </a:custGeom>
            <a:ln w="10795">
              <a:solidFill>
                <a:srgbClr val="231F2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sp>
          <p:nvSpPr>
            <p:cNvPr id="29" name="object 11">
              <a:extLst>
                <a:ext uri="{FF2B5EF4-FFF2-40B4-BE49-F238E27FC236}">
                  <a16:creationId xmlns:a16="http://schemas.microsoft.com/office/drawing/2014/main" id="{06F1EDBE-DA1C-4CD2-9EA9-0F66CF01776C}"/>
                </a:ext>
              </a:extLst>
            </p:cNvPr>
            <p:cNvSpPr txBox="1"/>
            <p:nvPr/>
          </p:nvSpPr>
          <p:spPr>
            <a:xfrm>
              <a:off x="3878375" y="7424455"/>
              <a:ext cx="1578344" cy="223208"/>
            </a:xfrm>
            <a:prstGeom prst="rect">
              <a:avLst/>
            </a:prstGeom>
            <a:ln>
              <a:noFill/>
            </a:ln>
          </p:spPr>
          <p:txBody>
            <a:bodyPr vert="horz" wrap="square" lIns="0" tIns="0" rIns="0" bIns="0" rtlCol="0">
              <a:spAutoFit/>
            </a:bodyPr>
            <a:lstStyle/>
            <a:p>
              <a:pPr marL="144145">
                <a:lnSpc>
                  <a:spcPts val="600"/>
                </a:lnSpc>
                <a:spcBef>
                  <a:spcPts val="930"/>
                </a:spcBef>
                <a:tabLst>
                  <a:tab pos="3697604" algn="l"/>
                  <a:tab pos="5285105" algn="l"/>
                </a:tabLst>
              </a:pPr>
              <a:r>
                <a:rPr lang="en-US" altLang="ja-JP" sz="900" dirty="0" err="1">
                  <a:latin typeface="Century" panose="02040604050505020304" pitchFamily="18" charset="0"/>
                  <a:ea typeface="HGPｺﾞｼｯｸE" panose="020B0900000000000000" pitchFamily="50" charset="-128"/>
                  <a:cs typeface="GothicMB101Pro-Medium"/>
                </a:rPr>
                <a:t>kantei</a:t>
              </a:r>
              <a:r>
                <a:rPr lang="en-US" altLang="ja-JP" sz="900" dirty="0">
                  <a:latin typeface="Century" panose="02040604050505020304" pitchFamily="18" charset="0"/>
                  <a:ea typeface="HGPｺﾞｼｯｸE" panose="020B0900000000000000" pitchFamily="50" charset="-128"/>
                  <a:cs typeface="GothicMB101Pro-Medium"/>
                </a:rPr>
                <a:t> corona </a:t>
              </a:r>
              <a:r>
                <a:rPr lang="en-US" altLang="ja-JP" sz="900" dirty="0" err="1">
                  <a:latin typeface="Century" panose="02040604050505020304" pitchFamily="18" charset="0"/>
                  <a:ea typeface="HGPｺﾞｼｯｸE" panose="020B0900000000000000" pitchFamily="50" charset="-128"/>
                  <a:cs typeface="GothicMB101Pro-Medium"/>
                </a:rPr>
                <a:t>wakuchin</a:t>
              </a:r>
              <a:endParaRPr lang="en-US" altLang="ja-JP" sz="900" dirty="0">
                <a:latin typeface="Century" panose="02040604050505020304" pitchFamily="18" charset="0"/>
                <a:ea typeface="HGPｺﾞｼｯｸE" panose="020B0900000000000000" pitchFamily="50" charset="-128"/>
                <a:cs typeface="GothicMB101Pro-Medium"/>
              </a:endParaRPr>
            </a:p>
            <a:p>
              <a:pPr marL="144145">
                <a:lnSpc>
                  <a:spcPts val="600"/>
                </a:lnSpc>
                <a:spcBef>
                  <a:spcPts val="930"/>
                </a:spcBef>
                <a:tabLst>
                  <a:tab pos="3697604" algn="l"/>
                  <a:tab pos="5285105" algn="l"/>
                </a:tabLst>
              </a:pPr>
              <a:r>
                <a:rPr lang="ja-JP" altLang="en-US" sz="1050" dirty="0">
                  <a:latin typeface="Century" panose="02040604050505020304" pitchFamily="18" charset="0"/>
                  <a:ea typeface="HGPｺﾞｼｯｸE" panose="020B0900000000000000" pitchFamily="50" charset="-128"/>
                  <a:cs typeface="GothicMB101Pro-Medium"/>
                </a:rPr>
                <a:t>官邸　コロナ　ワクチン</a:t>
              </a:r>
              <a:endParaRPr lang="ja-JP" altLang="en-US" sz="1100" dirty="0">
                <a:latin typeface="Century" panose="02040604050505020304" pitchFamily="18" charset="0"/>
                <a:ea typeface="HGPｺﾞｼｯｸE" panose="020B0900000000000000" pitchFamily="50" charset="-128"/>
                <a:cs typeface="GothicMB101Pro-Medium"/>
              </a:endParaRPr>
            </a:p>
          </p:txBody>
        </p:sp>
        <p:sp>
          <p:nvSpPr>
            <p:cNvPr id="30" name="object 11">
              <a:extLst>
                <a:ext uri="{FF2B5EF4-FFF2-40B4-BE49-F238E27FC236}">
                  <a16:creationId xmlns:a16="http://schemas.microsoft.com/office/drawing/2014/main" id="{7B09B8A6-8E67-47FC-869B-EB0C94B14A2F}"/>
                </a:ext>
              </a:extLst>
            </p:cNvPr>
            <p:cNvSpPr txBox="1"/>
            <p:nvPr/>
          </p:nvSpPr>
          <p:spPr bwMode="white">
            <a:xfrm>
              <a:off x="5456719" y="7453960"/>
              <a:ext cx="582930" cy="161583"/>
            </a:xfrm>
            <a:prstGeom prst="rect">
              <a:avLst/>
            </a:prstGeom>
            <a:ln>
              <a:noFill/>
            </a:ln>
          </p:spPr>
          <p:txBody>
            <a:bodyPr vert="horz" wrap="square" lIns="0" tIns="0" rIns="0" bIns="0" rtlCol="0">
              <a:spAutoFit/>
            </a:bodyPr>
            <a:lstStyle/>
            <a:p>
              <a:pPr marL="144145">
                <a:lnSpc>
                  <a:spcPct val="100000"/>
                </a:lnSpc>
                <a:spcBef>
                  <a:spcPts val="930"/>
                </a:spcBef>
                <a:tabLst>
                  <a:tab pos="3697604" algn="l"/>
                  <a:tab pos="5285105" algn="l"/>
                </a:tabLst>
              </a:pPr>
              <a:r>
                <a:rPr lang="pt-BR" altLang="ja-JP" sz="1050" dirty="0">
                  <a:solidFill>
                    <a:schemeClr val="bg1"/>
                  </a:solidFill>
                  <a:latin typeface="Century" panose="02040604050505020304" pitchFamily="18" charset="0"/>
                </a:rPr>
                <a:t>Buscar</a:t>
              </a:r>
              <a:endParaRPr lang="ja-JP" altLang="en-US" sz="1050" dirty="0">
                <a:solidFill>
                  <a:schemeClr val="bg1"/>
                </a:solidFill>
                <a:latin typeface="Century" panose="02040604050505020304" pitchFamily="18" charset="0"/>
                <a:ea typeface="HGPｺﾞｼｯｸE" panose="020B0900000000000000" pitchFamily="50" charset="-128"/>
                <a:cs typeface="GothicMB101Pro-Medium"/>
              </a:endParaRPr>
            </a:p>
          </p:txBody>
        </p:sp>
      </p:grpSp>
      <p:sp>
        <p:nvSpPr>
          <p:cNvPr id="31" name="object 11">
            <a:extLst>
              <a:ext uri="{FF2B5EF4-FFF2-40B4-BE49-F238E27FC236}">
                <a16:creationId xmlns:a16="http://schemas.microsoft.com/office/drawing/2014/main" id="{016E688D-AD09-4F17-8A27-BB6CF406064E}"/>
              </a:ext>
            </a:extLst>
          </p:cNvPr>
          <p:cNvSpPr txBox="1"/>
          <p:nvPr/>
        </p:nvSpPr>
        <p:spPr>
          <a:xfrm>
            <a:off x="607461" y="8436270"/>
            <a:ext cx="5475744" cy="161583"/>
          </a:xfrm>
          <a:prstGeom prst="rect">
            <a:avLst/>
          </a:prstGeom>
        </p:spPr>
        <p:txBody>
          <a:bodyPr vert="horz" wrap="square" lIns="0" tIns="0" rIns="0" bIns="0" rtlCol="0">
            <a:spAutoFit/>
          </a:bodyPr>
          <a:lstStyle/>
          <a:p>
            <a:pPr marL="131445">
              <a:lnSpc>
                <a:spcPct val="100000"/>
              </a:lnSpc>
              <a:spcBef>
                <a:spcPts val="540"/>
              </a:spcBef>
            </a:pPr>
            <a:r>
              <a:rPr lang="es-ES" altLang="ja-JP" sz="1050" dirty="0">
                <a:latin typeface="Century" panose="02040604050505020304" pitchFamily="18" charset="0"/>
              </a:rPr>
              <a:t>Si no tiene acceso a la web, póngase en contacto con la municipalidad donde reside</a:t>
            </a:r>
            <a:endParaRPr lang="ja-JP" altLang="en-US" sz="1050" spc="100" dirty="0">
              <a:latin typeface="Century" panose="02040604050505020304" pitchFamily="18" charset="0"/>
              <a:ea typeface="HGPｺﾞｼｯｸE" panose="020B0900000000000000" pitchFamily="50" charset="-128"/>
              <a:cs typeface="A-OTF Gothic MB101 Pro"/>
            </a:endParaRPr>
          </a:p>
        </p:txBody>
      </p:sp>
      <p:sp>
        <p:nvSpPr>
          <p:cNvPr id="32" name="object 11">
            <a:extLst>
              <a:ext uri="{FF2B5EF4-FFF2-40B4-BE49-F238E27FC236}">
                <a16:creationId xmlns:a16="http://schemas.microsoft.com/office/drawing/2014/main" id="{A7E6CDF7-0ED1-4F2A-9DC2-0A18BF85826A}"/>
              </a:ext>
            </a:extLst>
          </p:cNvPr>
          <p:cNvSpPr txBox="1"/>
          <p:nvPr/>
        </p:nvSpPr>
        <p:spPr>
          <a:xfrm>
            <a:off x="344586" y="7708900"/>
            <a:ext cx="3662264" cy="601896"/>
          </a:xfrm>
          <a:prstGeom prst="rect">
            <a:avLst/>
          </a:prstGeom>
        </p:spPr>
        <p:txBody>
          <a:bodyPr vert="horz" wrap="square" lIns="0" tIns="0" rIns="0" bIns="0" rtlCol="0">
            <a:spAutoFit/>
          </a:bodyPr>
          <a:lstStyle/>
          <a:p>
            <a:pPr marL="144145">
              <a:lnSpc>
                <a:spcPts val="1200"/>
              </a:lnSpc>
              <a:spcBef>
                <a:spcPts val="930"/>
              </a:spcBef>
              <a:tabLst>
                <a:tab pos="3697604" algn="l"/>
                <a:tab pos="5285105" algn="l"/>
              </a:tabLst>
            </a:pPr>
            <a:r>
              <a:rPr lang="es-ES" altLang="ja-JP" sz="900" dirty="0">
                <a:latin typeface="Century" panose="02040604050505020304" pitchFamily="18" charset="0"/>
              </a:rPr>
              <a:t>Para obtener más información sobre la eficacia y seguridad de la vacuna contra el Coronavirus, visite la página de “Vacunas contra el nuevo Coronavirus” del sitio web del Primer Ministro de Japón y su Gabinete. </a:t>
            </a:r>
            <a:endParaRPr lang="ja-JP" altLang="en-US" sz="900" spc="100" dirty="0">
              <a:latin typeface="Century" panose="02040604050505020304" pitchFamily="18" charset="0"/>
              <a:ea typeface="HGPｺﾞｼｯｸE" panose="020B0900000000000000" pitchFamily="50" charset="-128"/>
              <a:cs typeface="GothicMB101Pro-DeBold"/>
            </a:endParaRPr>
          </a:p>
        </p:txBody>
      </p:sp>
      <p:sp>
        <p:nvSpPr>
          <p:cNvPr id="8" name="テキスト ボックス 7"/>
          <p:cNvSpPr txBox="1"/>
          <p:nvPr/>
        </p:nvSpPr>
        <p:spPr>
          <a:xfrm>
            <a:off x="299302" y="8803501"/>
            <a:ext cx="3478948" cy="276999"/>
          </a:xfrm>
          <a:prstGeom prst="rect">
            <a:avLst/>
          </a:prstGeom>
          <a:noFill/>
        </p:spPr>
        <p:txBody>
          <a:bodyPr wrap="square" rtlCol="0">
            <a:spAutoFit/>
          </a:bodyPr>
          <a:lstStyle/>
          <a:p>
            <a:r>
              <a:rPr lang="es-ES" altLang="ja-JP" sz="1200" b="1" dirty="0">
                <a:latin typeface="Century" panose="02040604050505020304" pitchFamily="18" charset="0"/>
              </a:rPr>
              <a:t>Información de contacto para consultas</a:t>
            </a:r>
            <a:endParaRPr kumimoji="1" lang="ja-JP" altLang="en-US" sz="1200" b="1" dirty="0">
              <a:latin typeface="Century" panose="02040604050505020304" pitchFamily="18" charset="0"/>
              <a:ea typeface="HGPｺﾞｼｯｸE" panose="020B0900000000000000" pitchFamily="50" charset="-128"/>
            </a:endParaRPr>
          </a:p>
        </p:txBody>
      </p:sp>
      <p:pic>
        <p:nvPicPr>
          <p:cNvPr id="9" name="図 8"/>
          <p:cNvPicPr>
            <a:picLocks noChangeAspect="1"/>
          </p:cNvPicPr>
          <p:nvPr/>
        </p:nvPicPr>
        <p:blipFill>
          <a:blip r:embed="rId4"/>
          <a:stretch>
            <a:fillRect/>
          </a:stretch>
        </p:blipFill>
        <p:spPr>
          <a:xfrm>
            <a:off x="6394091" y="7746399"/>
            <a:ext cx="841712" cy="841712"/>
          </a:xfrm>
          <a:prstGeom prst="rect">
            <a:avLst/>
          </a:prstGeom>
        </p:spPr>
      </p:pic>
      <p:sp>
        <p:nvSpPr>
          <p:cNvPr id="34" name="object 4"/>
          <p:cNvSpPr txBox="1"/>
          <p:nvPr/>
        </p:nvSpPr>
        <p:spPr>
          <a:xfrm>
            <a:off x="349250" y="209034"/>
            <a:ext cx="2199144" cy="184666"/>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900"/>
              </a:spcBef>
              <a:spcAft>
                <a:spcPts val="0"/>
              </a:spcAft>
              <a:buClrTx/>
              <a:buSzTx/>
              <a:buFontTx/>
              <a:buNone/>
              <a:tabLst/>
              <a:defRPr/>
            </a:pPr>
            <a:r>
              <a:rPr kumimoji="1" sz="1200" i="0" u="none" strike="noStrike" kern="1200" cap="none" normalizeH="0" baseline="0" noProof="0" dirty="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a:t>
            </a:r>
            <a:r>
              <a:rPr lang="ja-JP" altLang="en-US" sz="1200" noProof="0" dirty="0">
                <a:solidFill>
                  <a:srgbClr val="231F20"/>
                </a:solidFill>
                <a:latin typeface="HGPｺﾞｼｯｸE" panose="020B0900000000000000" pitchFamily="50" charset="-128"/>
                <a:ea typeface="HGPｺﾞｼｯｸE" panose="020B0900000000000000" pitchFamily="50" charset="-128"/>
                <a:cs typeface="GothicMB101Pro-Heavy"/>
              </a:rPr>
              <a:t> </a:t>
            </a:r>
            <a:r>
              <a:rPr lang="pt-BR" altLang="ja-JP" sz="1200" b="1" dirty="0">
                <a:solidFill>
                  <a:srgbClr val="231F20"/>
                </a:solidFill>
                <a:latin typeface="Century" panose="02040604050505020304" pitchFamily="18" charset="0"/>
                <a:ea typeface="HGPｺﾞｼｯｸE" panose="020B0900000000000000" pitchFamily="50" charset="-128"/>
                <a:cs typeface="GothicMB101Pro-Heavy"/>
              </a:rPr>
              <a:t>Cuidados que </a:t>
            </a:r>
            <a:r>
              <a:rPr lang="pt-BR" altLang="ja-JP" sz="1200" b="1" dirty="0" err="1">
                <a:solidFill>
                  <a:srgbClr val="231F20"/>
                </a:solidFill>
                <a:latin typeface="Century" panose="02040604050505020304" pitchFamily="18" charset="0"/>
                <a:ea typeface="HGPｺﾞｼｯｸE" panose="020B0900000000000000" pitchFamily="50" charset="-128"/>
                <a:cs typeface="GothicMB101Pro-Heavy"/>
              </a:rPr>
              <a:t>debe</a:t>
            </a:r>
            <a:r>
              <a:rPr lang="pt-BR" altLang="ja-JP" sz="1200" b="1" dirty="0">
                <a:solidFill>
                  <a:srgbClr val="231F20"/>
                </a:solidFill>
                <a:latin typeface="Century" panose="02040604050505020304" pitchFamily="18" charset="0"/>
                <a:ea typeface="HGPｺﾞｼｯｸE" panose="020B0900000000000000" pitchFamily="50" charset="-128"/>
                <a:cs typeface="GothicMB101Pro-Heavy"/>
              </a:rPr>
              <a:t> </a:t>
            </a:r>
            <a:r>
              <a:rPr lang="pt-BR" altLang="ja-JP" sz="1200" b="1" dirty="0" err="1">
                <a:solidFill>
                  <a:srgbClr val="231F20"/>
                </a:solidFill>
                <a:latin typeface="Century" panose="02040604050505020304" pitchFamily="18" charset="0"/>
                <a:ea typeface="HGPｺﾞｼｯｸE" panose="020B0900000000000000" pitchFamily="50" charset="-128"/>
                <a:cs typeface="GothicMB101Pro-Heavy"/>
              </a:rPr>
              <a:t>tener</a:t>
            </a:r>
            <a:endParaRPr kumimoji="1" sz="1200" b="1" i="0" u="none" strike="noStrike" kern="1200" cap="none" normalizeH="0" baseline="0" noProof="0" dirty="0">
              <a:ln>
                <a:noFill/>
              </a:ln>
              <a:solidFill>
                <a:prstClr val="black"/>
              </a:solidFill>
              <a:effectLst/>
              <a:uLnTx/>
              <a:uFillTx/>
              <a:latin typeface="Century" panose="02040604050505020304" pitchFamily="18" charset="0"/>
              <a:ea typeface="HGPｺﾞｼｯｸE" panose="020B0900000000000000" pitchFamily="50" charset="-128"/>
              <a:cs typeface="GothicMB101Pro-Heavy"/>
            </a:endParaRPr>
          </a:p>
        </p:txBody>
      </p:sp>
      <p:sp>
        <p:nvSpPr>
          <p:cNvPr id="35" name="object 68"/>
          <p:cNvSpPr txBox="1"/>
          <p:nvPr/>
        </p:nvSpPr>
        <p:spPr>
          <a:xfrm>
            <a:off x="398098" y="961909"/>
            <a:ext cx="6783163" cy="184859"/>
          </a:xfrm>
          <a:prstGeom prst="rect">
            <a:avLst/>
          </a:prstGeom>
        </p:spPr>
        <p:txBody>
          <a:bodyPr vert="horz" wrap="square" lIns="0" tIns="12700" rIns="0" bIns="0" rtlCol="0">
            <a:spAutoFit/>
          </a:bodyPr>
          <a:lstStyle/>
          <a:p>
            <a:pPr marL="138430" marR="7620" indent="-126364">
              <a:lnSpc>
                <a:spcPct val="118100"/>
              </a:lnSpc>
              <a:spcBef>
                <a:spcPts val="100"/>
              </a:spcBef>
            </a:pPr>
            <a:endParaRPr lang="pt-BR" altLang="ja-JP" sz="1050" spc="-100" dirty="0">
              <a:solidFill>
                <a:srgbClr val="231F20"/>
              </a:solidFill>
              <a:latin typeface="Century" panose="02040604050505020304" pitchFamily="18" charset="0"/>
              <a:ea typeface="游ゴシック Medium" panose="020B0500000000000000" pitchFamily="50" charset="-128"/>
              <a:cs typeface="KoburinaGoStdN-W3"/>
            </a:endParaRPr>
          </a:p>
        </p:txBody>
      </p:sp>
      <p:grpSp>
        <p:nvGrpSpPr>
          <p:cNvPr id="4" name="グループ化 3"/>
          <p:cNvGrpSpPr/>
          <p:nvPr/>
        </p:nvGrpSpPr>
        <p:grpSpPr>
          <a:xfrm>
            <a:off x="196850" y="6413500"/>
            <a:ext cx="7050923" cy="1069353"/>
            <a:chOff x="180201" y="5889296"/>
            <a:chExt cx="7050923" cy="1069353"/>
          </a:xfrm>
        </p:grpSpPr>
        <p:sp>
          <p:nvSpPr>
            <p:cNvPr id="33" name="object 11">
              <a:extLst>
                <a:ext uri="{FF2B5EF4-FFF2-40B4-BE49-F238E27FC236}">
                  <a16:creationId xmlns:a16="http://schemas.microsoft.com/office/drawing/2014/main" id="{D809166A-21E5-4BB0-85D4-93E08EB82351}"/>
                </a:ext>
              </a:extLst>
            </p:cNvPr>
            <p:cNvSpPr txBox="1"/>
            <p:nvPr/>
          </p:nvSpPr>
          <p:spPr>
            <a:xfrm>
              <a:off x="290056" y="5889296"/>
              <a:ext cx="6900545" cy="184666"/>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rgbClr val="231F20"/>
                  </a:solidFill>
                  <a:latin typeface="Century" panose="02040604050505020304" pitchFamily="18" charset="0"/>
                  <a:ea typeface="HGPｺﾞｼｯｸE" panose="020B0900000000000000" pitchFamily="50" charset="-128"/>
                  <a:cs typeface="GothicMB101Pro-Heavy"/>
                </a:rPr>
                <a:t>※</a:t>
              </a:r>
              <a:r>
                <a:rPr lang="es-ES" altLang="ja-JP" sz="1200" dirty="0">
                  <a:solidFill>
                    <a:srgbClr val="231F20"/>
                  </a:solidFill>
                  <a:latin typeface="Century" panose="02040604050505020304" pitchFamily="18" charset="0"/>
                  <a:ea typeface="HGPｺﾞｼｯｸE" panose="020B0900000000000000" pitchFamily="50" charset="-128"/>
                  <a:cs typeface="GothicMB101Pro-Heavy"/>
                </a:rPr>
                <a:t>Para obtener información multilingüe, acceda por el código QR de la derecha. </a:t>
              </a:r>
              <a:endParaRPr kumimoji="1" sz="1200" i="0" u="none" strike="noStrike" kern="1200" cap="none" normalizeH="0" baseline="0" noProof="0" dirty="0">
                <a:ln>
                  <a:noFill/>
                </a:ln>
                <a:solidFill>
                  <a:prstClr val="black"/>
                </a:solidFill>
                <a:effectLst/>
                <a:uLnTx/>
                <a:uFillTx/>
                <a:latin typeface="Century" panose="02040604050505020304" pitchFamily="18" charset="0"/>
                <a:ea typeface="HGPｺﾞｼｯｸE" panose="020B0900000000000000" pitchFamily="50" charset="-128"/>
                <a:cs typeface="GothicMB101Pro-Heavy"/>
              </a:endParaRPr>
            </a:p>
          </p:txBody>
        </p:sp>
        <p:sp>
          <p:nvSpPr>
            <p:cNvPr id="42" name="object 11">
              <a:extLst>
                <a:ext uri="{FF2B5EF4-FFF2-40B4-BE49-F238E27FC236}">
                  <a16:creationId xmlns:a16="http://schemas.microsoft.com/office/drawing/2014/main" id="{EEC6ECDD-3AB0-462F-BD7A-11BEA4594E8A}"/>
                </a:ext>
              </a:extLst>
            </p:cNvPr>
            <p:cNvSpPr txBox="1"/>
            <p:nvPr/>
          </p:nvSpPr>
          <p:spPr>
            <a:xfrm>
              <a:off x="180201" y="6112263"/>
              <a:ext cx="6993751" cy="846386"/>
            </a:xfrm>
            <a:prstGeom prst="rect">
              <a:avLst/>
            </a:prstGeom>
            <a:noFill/>
          </p:spPr>
          <p:txBody>
            <a:bodyPr vert="horz" wrap="square" lIns="0" tIns="0" rIns="0" bIns="0" rtlCol="0">
              <a:spAutoFit/>
            </a:bodyPr>
            <a:lstStyle/>
            <a:p>
              <a:pPr marL="37465" marR="5080" lvl="0" indent="155575">
                <a:lnSpc>
                  <a:spcPts val="1000"/>
                </a:lnSpc>
                <a:spcBef>
                  <a:spcPts val="440"/>
                </a:spcBef>
                <a:defRPr/>
              </a:pPr>
              <a:r>
                <a:rPr lang="en-US" altLang="ja-JP" sz="900" dirty="0">
                  <a:latin typeface="Century" panose="02040604050505020304" pitchFamily="18" charset="0"/>
                  <a:ea typeface="游ゴシック" panose="020B0400000000000000" pitchFamily="50" charset="-128"/>
                </a:rPr>
                <a:t>Please scan the QR code on the right to get information about the COVID-19 vaccine.</a:t>
              </a:r>
              <a:endParaRPr kumimoji="1" lang="en-US" sz="900" i="0" u="none" strike="noStrike" kern="1200" cap="none" normalizeH="0" baseline="0" noProof="0" dirty="0">
                <a:ln>
                  <a:noFill/>
                </a:ln>
                <a:solidFill>
                  <a:prstClr val="black"/>
                </a:solidFill>
                <a:effectLst/>
                <a:uLnTx/>
                <a:uFillTx/>
                <a:latin typeface="Century" panose="02040604050505020304" pitchFamily="18" charset="0"/>
                <a:ea typeface="游ゴシック" panose="020B0400000000000000" pitchFamily="50" charset="-128"/>
                <a:cs typeface="GothicMB101Pro-Medium"/>
              </a:endParaRPr>
            </a:p>
            <a:p>
              <a:pPr marL="37465" marR="5080" lvl="0" indent="155575">
                <a:lnSpc>
                  <a:spcPts val="1000"/>
                </a:lnSpc>
                <a:spcBef>
                  <a:spcPts val="440"/>
                </a:spcBef>
                <a:defRPr/>
              </a:pPr>
              <a:r>
                <a:rPr lang="zh-CN" altLang="ja-JP" sz="900" dirty="0">
                  <a:latin typeface="SimSun" panose="02010600030101010101" pitchFamily="2" charset="-122"/>
                  <a:ea typeface="SimSun" panose="02010600030101010101" pitchFamily="2" charset="-122"/>
                </a:rPr>
                <a:t>关于</a:t>
              </a:r>
              <a:r>
                <a:rPr lang="en-US" altLang="ja-JP" sz="900" dirty="0">
                  <a:latin typeface="SimSun" panose="02010600030101010101" pitchFamily="2" charset="-122"/>
                  <a:ea typeface="SimSun" panose="02010600030101010101" pitchFamily="2" charset="-122"/>
                </a:rPr>
                <a:t>“</a:t>
              </a:r>
              <a:r>
                <a:rPr lang="zh-CN" altLang="ja-JP" sz="900" dirty="0">
                  <a:latin typeface="SimSun" panose="02010600030101010101" pitchFamily="2" charset="-122"/>
                  <a:ea typeface="SimSun" panose="02010600030101010101" pitchFamily="2" charset="-122"/>
                </a:rPr>
                <a:t>新型冠状病毒疫苗接种</a:t>
              </a:r>
              <a:r>
                <a:rPr lang="en-US" altLang="ja-JP" sz="900" dirty="0">
                  <a:latin typeface="SimSun" panose="02010600030101010101" pitchFamily="2" charset="-122"/>
                  <a:ea typeface="SimSun" panose="02010600030101010101" pitchFamily="2" charset="-122"/>
                </a:rPr>
                <a:t>”</a:t>
              </a:r>
              <a:r>
                <a:rPr lang="zh-CN" altLang="ja-JP" sz="900" dirty="0">
                  <a:latin typeface="SimSun" panose="02010600030101010101" pitchFamily="2" charset="-122"/>
                  <a:ea typeface="SimSun" panose="02010600030101010101" pitchFamily="2" charset="-122"/>
                </a:rPr>
                <a:t>的中文相关介绍，请扫描</a:t>
              </a:r>
              <a:r>
                <a:rPr lang="ja-JP" altLang="en-US" sz="900" dirty="0">
                  <a:latin typeface="SimSun" panose="02010600030101010101" pitchFamily="2" charset="-122"/>
                  <a:ea typeface="SimSun" panose="02010600030101010101" pitchFamily="2" charset="-122"/>
                </a:rPr>
                <a:t>右辺</a:t>
              </a:r>
              <a:r>
                <a:rPr lang="zh-CN" altLang="ja-JP" sz="900" dirty="0">
                  <a:latin typeface="SimSun" panose="02010600030101010101" pitchFamily="2" charset="-122"/>
                  <a:ea typeface="SimSun" panose="02010600030101010101" pitchFamily="2" charset="-122"/>
                </a:rPr>
                <a:t>二维码确认。</a:t>
              </a:r>
              <a:r>
                <a:rPr lang="ja-JP" altLang="en-US" sz="900" dirty="0">
                  <a:solidFill>
                    <a:prstClr val="black"/>
                  </a:solidFill>
                  <a:latin typeface="SimSun" panose="02010600030101010101" pitchFamily="2" charset="-122"/>
                  <a:ea typeface="SimSun" panose="02010600030101010101" pitchFamily="2" charset="-122"/>
                  <a:cs typeface="GothicMB101Pro-Medium"/>
                </a:rPr>
                <a:t> </a:t>
              </a:r>
              <a:endParaRPr lang="en-US" altLang="ja-JP" sz="900" dirty="0">
                <a:solidFill>
                  <a:prstClr val="black"/>
                </a:solidFill>
                <a:latin typeface="SimSun" panose="02010600030101010101" pitchFamily="2" charset="-122"/>
                <a:ea typeface="SimSun" panose="02010600030101010101" pitchFamily="2" charset="-122"/>
                <a:cs typeface="GothicMB101Pro-Medium"/>
              </a:endParaRPr>
            </a:p>
            <a:p>
              <a:pPr marL="37465" marR="5080" lvl="0" indent="155575">
                <a:lnSpc>
                  <a:spcPts val="1000"/>
                </a:lnSpc>
                <a:spcBef>
                  <a:spcPts val="440"/>
                </a:spcBef>
                <a:defRPr/>
              </a:pPr>
              <a:r>
                <a:rPr lang="en-US" altLang="ja-JP" sz="800" dirty="0">
                  <a:latin typeface="Century" panose="02040604050505020304" pitchFamily="18" charset="0"/>
                  <a:ea typeface="游ゴシック" panose="020B0400000000000000" pitchFamily="50" charset="-128"/>
                </a:rPr>
                <a:t>Favor </a:t>
              </a:r>
              <a:r>
                <a:rPr lang="en-US" altLang="ja-JP" sz="800" dirty="0" err="1">
                  <a:latin typeface="Century" panose="02040604050505020304" pitchFamily="18" charset="0"/>
                  <a:ea typeface="游ゴシック" panose="020B0400000000000000" pitchFamily="50" charset="-128"/>
                </a:rPr>
                <a:t>escanear</a:t>
              </a:r>
              <a:r>
                <a:rPr lang="en-US" altLang="ja-JP" sz="800" dirty="0">
                  <a:latin typeface="Century" panose="02040604050505020304" pitchFamily="18" charset="0"/>
                  <a:ea typeface="游ゴシック" panose="020B0400000000000000" pitchFamily="50" charset="-128"/>
                </a:rPr>
                <a:t> o </a:t>
              </a:r>
              <a:r>
                <a:rPr lang="en-US" altLang="ja-JP" sz="800" dirty="0" err="1">
                  <a:latin typeface="Century" panose="02040604050505020304" pitchFamily="18" charset="0"/>
                  <a:ea typeface="游ゴシック" panose="020B0400000000000000" pitchFamily="50" charset="-128"/>
                </a:rPr>
                <a:t>código</a:t>
              </a:r>
              <a:r>
                <a:rPr lang="en-US" altLang="ja-JP" sz="800" dirty="0">
                  <a:latin typeface="Century" panose="02040604050505020304" pitchFamily="18" charset="0"/>
                  <a:ea typeface="游ゴシック" panose="020B0400000000000000" pitchFamily="50" charset="-128"/>
                </a:rPr>
                <a:t> QR para </a:t>
              </a:r>
              <a:r>
                <a:rPr lang="en-US" altLang="ja-JP" sz="800" dirty="0" err="1">
                  <a:latin typeface="Century" panose="02040604050505020304" pitchFamily="18" charset="0"/>
                  <a:ea typeface="游ゴシック" panose="020B0400000000000000" pitchFamily="50" charset="-128"/>
                </a:rPr>
                <a:t>obter</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informações</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sobre</a:t>
              </a:r>
              <a:r>
                <a:rPr lang="en-US" altLang="ja-JP" sz="800" dirty="0">
                  <a:latin typeface="Century" panose="02040604050505020304" pitchFamily="18" charset="0"/>
                  <a:ea typeface="游ゴシック" panose="020B0400000000000000" pitchFamily="50" charset="-128"/>
                </a:rPr>
                <a:t> a "</a:t>
              </a:r>
              <a:r>
                <a:rPr lang="en-US" altLang="ja-JP" sz="800" dirty="0" err="1">
                  <a:latin typeface="Century" panose="02040604050505020304" pitchFamily="18" charset="0"/>
                  <a:ea typeface="游ゴシック" panose="020B0400000000000000" pitchFamily="50" charset="-128"/>
                </a:rPr>
                <a:t>Vacina</a:t>
              </a:r>
              <a:r>
                <a:rPr lang="en-US" altLang="ja-JP" sz="800" dirty="0">
                  <a:latin typeface="Century" panose="02040604050505020304" pitchFamily="18" charset="0"/>
                  <a:ea typeface="游ゴシック" panose="020B0400000000000000" pitchFamily="50" charset="-128"/>
                </a:rPr>
                <a:t> contra o COVID-19" </a:t>
              </a:r>
              <a:r>
                <a:rPr lang="en-US" altLang="ja-JP" sz="800" dirty="0" err="1">
                  <a:latin typeface="Century" panose="02040604050505020304" pitchFamily="18" charset="0"/>
                  <a:ea typeface="游ゴシック" panose="020B0400000000000000" pitchFamily="50" charset="-128"/>
                </a:rPr>
                <a:t>em</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várias</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línguas</a:t>
              </a:r>
              <a:r>
                <a:rPr lang="en-US" altLang="ja-JP" sz="800" dirty="0">
                  <a:latin typeface="Century" panose="02040604050505020304" pitchFamily="18" charset="0"/>
                  <a:ea typeface="游ゴシック" panose="020B0400000000000000" pitchFamily="50" charset="-128"/>
                </a:rPr>
                <a:t>.</a:t>
              </a:r>
              <a:endParaRPr kumimoji="1" lang="en-US" sz="800" i="0" u="none" strike="noStrike" kern="1200" cap="none" normalizeH="0" baseline="0" noProof="0" dirty="0">
                <a:ln>
                  <a:noFill/>
                </a:ln>
                <a:solidFill>
                  <a:prstClr val="black"/>
                </a:solidFill>
                <a:effectLst/>
                <a:uLnTx/>
                <a:uFillTx/>
                <a:latin typeface="Century" panose="02040604050505020304" pitchFamily="18" charset="0"/>
                <a:ea typeface="游ゴシック" panose="020B0400000000000000" pitchFamily="50" charset="-128"/>
                <a:cs typeface="GothicMB101Pro-Medium"/>
              </a:endParaRPr>
            </a:p>
            <a:p>
              <a:pPr marL="37465" marR="5080" lvl="0" indent="155575">
                <a:lnSpc>
                  <a:spcPts val="1000"/>
                </a:lnSpc>
                <a:spcBef>
                  <a:spcPts val="440"/>
                </a:spcBef>
                <a:defRPr/>
              </a:pPr>
              <a:r>
                <a:rPr lang="en-US" altLang="ja-JP" sz="800" dirty="0" err="1">
                  <a:latin typeface="Century" panose="02040604050505020304" pitchFamily="18" charset="0"/>
                  <a:ea typeface="游ゴシック" panose="020B0400000000000000" pitchFamily="50" charset="-128"/>
                </a:rPr>
                <a:t>Escanear</a:t>
              </a:r>
              <a:r>
                <a:rPr lang="en-US" altLang="ja-JP" sz="800" dirty="0">
                  <a:latin typeface="Century" panose="02040604050505020304" pitchFamily="18" charset="0"/>
                  <a:ea typeface="游ゴシック" panose="020B0400000000000000" pitchFamily="50" charset="-128"/>
                </a:rPr>
                <a:t> el </a:t>
              </a:r>
              <a:r>
                <a:rPr lang="en-US" altLang="ja-JP" sz="800" dirty="0" err="1">
                  <a:latin typeface="Century" panose="02040604050505020304" pitchFamily="18" charset="0"/>
                  <a:ea typeface="游ゴシック" panose="020B0400000000000000" pitchFamily="50" charset="-128"/>
                </a:rPr>
                <a:t>código</a:t>
              </a:r>
              <a:r>
                <a:rPr lang="en-US" altLang="ja-JP" sz="800" dirty="0">
                  <a:latin typeface="Century" panose="02040604050505020304" pitchFamily="18" charset="0"/>
                  <a:ea typeface="游ゴシック" panose="020B0400000000000000" pitchFamily="50" charset="-128"/>
                </a:rPr>
                <a:t> QR para </a:t>
              </a:r>
              <a:r>
                <a:rPr lang="en-US" altLang="ja-JP" sz="800" dirty="0" err="1">
                  <a:latin typeface="Century" panose="02040604050505020304" pitchFamily="18" charset="0"/>
                  <a:ea typeface="游ゴシック" panose="020B0400000000000000" pitchFamily="50" charset="-128"/>
                </a:rPr>
                <a:t>obtener</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informaciones</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en</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diferentes</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idiomas</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sobre</a:t>
              </a:r>
              <a:r>
                <a:rPr lang="en-US" altLang="ja-JP" sz="800" dirty="0">
                  <a:latin typeface="Century" panose="02040604050505020304" pitchFamily="18" charset="0"/>
                  <a:ea typeface="游ゴシック" panose="020B0400000000000000" pitchFamily="50" charset="-128"/>
                </a:rPr>
                <a:t> la </a:t>
              </a:r>
              <a:r>
                <a:rPr lang="en-US" altLang="ja-JP" sz="800" dirty="0" err="1">
                  <a:latin typeface="Century" panose="02040604050505020304" pitchFamily="18" charset="0"/>
                  <a:ea typeface="游ゴシック" panose="020B0400000000000000" pitchFamily="50" charset="-128"/>
                </a:rPr>
                <a:t>aplicación</a:t>
              </a:r>
              <a:r>
                <a:rPr lang="en-US" altLang="ja-JP" sz="800" dirty="0">
                  <a:latin typeface="Century" panose="02040604050505020304" pitchFamily="18" charset="0"/>
                  <a:ea typeface="游ゴシック" panose="020B0400000000000000" pitchFamily="50" charset="-128"/>
                </a:rPr>
                <a:t> de la "</a:t>
              </a:r>
              <a:r>
                <a:rPr lang="en-US" altLang="ja-JP" sz="800" dirty="0" err="1">
                  <a:latin typeface="Century" panose="02040604050505020304" pitchFamily="18" charset="0"/>
                  <a:ea typeface="游ゴシック" panose="020B0400000000000000" pitchFamily="50" charset="-128"/>
                </a:rPr>
                <a:t>vacuna</a:t>
              </a:r>
              <a:r>
                <a:rPr lang="en-US" altLang="ja-JP" sz="800" dirty="0">
                  <a:latin typeface="Century" panose="02040604050505020304" pitchFamily="18" charset="0"/>
                  <a:ea typeface="游ゴシック" panose="020B0400000000000000" pitchFamily="50" charset="-128"/>
                </a:rPr>
                <a:t> contra COVID-19 ".</a:t>
              </a:r>
              <a:endParaRPr kumimoji="1" lang="en-US" sz="800" i="0" u="none" strike="noStrike" kern="1200" cap="none" normalizeH="0" baseline="0" noProof="0" dirty="0">
                <a:ln>
                  <a:noFill/>
                </a:ln>
                <a:solidFill>
                  <a:prstClr val="black"/>
                </a:solidFill>
                <a:effectLst/>
                <a:uLnTx/>
                <a:uFillTx/>
                <a:latin typeface="Century" panose="02040604050505020304" pitchFamily="18" charset="0"/>
                <a:ea typeface="游ゴシック" panose="020B0400000000000000" pitchFamily="50" charset="-128"/>
                <a:cs typeface="GothicMB101Pro-Medium"/>
              </a:endParaRPr>
            </a:p>
            <a:p>
              <a:pPr marL="37465" marR="5080" lvl="0" indent="155575">
                <a:lnSpc>
                  <a:spcPts val="1000"/>
                </a:lnSpc>
                <a:spcBef>
                  <a:spcPts val="440"/>
                </a:spcBef>
                <a:defRPr/>
              </a:pPr>
              <a:r>
                <a:rPr lang="en-US" altLang="ja-JP" sz="800" dirty="0" err="1">
                  <a:latin typeface="Arial" panose="020B0604020202020204" pitchFamily="34" charset="0"/>
                  <a:ea typeface="游ゴシック" panose="020B0400000000000000" pitchFamily="50" charset="-128"/>
                  <a:cs typeface="Arial" panose="020B0604020202020204" pitchFamily="34" charset="0"/>
                </a:rPr>
                <a:t>Vui</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lòng</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kiểm</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tra</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mã</a:t>
              </a:r>
              <a:r>
                <a:rPr lang="en-US" altLang="ja-JP" sz="800" dirty="0">
                  <a:latin typeface="Arial" panose="020B0604020202020204" pitchFamily="34" charset="0"/>
                  <a:ea typeface="游ゴシック" panose="020B0400000000000000" pitchFamily="50" charset="-128"/>
                  <a:cs typeface="Arial" panose="020B0604020202020204" pitchFamily="34" charset="0"/>
                </a:rPr>
                <a:t> QR ở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bên</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phải</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để</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biết</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thêm</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thông</a:t>
              </a:r>
              <a:r>
                <a:rPr lang="en-US" altLang="ja-JP" sz="800" dirty="0">
                  <a:latin typeface="Arial" panose="020B0604020202020204" pitchFamily="34" charset="0"/>
                  <a:ea typeface="游ゴシック" panose="020B0400000000000000" pitchFamily="50" charset="-128"/>
                  <a:cs typeface="Arial" panose="020B0604020202020204" pitchFamily="34" charset="0"/>
                </a:rPr>
                <a:t> tin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về</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việc</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tiêm</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vacxin</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viêm</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phổi</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chủng</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mới</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bằng</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nhiều</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thứ</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ngôn</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ngữ</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khác</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nhau</a:t>
              </a:r>
              <a:r>
                <a:rPr lang="en-US" altLang="ja-JP" sz="800" dirty="0">
                  <a:latin typeface="Arial" panose="020B0604020202020204" pitchFamily="34" charset="0"/>
                  <a:ea typeface="游ゴシック" panose="020B0400000000000000" pitchFamily="50" charset="-128"/>
                  <a:cs typeface="Arial" panose="020B0604020202020204" pitchFamily="34" charset="0"/>
                </a:rPr>
                <a:t>.</a:t>
              </a:r>
              <a:endParaRPr kumimoji="1" sz="800" i="0" u="none" strike="noStrike" kern="1200" cap="none"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pic>
          <p:nvPicPr>
            <p:cNvPr id="5" name="図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11124" y="6007496"/>
              <a:ext cx="720000" cy="720000"/>
            </a:xfrm>
            <a:prstGeom prst="rect">
              <a:avLst/>
            </a:prstGeom>
            <a:ln>
              <a:solidFill>
                <a:schemeClr val="tx1"/>
              </a:solidFill>
            </a:ln>
          </p:spPr>
        </p:pic>
      </p:grpSp>
      <p:grpSp>
        <p:nvGrpSpPr>
          <p:cNvPr id="20" name="グループ化 19"/>
          <p:cNvGrpSpPr/>
          <p:nvPr/>
        </p:nvGrpSpPr>
        <p:grpSpPr>
          <a:xfrm>
            <a:off x="324346" y="5118100"/>
            <a:ext cx="6407561" cy="450214"/>
            <a:chOff x="276364" y="5411108"/>
            <a:chExt cx="6805610" cy="450214"/>
          </a:xfrm>
        </p:grpSpPr>
        <p:sp>
          <p:nvSpPr>
            <p:cNvPr id="43" name="object 11">
              <a:extLst>
                <a:ext uri="{FF2B5EF4-FFF2-40B4-BE49-F238E27FC236}">
                  <a16:creationId xmlns:a16="http://schemas.microsoft.com/office/drawing/2014/main" id="{D809166A-21E5-4BB0-85D4-93E08EB82351}"/>
                </a:ext>
              </a:extLst>
            </p:cNvPr>
            <p:cNvSpPr txBox="1"/>
            <p:nvPr/>
          </p:nvSpPr>
          <p:spPr>
            <a:xfrm>
              <a:off x="276364" y="5411108"/>
              <a:ext cx="6501144" cy="184666"/>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sz="1200" i="0" u="none" strike="noStrike" kern="1200" cap="none" normalizeH="0" baseline="0" noProof="0" dirty="0">
                  <a:ln>
                    <a:noFill/>
                  </a:ln>
                  <a:solidFill>
                    <a:srgbClr val="231F20"/>
                  </a:solidFill>
                  <a:effectLst/>
                  <a:uLnTx/>
                  <a:uFillTx/>
                  <a:latin typeface="Century" panose="02040604050505020304" pitchFamily="18" charset="0"/>
                  <a:ea typeface="HGPｺﾞｼｯｸE" panose="020B0900000000000000" pitchFamily="50" charset="-128"/>
                  <a:cs typeface="GothicMB101Pro-Heavy"/>
                </a:rPr>
                <a:t>◎</a:t>
              </a:r>
              <a:r>
                <a:rPr kumimoji="1" lang="en-US" sz="1200" i="0" u="none" strike="noStrike" kern="1200" cap="none" normalizeH="0" baseline="0" noProof="0" dirty="0">
                  <a:ln>
                    <a:noFill/>
                  </a:ln>
                  <a:solidFill>
                    <a:srgbClr val="231F20"/>
                  </a:solidFill>
                  <a:effectLst/>
                  <a:uLnTx/>
                  <a:uFillTx/>
                  <a:latin typeface="Century" panose="02040604050505020304" pitchFamily="18" charset="0"/>
                  <a:ea typeface="HGPｺﾞｼｯｸE" panose="020B0900000000000000" pitchFamily="50" charset="-128"/>
                  <a:cs typeface="GothicMB101Pro-Heavy"/>
                </a:rPr>
                <a:t> </a:t>
              </a:r>
              <a:r>
                <a:rPr lang="es-ES" altLang="ja-JP" sz="1200" b="1" dirty="0">
                  <a:solidFill>
                    <a:srgbClr val="231F20"/>
                  </a:solidFill>
                  <a:latin typeface="Century" panose="02040604050505020304" pitchFamily="18" charset="0"/>
                  <a:ea typeface="HGPｺﾞｼｯｸE" panose="020B0900000000000000" pitchFamily="50" charset="-128"/>
                  <a:cs typeface="GothicMB101Pro-Heavy"/>
                </a:rPr>
                <a:t>Tenga cuidado con las estafas relacionadas a la vacuna contra el Coronavirus</a:t>
              </a:r>
              <a:endParaRPr kumimoji="1" sz="1200" b="1" i="0" u="none" strike="noStrike" kern="1200" cap="none" normalizeH="0" baseline="0" noProof="0" dirty="0">
                <a:ln>
                  <a:noFill/>
                </a:ln>
                <a:solidFill>
                  <a:prstClr val="black"/>
                </a:solidFill>
                <a:effectLst/>
                <a:uLnTx/>
                <a:uFillTx/>
                <a:latin typeface="Century" panose="02040604050505020304" pitchFamily="18" charset="0"/>
                <a:ea typeface="HGPｺﾞｼｯｸE" panose="020B0900000000000000" pitchFamily="50" charset="-128"/>
                <a:cs typeface="GothicMB101Pro-Heavy"/>
              </a:endParaRPr>
            </a:p>
          </p:txBody>
        </p:sp>
        <p:sp>
          <p:nvSpPr>
            <p:cNvPr id="44" name="object 11">
              <a:extLst>
                <a:ext uri="{FF2B5EF4-FFF2-40B4-BE49-F238E27FC236}">
                  <a16:creationId xmlns:a16="http://schemas.microsoft.com/office/drawing/2014/main" id="{EEC6ECDD-3AB0-462F-BD7A-11BEA4594E8A}"/>
                </a:ext>
              </a:extLst>
            </p:cNvPr>
            <p:cNvSpPr txBox="1"/>
            <p:nvPr/>
          </p:nvSpPr>
          <p:spPr>
            <a:xfrm>
              <a:off x="284779" y="5675950"/>
              <a:ext cx="6797195" cy="185372"/>
            </a:xfrm>
            <a:prstGeom prst="rect">
              <a:avLst/>
            </a:prstGeom>
          </p:spPr>
          <p:txBody>
            <a:bodyPr vert="horz" wrap="square" lIns="0" tIns="0" rIns="0" bIns="0" rtlCol="0">
              <a:spAutoFit/>
            </a:bodyPr>
            <a:lstStyle/>
            <a:p>
              <a:pPr marL="37465" marR="5080" lvl="0" indent="155575" algn="l" defTabSz="914400" rtl="0" eaLnBrk="1" fontAlgn="auto" latinLnBrk="0" hangingPunct="1">
                <a:lnSpc>
                  <a:spcPct val="128800"/>
                </a:lnSpc>
                <a:spcBef>
                  <a:spcPts val="440"/>
                </a:spcBef>
                <a:spcAft>
                  <a:spcPts val="0"/>
                </a:spcAft>
                <a:buClrTx/>
                <a:buSzTx/>
                <a:buFontTx/>
                <a:buNone/>
                <a:tabLst/>
                <a:defRPr/>
              </a:pPr>
              <a:r>
                <a:rPr lang="es-ES" altLang="ja-JP" sz="1050" dirty="0">
                  <a:solidFill>
                    <a:srgbClr val="231F20"/>
                  </a:solidFill>
                  <a:latin typeface="Century" panose="02040604050505020304" pitchFamily="18" charset="0"/>
                  <a:ea typeface="游ゴシック Medium" panose="020B0500000000000000" pitchFamily="50" charset="-128"/>
                  <a:cs typeface="GothicMB101Pro-Medium"/>
                </a:rPr>
                <a:t>La ciudad no pide dinero o información personal por teléfono o vía e-mail para hacer la vacunación.</a:t>
              </a:r>
              <a:endParaRPr lang="en-US" altLang="ja-JP" sz="1050" dirty="0">
                <a:solidFill>
                  <a:srgbClr val="231F20"/>
                </a:solidFill>
                <a:latin typeface="Century" panose="02040604050505020304" pitchFamily="18" charset="0"/>
                <a:ea typeface="游ゴシック Medium" panose="020B0500000000000000" pitchFamily="50" charset="-128"/>
                <a:cs typeface="GothicMB101Pro-Medium"/>
              </a:endParaRPr>
            </a:p>
          </p:txBody>
        </p:sp>
      </p:grpSp>
      <p:sp>
        <p:nvSpPr>
          <p:cNvPr id="45" name="object 11">
            <a:extLst>
              <a:ext uri="{FF2B5EF4-FFF2-40B4-BE49-F238E27FC236}">
                <a16:creationId xmlns:a16="http://schemas.microsoft.com/office/drawing/2014/main" id="{D809166A-21E5-4BB0-85D4-93E08EB82351}"/>
              </a:ext>
            </a:extLst>
          </p:cNvPr>
          <p:cNvSpPr txBox="1"/>
          <p:nvPr/>
        </p:nvSpPr>
        <p:spPr>
          <a:xfrm>
            <a:off x="273050" y="5651500"/>
            <a:ext cx="6855757" cy="369332"/>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rgbClr val="231F20"/>
                </a:solidFill>
                <a:latin typeface="Century" panose="02040604050505020304" pitchFamily="18" charset="0"/>
                <a:ea typeface="HGPｺﾞｼｯｸE" panose="020B0900000000000000" pitchFamily="50" charset="-128"/>
                <a:cs typeface="GothicMB101Pro-Heavy"/>
              </a:rPr>
              <a:t>※</a:t>
            </a:r>
            <a:r>
              <a:rPr lang="es-ES" altLang="ja-JP" sz="1200" dirty="0">
                <a:solidFill>
                  <a:srgbClr val="231F20"/>
                </a:solidFill>
                <a:latin typeface="Century" panose="02040604050505020304" pitchFamily="18" charset="0"/>
                <a:ea typeface="HGPｺﾞｼｯｸE" panose="020B0900000000000000" pitchFamily="50" charset="-128"/>
                <a:cs typeface="GothicMB101Pro-Heavy"/>
              </a:rPr>
              <a:t>Si necesita interpretación de lenguaje de señas o por escritura resumida, contáctese   </a:t>
            </a:r>
          </a:p>
          <a:p>
            <a:pPr marL="12700" marR="0" lvl="0" indent="0" algn="l" defTabSz="914400" rtl="0" eaLnBrk="1" fontAlgn="auto" latinLnBrk="0" hangingPunct="1">
              <a:lnSpc>
                <a:spcPct val="100000"/>
              </a:lnSpc>
              <a:spcBef>
                <a:spcPts val="0"/>
              </a:spcBef>
              <a:spcAft>
                <a:spcPts val="0"/>
              </a:spcAft>
              <a:buClrTx/>
              <a:buSzTx/>
              <a:buFontTx/>
              <a:buNone/>
              <a:tabLst/>
              <a:defRPr/>
            </a:pPr>
            <a:r>
              <a:rPr lang="es-ES" altLang="ja-JP" sz="1200" dirty="0">
                <a:solidFill>
                  <a:srgbClr val="231F20"/>
                </a:solidFill>
                <a:latin typeface="Century" panose="02040604050505020304" pitchFamily="18" charset="0"/>
                <a:ea typeface="HGPｺﾞｼｯｸE" panose="020B0900000000000000" pitchFamily="50" charset="-128"/>
                <a:cs typeface="GothicMB101Pro-Heavy"/>
              </a:rPr>
              <a:t>    anticipadamente con el </a:t>
            </a:r>
            <a:r>
              <a:rPr lang="es-ES" altLang="ja-JP" sz="1200" dirty="0" smtClean="0">
                <a:solidFill>
                  <a:srgbClr val="231F20"/>
                </a:solidFill>
                <a:latin typeface="Century" panose="02040604050505020304" pitchFamily="18" charset="0"/>
                <a:ea typeface="HGPｺﾞｼｯｸE" panose="020B0900000000000000" pitchFamily="50" charset="-128"/>
                <a:cs typeface="GothicMB101Pro-Heavy"/>
              </a:rPr>
              <a:t>Departamento de Bienestar </a:t>
            </a:r>
            <a:r>
              <a:rPr lang="es-ES" altLang="ja-JP" sz="1200" dirty="0">
                <a:solidFill>
                  <a:srgbClr val="231F20"/>
                </a:solidFill>
                <a:latin typeface="Century" panose="02040604050505020304" pitchFamily="18" charset="0"/>
                <a:ea typeface="HGPｺﾞｼｯｸE" panose="020B0900000000000000" pitchFamily="50" charset="-128"/>
                <a:cs typeface="GothicMB101Pro-Heavy"/>
              </a:rPr>
              <a:t>para </a:t>
            </a:r>
            <a:r>
              <a:rPr lang="es-ES" altLang="ja-JP" sz="1200" dirty="0" smtClean="0">
                <a:solidFill>
                  <a:srgbClr val="231F20"/>
                </a:solidFill>
                <a:latin typeface="Century" panose="02040604050505020304" pitchFamily="18" charset="0"/>
                <a:ea typeface="HGPｺﾞｼｯｸE" panose="020B0900000000000000" pitchFamily="50" charset="-128"/>
                <a:cs typeface="GothicMB101Pro-Heavy"/>
              </a:rPr>
              <a:t>Discapacitados </a:t>
            </a:r>
            <a:r>
              <a:rPr lang="es-ES" altLang="ja-JP" sz="1200" i="1" dirty="0" smtClean="0">
                <a:solidFill>
                  <a:srgbClr val="231F20"/>
                </a:solidFill>
                <a:latin typeface="Century" panose="02040604050505020304" pitchFamily="18" charset="0"/>
                <a:ea typeface="HGPｺﾞｼｯｸE" panose="020B0900000000000000" pitchFamily="50" charset="-128"/>
                <a:cs typeface="GothicMB101Pro-Heavy"/>
              </a:rPr>
              <a:t>(Shougai Fukushi-ka).</a:t>
            </a:r>
            <a:endParaRPr kumimoji="1" sz="1200" i="1" u="none" strike="noStrike" kern="1200" cap="none" normalizeH="0" baseline="0" noProof="0" dirty="0">
              <a:ln>
                <a:noFill/>
              </a:ln>
              <a:solidFill>
                <a:prstClr val="black"/>
              </a:solidFill>
              <a:effectLst/>
              <a:uLnTx/>
              <a:uFillTx/>
              <a:latin typeface="Century" panose="02040604050505020304" pitchFamily="18" charset="0"/>
              <a:ea typeface="HGPｺﾞｼｯｸE" panose="020B0900000000000000" pitchFamily="50" charset="-128"/>
              <a:cs typeface="GothicMB101Pro-Heavy"/>
            </a:endParaRPr>
          </a:p>
        </p:txBody>
      </p:sp>
      <p:sp>
        <p:nvSpPr>
          <p:cNvPr id="47" name="object 11">
            <a:extLst>
              <a:ext uri="{FF2B5EF4-FFF2-40B4-BE49-F238E27FC236}">
                <a16:creationId xmlns:a16="http://schemas.microsoft.com/office/drawing/2014/main" id="{EEC6ECDD-3AB0-462F-BD7A-11BEA4594E8A}"/>
              </a:ext>
            </a:extLst>
          </p:cNvPr>
          <p:cNvSpPr txBox="1"/>
          <p:nvPr/>
        </p:nvSpPr>
        <p:spPr>
          <a:xfrm>
            <a:off x="217799" y="6108700"/>
            <a:ext cx="6989451" cy="161583"/>
          </a:xfrm>
          <a:prstGeom prst="rect">
            <a:avLst/>
          </a:prstGeom>
        </p:spPr>
        <p:txBody>
          <a:bodyPr vert="horz" wrap="square" lIns="0" tIns="0" rIns="0" bIns="0" rtlCol="0">
            <a:spAutoFit/>
          </a:bodyPr>
          <a:lstStyle/>
          <a:p>
            <a:pPr marL="37465" marR="5080" lvl="0" indent="155575">
              <a:spcBef>
                <a:spcPts val="440"/>
              </a:spcBef>
              <a:defRPr/>
            </a:pPr>
            <a:r>
              <a:rPr lang="pt-BR" altLang="ja-JP" sz="1050" dirty="0" err="1">
                <a:solidFill>
                  <a:prstClr val="black"/>
                </a:solidFill>
                <a:latin typeface="Century" panose="02040604050505020304" pitchFamily="18" charset="0"/>
                <a:ea typeface="游ゴシック" panose="020B0400000000000000" pitchFamily="50" charset="-128"/>
                <a:cs typeface="GothicMB101Pro-Medium"/>
              </a:rPr>
              <a:t>Tel</a:t>
            </a:r>
            <a:r>
              <a:rPr lang="es-419" altLang="ja-JP" sz="1050" dirty="0">
                <a:solidFill>
                  <a:prstClr val="black"/>
                </a:solidFill>
                <a:latin typeface="Century" panose="02040604050505020304" pitchFamily="18" charset="0"/>
                <a:ea typeface="游ゴシック" panose="020B0400000000000000" pitchFamily="50" charset="-128"/>
                <a:cs typeface="GothicMB101Pro-Medium"/>
              </a:rPr>
              <a:t>:</a:t>
            </a:r>
            <a:r>
              <a:rPr lang="ja-JP" altLang="en-US" sz="1050" dirty="0">
                <a:solidFill>
                  <a:prstClr val="black"/>
                </a:solidFill>
                <a:latin typeface="Century" panose="02040604050505020304" pitchFamily="18" charset="0"/>
                <a:ea typeface="游ゴシック" panose="020B0400000000000000" pitchFamily="50" charset="-128"/>
                <a:cs typeface="GothicMB101Pro-Medium"/>
              </a:rPr>
              <a:t> </a:t>
            </a:r>
            <a:r>
              <a:rPr lang="en-US" altLang="ja-JP" sz="1050" dirty="0">
                <a:solidFill>
                  <a:prstClr val="black"/>
                </a:solidFill>
                <a:latin typeface="Century" panose="02040604050505020304" pitchFamily="18" charset="0"/>
                <a:ea typeface="游ゴシック" panose="020B0400000000000000" pitchFamily="50" charset="-128"/>
                <a:cs typeface="GothicMB101Pro-Medium"/>
              </a:rPr>
              <a:t>059-354-8527</a:t>
            </a:r>
            <a:r>
              <a:rPr lang="ja-JP" altLang="en-US" sz="1050" dirty="0">
                <a:solidFill>
                  <a:prstClr val="black"/>
                </a:solidFill>
                <a:latin typeface="Century" panose="02040604050505020304" pitchFamily="18" charset="0"/>
                <a:ea typeface="游ゴシック" panose="020B0400000000000000" pitchFamily="50" charset="-128"/>
                <a:cs typeface="GothicMB101Pro-Medium"/>
              </a:rPr>
              <a:t>　</a:t>
            </a:r>
            <a:r>
              <a:rPr lang="en-US" altLang="ja-JP" sz="1050" dirty="0">
                <a:solidFill>
                  <a:prstClr val="black"/>
                </a:solidFill>
                <a:latin typeface="Century" panose="02040604050505020304" pitchFamily="18" charset="0"/>
                <a:ea typeface="游ゴシック" panose="020B0400000000000000" pitchFamily="50" charset="-128"/>
                <a:cs typeface="GothicMB101Pro-Medium"/>
              </a:rPr>
              <a:t>Fax</a:t>
            </a:r>
            <a:r>
              <a:rPr lang="es-419" altLang="ja-JP" sz="1050" dirty="0">
                <a:solidFill>
                  <a:prstClr val="black"/>
                </a:solidFill>
                <a:latin typeface="Century" panose="02040604050505020304" pitchFamily="18" charset="0"/>
                <a:ea typeface="游ゴシック" panose="020B0400000000000000" pitchFamily="50" charset="-128"/>
                <a:cs typeface="GothicMB101Pro-Medium"/>
              </a:rPr>
              <a:t>:</a:t>
            </a:r>
            <a:r>
              <a:rPr lang="ja-JP" altLang="en-US" sz="1050" dirty="0">
                <a:solidFill>
                  <a:prstClr val="black"/>
                </a:solidFill>
                <a:latin typeface="Century" panose="02040604050505020304" pitchFamily="18" charset="0"/>
                <a:ea typeface="游ゴシック" panose="020B0400000000000000" pitchFamily="50" charset="-128"/>
                <a:cs typeface="GothicMB101Pro-Medium"/>
              </a:rPr>
              <a:t> </a:t>
            </a:r>
            <a:r>
              <a:rPr lang="en-US" altLang="ja-JP" sz="1050" dirty="0">
                <a:solidFill>
                  <a:prstClr val="black"/>
                </a:solidFill>
                <a:latin typeface="Century" panose="02040604050505020304" pitchFamily="18" charset="0"/>
                <a:ea typeface="游ゴシック" panose="020B0400000000000000" pitchFamily="50" charset="-128"/>
                <a:cs typeface="GothicMB101Pro-Medium"/>
              </a:rPr>
              <a:t>059-354-3016</a:t>
            </a:r>
            <a:r>
              <a:rPr lang="ja-JP" altLang="en-US" sz="1050" dirty="0">
                <a:solidFill>
                  <a:prstClr val="black"/>
                </a:solidFill>
                <a:latin typeface="Century" panose="02040604050505020304" pitchFamily="18" charset="0"/>
                <a:ea typeface="游ゴシック" panose="020B0400000000000000" pitchFamily="50" charset="-128"/>
                <a:cs typeface="GothicMB101Pro-Medium"/>
              </a:rPr>
              <a:t>　</a:t>
            </a:r>
            <a:r>
              <a:rPr lang="en-US" altLang="ja-JP" sz="1050" dirty="0">
                <a:solidFill>
                  <a:prstClr val="black"/>
                </a:solidFill>
                <a:latin typeface="Century" panose="02040604050505020304" pitchFamily="18" charset="0"/>
                <a:ea typeface="游ゴシック" panose="020B0400000000000000" pitchFamily="50" charset="-128"/>
                <a:cs typeface="GothicMB101Pro-Medium"/>
              </a:rPr>
              <a:t>E-mail: syougaifukushi@city.yokkaichi.mie.jp</a:t>
            </a:r>
            <a:endParaRPr kumimoji="1" sz="1050" i="0" u="none" strike="noStrike" kern="1200" cap="none" normalizeH="0" baseline="0" noProof="0" dirty="0">
              <a:ln>
                <a:noFill/>
              </a:ln>
              <a:solidFill>
                <a:prstClr val="black"/>
              </a:solidFill>
              <a:effectLst/>
              <a:uLnTx/>
              <a:uFillTx/>
              <a:latin typeface="Century" panose="02040604050505020304" pitchFamily="18" charset="0"/>
              <a:ea typeface="游ゴシック" panose="020B0400000000000000" pitchFamily="50" charset="-128"/>
              <a:cs typeface="GothicMB101Pro-Medium"/>
            </a:endParaRPr>
          </a:p>
        </p:txBody>
      </p:sp>
      <p:grpSp>
        <p:nvGrpSpPr>
          <p:cNvPr id="17" name="グループ化 16"/>
          <p:cNvGrpSpPr/>
          <p:nvPr/>
        </p:nvGrpSpPr>
        <p:grpSpPr>
          <a:xfrm>
            <a:off x="273050" y="2415824"/>
            <a:ext cx="7133843" cy="2845799"/>
            <a:chOff x="99273" y="2334080"/>
            <a:chExt cx="7743472" cy="2800161"/>
          </a:xfrm>
        </p:grpSpPr>
        <p:grpSp>
          <p:nvGrpSpPr>
            <p:cNvPr id="11" name="グループ化 10"/>
            <p:cNvGrpSpPr/>
            <p:nvPr/>
          </p:nvGrpSpPr>
          <p:grpSpPr>
            <a:xfrm>
              <a:off x="99273" y="3882373"/>
              <a:ext cx="7723057" cy="1251868"/>
              <a:chOff x="99273" y="3882373"/>
              <a:chExt cx="7723057" cy="1251868"/>
            </a:xfrm>
          </p:grpSpPr>
          <p:sp>
            <p:nvSpPr>
              <p:cNvPr id="36" name="object 61"/>
              <p:cNvSpPr txBox="1"/>
              <p:nvPr/>
            </p:nvSpPr>
            <p:spPr>
              <a:xfrm>
                <a:off x="265770" y="4602837"/>
                <a:ext cx="6202307" cy="151420"/>
              </a:xfrm>
              <a:prstGeom prst="rect">
                <a:avLst/>
              </a:prstGeom>
            </p:spPr>
            <p:txBody>
              <a:bodyPr vert="horz" wrap="square" lIns="0" tIns="0" rIns="0" bIns="0" rtlCol="0">
                <a:spAutoFit/>
              </a:bodyPr>
              <a:lstStyle/>
              <a:p>
                <a:pPr marL="12700">
                  <a:lnSpc>
                    <a:spcPct val="100000"/>
                  </a:lnSpc>
                  <a:spcBef>
                    <a:spcPts val="685"/>
                  </a:spcBef>
                </a:pPr>
                <a:r>
                  <a:rPr lang="es-ES" altLang="ja-JP" sz="1000" dirty="0">
                    <a:latin typeface="Century" panose="02040604050505020304" pitchFamily="18" charset="0"/>
                  </a:rPr>
                  <a:t>Dirección del sitio web de navegación de la vacuna contra el coronavirus: https://v-sys.mhlw.go.jp</a:t>
                </a:r>
                <a:endParaRPr sz="1000" dirty="0">
                  <a:latin typeface="Century" panose="02040604050505020304" pitchFamily="18" charset="0"/>
                  <a:ea typeface="HGPｺﾞｼｯｸE" panose="020B0900000000000000" pitchFamily="50" charset="-128"/>
                  <a:cs typeface="KoburinaGoStdN-W6"/>
                </a:endParaRPr>
              </a:p>
            </p:txBody>
          </p:sp>
          <p:sp>
            <p:nvSpPr>
              <p:cNvPr id="37" name="object 218"/>
              <p:cNvSpPr>
                <a:spLocks noChangeAspect="1"/>
              </p:cNvSpPr>
              <p:nvPr/>
            </p:nvSpPr>
            <p:spPr>
              <a:xfrm>
                <a:off x="6931741" y="3882373"/>
                <a:ext cx="719990" cy="720000"/>
              </a:xfrm>
              <a:prstGeom prst="rect">
                <a:avLst/>
              </a:prstGeom>
              <a:blipFill>
                <a:blip r:embed="rId6" cstate="print"/>
                <a:stretch>
                  <a:fillRect/>
                </a:stretch>
              </a:blipFill>
            </p:spPr>
            <p:txBody>
              <a:bodyPr wrap="square" lIns="0" tIns="0" rIns="0" bIns="0" rtlCol="0"/>
              <a:lstStyle/>
              <a:p>
                <a:endParaRPr dirty="0"/>
              </a:p>
            </p:txBody>
          </p:sp>
          <p:sp>
            <p:nvSpPr>
              <p:cNvPr id="38" name="object 219"/>
              <p:cNvSpPr txBox="1"/>
              <p:nvPr/>
            </p:nvSpPr>
            <p:spPr>
              <a:xfrm>
                <a:off x="6691657" y="4635500"/>
                <a:ext cx="1130673" cy="498741"/>
              </a:xfrm>
              <a:prstGeom prst="rect">
                <a:avLst/>
              </a:prstGeom>
            </p:spPr>
            <p:txBody>
              <a:bodyPr vert="horz" wrap="square" lIns="0" tIns="0" rIns="0" bIns="0" rtlCol="0">
                <a:spAutoFit/>
              </a:bodyPr>
              <a:lstStyle/>
              <a:p>
                <a:pPr marL="253365" marR="5080" indent="-241300" algn="ctr">
                  <a:lnSpc>
                    <a:spcPct val="105000"/>
                  </a:lnSpc>
                  <a:spcBef>
                    <a:spcPts val="45"/>
                  </a:spcBef>
                </a:pPr>
                <a:r>
                  <a:rPr lang="es-ES" altLang="ja-JP" sz="800" dirty="0">
                    <a:latin typeface="Century" panose="02040604050505020304" pitchFamily="18" charset="0"/>
                  </a:rPr>
                  <a:t>Navegación de </a:t>
                </a:r>
              </a:p>
              <a:p>
                <a:pPr marL="253365" marR="5080" indent="-241300" algn="ctr">
                  <a:lnSpc>
                    <a:spcPct val="105000"/>
                  </a:lnSpc>
                  <a:spcBef>
                    <a:spcPts val="45"/>
                  </a:spcBef>
                </a:pPr>
                <a:r>
                  <a:rPr lang="es-ES" altLang="ja-JP" sz="800" dirty="0">
                    <a:latin typeface="Century" panose="02040604050505020304" pitchFamily="18" charset="0"/>
                  </a:rPr>
                  <a:t>vacunas contra el </a:t>
                </a:r>
              </a:p>
              <a:p>
                <a:pPr marL="253365" marR="5080" indent="-241300" algn="ctr">
                  <a:lnSpc>
                    <a:spcPct val="105000"/>
                  </a:lnSpc>
                  <a:spcBef>
                    <a:spcPts val="45"/>
                  </a:spcBef>
                </a:pPr>
                <a:r>
                  <a:rPr lang="es-ES" altLang="ja-JP" sz="800" dirty="0">
                    <a:latin typeface="Century" panose="02040604050505020304" pitchFamily="18" charset="0"/>
                  </a:rPr>
                  <a:t>Coronavirus</a:t>
                </a:r>
              </a:p>
              <a:p>
                <a:pPr marL="253365" marR="5080" indent="-241300" algn="ctr">
                  <a:lnSpc>
                    <a:spcPct val="105000"/>
                  </a:lnSpc>
                  <a:spcBef>
                    <a:spcPts val="45"/>
                  </a:spcBef>
                </a:pPr>
                <a:r>
                  <a:rPr lang="es-ES" altLang="ja-JP" sz="800" dirty="0">
                    <a:latin typeface="Century" panose="02040604050505020304" pitchFamily="18" charset="0"/>
                  </a:rPr>
                  <a:t>Código QR </a:t>
                </a:r>
                <a:endParaRPr sz="800" dirty="0">
                  <a:latin typeface="Century" panose="02040604050505020304" pitchFamily="18" charset="0"/>
                  <a:ea typeface="HGPｺﾞｼｯｸE" panose="020B0900000000000000" pitchFamily="50" charset="-128"/>
                  <a:cs typeface="KoburinaGoStdN-W6"/>
                </a:endParaRPr>
              </a:p>
            </p:txBody>
          </p:sp>
          <p:sp>
            <p:nvSpPr>
              <p:cNvPr id="39" name="正方形/長方形 38">
                <a:extLst>
                  <a:ext uri="{FF2B5EF4-FFF2-40B4-BE49-F238E27FC236}">
                    <a16:creationId xmlns:a16="http://schemas.microsoft.com/office/drawing/2014/main" id="{DA57E693-1A8C-46AC-B32E-BA3FEC50868D}"/>
                  </a:ext>
                </a:extLst>
              </p:cNvPr>
              <p:cNvSpPr/>
              <p:nvPr/>
            </p:nvSpPr>
            <p:spPr>
              <a:xfrm>
                <a:off x="512832" y="4076211"/>
                <a:ext cx="4879993" cy="466940"/>
              </a:xfrm>
              <a:prstGeom prst="rect">
                <a:avLst/>
              </a:prstGeom>
              <a:solidFill>
                <a:srgbClr val="002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object 61">
                <a:extLst>
                  <a:ext uri="{FF2B5EF4-FFF2-40B4-BE49-F238E27FC236}">
                    <a16:creationId xmlns:a16="http://schemas.microsoft.com/office/drawing/2014/main" id="{B55D8A60-BB4B-4520-879B-61686B48DEE9}"/>
                  </a:ext>
                </a:extLst>
              </p:cNvPr>
              <p:cNvSpPr txBox="1"/>
              <p:nvPr/>
            </p:nvSpPr>
            <p:spPr bwMode="white">
              <a:xfrm>
                <a:off x="99273" y="4168261"/>
                <a:ext cx="5461070" cy="315460"/>
              </a:xfrm>
              <a:prstGeom prst="rect">
                <a:avLst/>
              </a:prstGeom>
            </p:spPr>
            <p:txBody>
              <a:bodyPr vert="horz" wrap="square" lIns="0" tIns="0" rIns="0" bIns="0" rtlCol="0">
                <a:spAutoFit/>
              </a:bodyPr>
              <a:lstStyle/>
              <a:p>
                <a:pPr marL="494665">
                  <a:lnSpc>
                    <a:spcPts val="1000"/>
                  </a:lnSpc>
                  <a:spcBef>
                    <a:spcPts val="450"/>
                  </a:spcBef>
                </a:pPr>
                <a:r>
                  <a:rPr lang="es-ES" altLang="ja-JP" sz="1050" dirty="0">
                    <a:solidFill>
                      <a:schemeClr val="bg1"/>
                    </a:solidFill>
                    <a:latin typeface="Century" panose="02040604050505020304" pitchFamily="18" charset="0"/>
                  </a:rPr>
                  <a:t>Para más información, consulte el </a:t>
                </a:r>
                <a:r>
                  <a:rPr lang="es-ES" altLang="ja-JP" sz="1050" dirty="0">
                    <a:solidFill>
                      <a:srgbClr val="FFFF00"/>
                    </a:solidFill>
                    <a:latin typeface="Century" panose="02040604050505020304" pitchFamily="18" charset="0"/>
                  </a:rPr>
                  <a:t>Sitio web de Información General</a:t>
                </a:r>
              </a:p>
              <a:p>
                <a:pPr marL="494665">
                  <a:lnSpc>
                    <a:spcPts val="1000"/>
                  </a:lnSpc>
                  <a:spcBef>
                    <a:spcPts val="450"/>
                  </a:spcBef>
                </a:pPr>
                <a:r>
                  <a:rPr lang="es-ES" altLang="ja-JP" sz="1050" dirty="0">
                    <a:solidFill>
                      <a:srgbClr val="FFFF00"/>
                    </a:solidFill>
                    <a:latin typeface="Century" panose="02040604050505020304" pitchFamily="18" charset="0"/>
                  </a:rPr>
                  <a:t>de Navegación de Vacunas contra el Coronavirus </a:t>
                </a:r>
                <a:r>
                  <a:rPr lang="es-ES" altLang="ja-JP" sz="1050" dirty="0">
                    <a:solidFill>
                      <a:schemeClr val="bg1"/>
                    </a:solidFill>
                    <a:latin typeface="Century" panose="02040604050505020304" pitchFamily="18" charset="0"/>
                  </a:rPr>
                  <a:t>de la derecha.</a:t>
                </a:r>
                <a:endParaRPr lang="ja-JP" altLang="en-US" sz="1050" spc="50" dirty="0">
                  <a:solidFill>
                    <a:schemeClr val="bg1"/>
                  </a:solidFill>
                  <a:latin typeface="Century" panose="02040604050505020304" pitchFamily="18" charset="0"/>
                  <a:ea typeface="HGPｺﾞｼｯｸE" panose="020B0900000000000000" pitchFamily="50" charset="-128"/>
                  <a:cs typeface="KoburinaGoStdN-W6"/>
                </a:endParaRPr>
              </a:p>
            </p:txBody>
          </p:sp>
          <p:sp>
            <p:nvSpPr>
              <p:cNvPr id="41" name="object 61">
                <a:extLst>
                  <a:ext uri="{FF2B5EF4-FFF2-40B4-BE49-F238E27FC236}">
                    <a16:creationId xmlns:a16="http://schemas.microsoft.com/office/drawing/2014/main" id="{80BE3FD9-C33F-4CE8-95A0-A3356AE2AEF6}"/>
                  </a:ext>
                </a:extLst>
              </p:cNvPr>
              <p:cNvSpPr txBox="1"/>
              <p:nvPr/>
            </p:nvSpPr>
            <p:spPr>
              <a:xfrm>
                <a:off x="1174526" y="4765327"/>
                <a:ext cx="3791132" cy="151420"/>
              </a:xfrm>
              <a:prstGeom prst="rect">
                <a:avLst/>
              </a:prstGeom>
            </p:spPr>
            <p:txBody>
              <a:bodyPr vert="horz" wrap="square" lIns="0" tIns="0" rIns="0" bIns="0" rtlCol="0">
                <a:spAutoFit/>
              </a:bodyPr>
              <a:lstStyle/>
              <a:p>
                <a:pPr marL="67945">
                  <a:lnSpc>
                    <a:spcPct val="100000"/>
                  </a:lnSpc>
                  <a:spcBef>
                    <a:spcPts val="215"/>
                  </a:spcBef>
                </a:pPr>
                <a:r>
                  <a:rPr sz="1000" spc="-50" dirty="0">
                    <a:solidFill>
                      <a:srgbClr val="231F20"/>
                    </a:solidFill>
                    <a:latin typeface="Century" panose="02040604050505020304" pitchFamily="18" charset="0"/>
                    <a:ea typeface="游ゴシック" panose="020B0400000000000000" pitchFamily="50" charset="-128"/>
                    <a:cs typeface="KoburinaGoStdN-W3"/>
                  </a:rPr>
                  <a:t>※</a:t>
                </a:r>
                <a:r>
                  <a:rPr lang="en-US" sz="1000" spc="-50" dirty="0">
                    <a:solidFill>
                      <a:srgbClr val="231F20"/>
                    </a:solidFill>
                    <a:latin typeface="Century" panose="02040604050505020304" pitchFamily="18" charset="0"/>
                    <a:ea typeface="游ゴシック" panose="020B0400000000000000" pitchFamily="50" charset="-128"/>
                    <a:cs typeface="KoburinaGoStdN-W3"/>
                  </a:rPr>
                  <a:t> </a:t>
                </a:r>
                <a:r>
                  <a:rPr lang="es-ES" altLang="ja-JP" sz="1000" dirty="0">
                    <a:latin typeface="Century" panose="02040604050505020304" pitchFamily="18" charset="0"/>
                  </a:rPr>
                  <a:t>No es posible hacer las reservas directamente por aquí</a:t>
                </a:r>
                <a:endParaRPr sz="1000" spc="-50" dirty="0">
                  <a:latin typeface="Century" panose="02040604050505020304" pitchFamily="18" charset="0"/>
                  <a:ea typeface="游ゴシック" panose="020B0400000000000000" pitchFamily="50" charset="-128"/>
                  <a:cs typeface="KoburinaGoStdN-W3"/>
                </a:endParaRPr>
              </a:p>
            </p:txBody>
          </p:sp>
        </p:grpSp>
        <p:grpSp>
          <p:nvGrpSpPr>
            <p:cNvPr id="10" name="グループ化 9"/>
            <p:cNvGrpSpPr/>
            <p:nvPr/>
          </p:nvGrpSpPr>
          <p:grpSpPr>
            <a:xfrm>
              <a:off x="163551" y="2334080"/>
              <a:ext cx="7679194" cy="359298"/>
              <a:chOff x="163551" y="2334080"/>
              <a:chExt cx="7679194" cy="359298"/>
            </a:xfrm>
          </p:grpSpPr>
          <p:sp>
            <p:nvSpPr>
              <p:cNvPr id="26" name="object 11">
                <a:extLst>
                  <a:ext uri="{FF2B5EF4-FFF2-40B4-BE49-F238E27FC236}">
                    <a16:creationId xmlns:a16="http://schemas.microsoft.com/office/drawing/2014/main" id="{1E554931-99DC-47F1-8C57-2058638D7398}"/>
                  </a:ext>
                </a:extLst>
              </p:cNvPr>
              <p:cNvSpPr txBox="1"/>
              <p:nvPr/>
            </p:nvSpPr>
            <p:spPr>
              <a:xfrm>
                <a:off x="163551" y="2334080"/>
                <a:ext cx="7679194" cy="181705"/>
              </a:xfrm>
              <a:prstGeom prst="rect">
                <a:avLst/>
              </a:prstGeom>
            </p:spPr>
            <p:txBody>
              <a:bodyPr vert="horz" wrap="square" lIns="0" tIns="0" rIns="0" bIns="0" rtlCol="0">
                <a:spAutoFit/>
              </a:bodyPr>
              <a:lstStyle/>
              <a:p>
                <a:pPr marL="12700" lvl="0">
                  <a:defRPr/>
                </a:pPr>
                <a:r>
                  <a:rPr kumimoji="1" lang="ja-JP" altLang="en-US" sz="1200" i="0" u="none" strike="noStrike" kern="1200" cap="none" normalizeH="0" baseline="0" noProof="0" dirty="0">
                    <a:ln>
                      <a:noFill/>
                    </a:ln>
                    <a:solidFill>
                      <a:srgbClr val="231F20"/>
                    </a:solidFill>
                    <a:effectLst/>
                    <a:uLnTx/>
                    <a:uFillTx/>
                    <a:latin typeface="HGPｺﾞｼｯｸE" panose="020B0900000000000000" pitchFamily="50" charset="-128"/>
                    <a:ea typeface="HGPｺﾞｼｯｸE" panose="020B0900000000000000" pitchFamily="50" charset="-128"/>
                    <a:cs typeface="GothicMB101Pro-Heavy"/>
                  </a:rPr>
                  <a:t>◎</a:t>
                </a:r>
                <a:r>
                  <a:rPr kumimoji="1" lang="es-419" sz="1200" b="1" i="0" u="none" strike="noStrike" kern="1200" cap="none" normalizeH="0" baseline="0" noProof="0" dirty="0">
                    <a:ln>
                      <a:noFill/>
                    </a:ln>
                    <a:solidFill>
                      <a:srgbClr val="231F20"/>
                    </a:solidFill>
                    <a:effectLst/>
                    <a:uLnTx/>
                    <a:uFillTx/>
                    <a:latin typeface="Century" panose="02040604050505020304" pitchFamily="18" charset="0"/>
                    <a:ea typeface="HGPｺﾞｼｯｸE" panose="020B0900000000000000" pitchFamily="50" charset="-128"/>
                    <a:cs typeface="GothicMB101Pro-Heavy"/>
                  </a:rPr>
                  <a:t> </a:t>
                </a:r>
                <a:r>
                  <a:rPr lang="es-ES" altLang="ja-JP" sz="1200" b="1" dirty="0" smtClean="0">
                    <a:latin typeface="Century" panose="02040604050505020304" pitchFamily="18" charset="0"/>
                  </a:rPr>
                  <a:t>Sobre </a:t>
                </a:r>
                <a:r>
                  <a:rPr lang="es-ES" altLang="ja-JP" sz="1200" b="1" dirty="0">
                    <a:latin typeface="Century" panose="02040604050505020304" pitchFamily="18" charset="0"/>
                  </a:rPr>
                  <a:t>la </a:t>
                </a:r>
                <a:r>
                  <a:rPr lang="es-ES" altLang="ja-JP" sz="1200" b="1" dirty="0" smtClean="0">
                    <a:latin typeface="Century" panose="02040604050505020304" pitchFamily="18" charset="0"/>
                  </a:rPr>
                  <a:t>vacunación que </a:t>
                </a:r>
                <a:r>
                  <a:rPr lang="es-ES" altLang="ja-JP" sz="1200" b="1" dirty="0">
                    <a:latin typeface="Century" panose="02040604050505020304" pitchFamily="18" charset="0"/>
                  </a:rPr>
                  <a:t>no sea el lugar (dirección) donde se encuentra </a:t>
                </a:r>
                <a:r>
                  <a:rPr lang="es-ES" altLang="ja-JP" sz="1200" b="1" dirty="0" smtClean="0">
                    <a:latin typeface="Century" panose="02040604050505020304" pitchFamily="18" charset="0"/>
                  </a:rPr>
                  <a:t>registrado </a:t>
                </a:r>
                <a:endParaRPr kumimoji="1" sz="1200" b="1" i="0" u="none" strike="noStrike" kern="1200" cap="none" normalizeH="0" baseline="0" noProof="0" dirty="0">
                  <a:ln>
                    <a:noFill/>
                  </a:ln>
                  <a:solidFill>
                    <a:prstClr val="black"/>
                  </a:solidFill>
                  <a:effectLst/>
                  <a:uLnTx/>
                  <a:uFillTx/>
                  <a:latin typeface="Century" panose="02040604050505020304" pitchFamily="18" charset="0"/>
                  <a:ea typeface="HGPｺﾞｼｯｸE" panose="020B0900000000000000" pitchFamily="50" charset="-128"/>
                  <a:cs typeface="GothicMB101Pro-Heavy"/>
                </a:endParaRPr>
              </a:p>
            </p:txBody>
          </p:sp>
          <p:sp>
            <p:nvSpPr>
              <p:cNvPr id="27" name="object 11">
                <a:extLst>
                  <a:ext uri="{FF2B5EF4-FFF2-40B4-BE49-F238E27FC236}">
                    <a16:creationId xmlns:a16="http://schemas.microsoft.com/office/drawing/2014/main" id="{D46F5954-4A84-479E-A952-B39428273776}"/>
                  </a:ext>
                </a:extLst>
              </p:cNvPr>
              <p:cNvSpPr txBox="1"/>
              <p:nvPr/>
            </p:nvSpPr>
            <p:spPr>
              <a:xfrm>
                <a:off x="225790" y="2541958"/>
                <a:ext cx="6948591" cy="151420"/>
              </a:xfrm>
              <a:prstGeom prst="rect">
                <a:avLst/>
              </a:prstGeom>
            </p:spPr>
            <p:txBody>
              <a:bodyPr vert="horz" wrap="square" lIns="0" tIns="12700" rIns="0" bIns="0" rtlCol="0">
                <a:spAutoFit/>
              </a:bodyPr>
              <a:lstStyle/>
              <a:p>
                <a:pPr marL="25400" marR="0" lvl="0" indent="0" algn="l" defTabSz="914400" rtl="0" eaLnBrk="1" fontAlgn="auto" latinLnBrk="0" hangingPunct="1">
                  <a:lnSpc>
                    <a:spcPts val="1100"/>
                  </a:lnSpc>
                  <a:spcBef>
                    <a:spcPts val="680"/>
                  </a:spcBef>
                  <a:spcAft>
                    <a:spcPts val="0"/>
                  </a:spcAft>
                  <a:buClrTx/>
                  <a:buSzTx/>
                  <a:buFontTx/>
                  <a:buNone/>
                  <a:tabLst/>
                  <a:defRPr/>
                </a:pPr>
                <a:endParaRPr kumimoji="1" lang="en-US" sz="1050" i="0" u="none" strike="noStrike" kern="1200" cap="none" normalizeH="0" baseline="0" noProof="0" dirty="0">
                  <a:ln>
                    <a:noFill/>
                  </a:ln>
                  <a:solidFill>
                    <a:prstClr val="black"/>
                  </a:solidFill>
                  <a:effectLst/>
                  <a:uLnTx/>
                  <a:uFillTx/>
                  <a:latin typeface="Century" panose="02040604050505020304" pitchFamily="18" charset="0"/>
                  <a:ea typeface="游ゴシック Medium" panose="020B0500000000000000" pitchFamily="50" charset="-128"/>
                  <a:cs typeface="GothicMB101Pro-Medium"/>
                </a:endParaRPr>
              </a:p>
            </p:txBody>
          </p:sp>
        </p:grpSp>
      </p:grpSp>
      <p:sp>
        <p:nvSpPr>
          <p:cNvPr id="22" name="右矢印 21"/>
          <p:cNvSpPr/>
          <p:nvPr/>
        </p:nvSpPr>
        <p:spPr>
          <a:xfrm>
            <a:off x="5595108" y="4158083"/>
            <a:ext cx="469142" cy="406224"/>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左大かっこ 22"/>
          <p:cNvSpPr/>
          <p:nvPr/>
        </p:nvSpPr>
        <p:spPr>
          <a:xfrm>
            <a:off x="347288" y="2731704"/>
            <a:ext cx="101621" cy="1367003"/>
          </a:xfrm>
          <a:prstGeom prst="leftBracket">
            <a:avLst>
              <a:gd name="adj" fmla="val 10297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左大かっこ 47"/>
          <p:cNvSpPr/>
          <p:nvPr/>
        </p:nvSpPr>
        <p:spPr>
          <a:xfrm>
            <a:off x="347289" y="482987"/>
            <a:ext cx="82804" cy="1821966"/>
          </a:xfrm>
          <a:prstGeom prst="leftBracket">
            <a:avLst>
              <a:gd name="adj" fmla="val 10297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Rectangle 6">
            <a:extLst>
              <a:ext uri="{FF2B5EF4-FFF2-40B4-BE49-F238E27FC236}">
                <a16:creationId xmlns:a16="http://schemas.microsoft.com/office/drawing/2014/main" id="{407B13EF-4EF3-4DF2-ABB4-5FC63FF6C9A4}"/>
              </a:ext>
            </a:extLst>
          </p:cNvPr>
          <p:cNvSpPr>
            <a:spLocks noChangeArrowheads="1"/>
          </p:cNvSpPr>
          <p:nvPr/>
        </p:nvSpPr>
        <p:spPr bwMode="auto">
          <a:xfrm>
            <a:off x="499719" y="590953"/>
            <a:ext cx="11449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dirty="0">
              <a:ln>
                <a:noFill/>
              </a:ln>
              <a:solidFill>
                <a:schemeClr val="tx1"/>
              </a:solidFill>
              <a:effectLst/>
              <a:latin typeface="Arial" panose="020B0604020202020204" pitchFamily="34" charset="0"/>
            </a:endParaRPr>
          </a:p>
        </p:txBody>
      </p:sp>
      <p:sp>
        <p:nvSpPr>
          <p:cNvPr id="51" name="Rectangle 8">
            <a:extLst>
              <a:ext uri="{FF2B5EF4-FFF2-40B4-BE49-F238E27FC236}">
                <a16:creationId xmlns:a16="http://schemas.microsoft.com/office/drawing/2014/main" id="{6E6BEBFF-EC17-4D90-AF65-7E65DE6A0684}"/>
              </a:ext>
            </a:extLst>
          </p:cNvPr>
          <p:cNvSpPr>
            <a:spLocks noChangeArrowheads="1"/>
          </p:cNvSpPr>
          <p:nvPr/>
        </p:nvSpPr>
        <p:spPr bwMode="auto">
          <a:xfrm>
            <a:off x="0" y="457200"/>
            <a:ext cx="75565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53" name="テキスト ボックス 52">
            <a:extLst>
              <a:ext uri="{FF2B5EF4-FFF2-40B4-BE49-F238E27FC236}">
                <a16:creationId xmlns:a16="http://schemas.microsoft.com/office/drawing/2014/main" id="{BA8E1F3E-D1B6-464E-B598-172AA795811C}"/>
              </a:ext>
            </a:extLst>
          </p:cNvPr>
          <p:cNvSpPr txBox="1"/>
          <p:nvPr/>
        </p:nvSpPr>
        <p:spPr>
          <a:xfrm>
            <a:off x="373455" y="447928"/>
            <a:ext cx="6681395" cy="1546577"/>
          </a:xfrm>
          <a:prstGeom prst="rect">
            <a:avLst/>
          </a:prstGeom>
          <a:noFill/>
        </p:spPr>
        <p:txBody>
          <a:bodyPr wrap="square">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Para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recibir</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la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vacuna</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se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requiere</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de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su</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consentimiento</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Llene</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el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cuestionario</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con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anticipación</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y sin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dejar</a:t>
            </a:r>
            <a:r>
              <a:rPr kumimoji="0" lang="en-US" altLang="ja-JP" sz="1050" dirty="0">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nada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en</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blanco</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a:t>
            </a:r>
            <a:endParaRPr kumimoji="0" lang="en-US" altLang="ja-JP" sz="1050" b="0" i="0" u="none" strike="noStrike" cap="none" normalizeH="0" baseline="0" dirty="0">
              <a:ln>
                <a:noFill/>
              </a:ln>
              <a:solidFill>
                <a:schemeClr val="tx1"/>
              </a:solidFill>
              <a:effectLst/>
              <a:latin typeface="Century" panose="02040604050505020304" pitchFamily="18"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Mídase</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la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temperatura</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en</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casa,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si</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tiene</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fiebre</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o no se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siente</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bien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físicamente</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absténgase</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en</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s-PE"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vacunarse </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e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informe</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al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lugar</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donde</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hizo</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su</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reservación</a:t>
            </a:r>
            <a:r>
              <a:rPr kumimoji="0" lang="en-US" altLang="ja-JP" sz="1050" dirty="0">
                <a:latin typeface="Century" panose="02040604050505020304" pitchFamily="18" charset="0"/>
                <a:ea typeface="游明朝" panose="02020400000000000000" pitchFamily="18" charset="-128"/>
                <a:cs typeface="Times New Roman" panose="02020603050405020304" pitchFamily="18" charset="0"/>
              </a:rPr>
              <a:t>.</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endParaRPr kumimoji="0" lang="en-US" altLang="ja-JP" sz="1050" b="0" i="0" u="none" strike="noStrike" cap="none" normalizeH="0" baseline="0" dirty="0">
              <a:ln>
                <a:noFill/>
              </a:ln>
              <a:solidFill>
                <a:schemeClr val="tx1"/>
              </a:solidFill>
              <a:effectLst/>
              <a:latin typeface="Century" panose="02040604050505020304" pitchFamily="18"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Los cupones incluidos </a:t>
            </a:r>
            <a:r>
              <a:rPr kumimoji="0" lang="es-E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aquí están en una </a:t>
            </a:r>
            <a:r>
              <a:rPr kumimoji="0" lang="es-PE"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sola hoja</a:t>
            </a:r>
            <a:r>
              <a:rPr kumimoji="0" lang="es-E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que corresponden tanto a </a:t>
            </a:r>
            <a:r>
              <a:rPr kumimoji="0" lang="es-E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las dos vacunas </a:t>
            </a:r>
            <a:r>
              <a:rPr kumimoji="0" lang="es-E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como a las dos certificaciones de vacunación ya puestas. Para cada vacunación</a:t>
            </a:r>
            <a:r>
              <a:rPr kumimoji="0" lang="es-ES" altLang="ja-JP" sz="1050" b="0" i="0" u="none" strike="noStrike" cap="none" normalizeH="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d</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eberá traerlo así como está sin cortarlos.</a:t>
            </a:r>
            <a:endParaRPr kumimoji="0" lang="es-ES" altLang="ja-JP" sz="1050" b="0" i="0" u="none" strike="noStrike" cap="none" normalizeH="0" baseline="0" dirty="0">
              <a:ln>
                <a:noFill/>
              </a:ln>
              <a:solidFill>
                <a:schemeClr val="tx1"/>
              </a:solidFill>
              <a:effectLst/>
              <a:latin typeface="Century" panose="02040604050505020304" pitchFamily="18"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Este aviso de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este</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s-MX"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sobre</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es</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un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documento</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muy</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importante</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en</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el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momento</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de la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reservación</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y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también</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en</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el </a:t>
            </a:r>
            <a:r>
              <a:rPr kumimoji="0" lang="en-US" altLang="ja-JP" sz="1050" b="0" i="0" u="none" strike="noStrike" cap="none" normalizeH="0" baseline="0" dirty="0" err="1">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momento</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 de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vacunarse</a:t>
            </a:r>
            <a:r>
              <a:rPr kumimoji="0" lang="en-US" altLang="ja-JP" sz="1050" b="0" i="0" u="none" strike="noStrike" cap="none" normalizeH="0" baseline="0" dirty="0"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a:t>
            </a:r>
            <a:endParaRPr kumimoji="0" lang="en-US" altLang="ja-JP" sz="1050" dirty="0">
              <a:latin typeface="Century" panose="02040604050505020304" pitchFamily="18" charset="0"/>
            </a:endParaRPr>
          </a:p>
        </p:txBody>
      </p:sp>
      <p:sp>
        <p:nvSpPr>
          <p:cNvPr id="54" name="テキスト ボックス 53">
            <a:extLst>
              <a:ext uri="{FF2B5EF4-FFF2-40B4-BE49-F238E27FC236}">
                <a16:creationId xmlns:a16="http://schemas.microsoft.com/office/drawing/2014/main" id="{397A2694-8DFB-42A7-946B-20C1272FC3D0}"/>
              </a:ext>
            </a:extLst>
          </p:cNvPr>
          <p:cNvSpPr txBox="1"/>
          <p:nvPr/>
        </p:nvSpPr>
        <p:spPr>
          <a:xfrm>
            <a:off x="580093" y="1917700"/>
            <a:ext cx="6474757" cy="415498"/>
          </a:xfrm>
          <a:prstGeom prst="rect">
            <a:avLst/>
          </a:prstGeom>
          <a:noFill/>
        </p:spPr>
        <p:txBody>
          <a:bodyPr wrap="square" rtlCol="0">
            <a:spAutoFit/>
          </a:bodyPr>
          <a:lstStyle/>
          <a:p>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En caso de perderlo, demorará bastante </a:t>
            </a:r>
            <a:r>
              <a:rPr kumimoji="0" lang="es-ES" altLang="ja-JP" sz="1050" dirty="0">
                <a:latin typeface="Century" panose="02040604050505020304" pitchFamily="18" charset="0"/>
                <a:ea typeface="游明朝" panose="02020400000000000000" pitchFamily="18" charset="-128"/>
                <a:cs typeface="Times New Roman" panose="02020603050405020304" pitchFamily="18" charset="0"/>
              </a:rPr>
              <a:t>tiempo volver a emitirlo. Por lo tanto, es posible que no pueda vacunarse en la fecha </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deseada. Tenga </a:t>
            </a:r>
            <a:r>
              <a:rPr kumimoji="0" lang="es-ES" altLang="ja-JP" sz="1050" dirty="0">
                <a:latin typeface="Century" panose="02040604050505020304" pitchFamily="18" charset="0"/>
                <a:ea typeface="游明朝" panose="02020400000000000000" pitchFamily="18" charset="-128"/>
                <a:cs typeface="Times New Roman" panose="02020603050405020304" pitchFamily="18" charset="0"/>
              </a:rPr>
              <a:t>cuidado </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en no </a:t>
            </a:r>
            <a:r>
              <a:rPr kumimoji="0" lang="en-US" altLang="ja-JP" sz="1050" b="0" i="0" u="none" strike="noStrike" cap="none" normalizeH="0" baseline="0" dirty="0" err="1" smtClean="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extraviarlo</a:t>
            </a:r>
            <a:r>
              <a:rPr kumimoji="0" lang="en-US" altLang="ja-JP" sz="1050" b="0" i="0" u="none" strike="noStrike" cap="none" normalizeH="0" baseline="0" dirty="0">
                <a:ln>
                  <a:noFill/>
                </a:ln>
                <a:solidFill>
                  <a:schemeClr val="tx1"/>
                </a:solidFill>
                <a:effectLst/>
                <a:latin typeface="Century" panose="02040604050505020304" pitchFamily="18" charset="0"/>
                <a:ea typeface="游明朝" panose="02020400000000000000" pitchFamily="18" charset="-128"/>
                <a:cs typeface="Times New Roman" panose="02020603050405020304" pitchFamily="18" charset="0"/>
              </a:rPr>
              <a:t>.</a:t>
            </a:r>
            <a:endParaRPr kumimoji="0" lang="en-US" altLang="ja-JP" sz="1050" b="0" i="0" u="none" strike="noStrike" cap="none" normalizeH="0" baseline="0" dirty="0">
              <a:ln>
                <a:noFill/>
              </a:ln>
              <a:solidFill>
                <a:schemeClr val="tx1"/>
              </a:solidFill>
              <a:effectLst/>
              <a:latin typeface="Century" panose="02040604050505020304" pitchFamily="18" charset="0"/>
            </a:endParaRPr>
          </a:p>
        </p:txBody>
      </p:sp>
      <p:sp>
        <p:nvSpPr>
          <p:cNvPr id="55" name="Rectangle 10">
            <a:extLst>
              <a:ext uri="{FF2B5EF4-FFF2-40B4-BE49-F238E27FC236}">
                <a16:creationId xmlns:a16="http://schemas.microsoft.com/office/drawing/2014/main" id="{C91CF044-1F73-4693-B519-6C80C4C796A8}"/>
              </a:ext>
            </a:extLst>
          </p:cNvPr>
          <p:cNvSpPr>
            <a:spLocks noChangeArrowheads="1"/>
          </p:cNvSpPr>
          <p:nvPr/>
        </p:nvSpPr>
        <p:spPr bwMode="auto">
          <a:xfrm>
            <a:off x="403449" y="2720537"/>
            <a:ext cx="658055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171450" lvl="0" indent="-171450" eaLnBrk="0" fontAlgn="base" hangingPunct="0">
              <a:spcBef>
                <a:spcPct val="0"/>
              </a:spcBef>
              <a:spcAft>
                <a:spcPct val="0"/>
              </a:spcAft>
              <a:buFont typeface="Arial" panose="020B0604020202020204" pitchFamily="34" charset="0"/>
              <a:buChar char="•"/>
            </a:pPr>
            <a:r>
              <a:rPr kumimoji="0" lang="es-ES" altLang="ja-JP" sz="1050" dirty="0">
                <a:latin typeface="Century" panose="02040604050505020304" pitchFamily="18" charset="0"/>
                <a:ea typeface="游明朝" panose="02020400000000000000" pitchFamily="18" charset="-128"/>
                <a:cs typeface="Times New Roman" panose="02020603050405020304" pitchFamily="18" charset="0"/>
              </a:rPr>
              <a:t>Aquellos que reciban la vacuna en una institución o centro médico donde estén hospitalizados o ingresados </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 </a:t>
            </a:r>
            <a:r>
              <a:rPr kumimoji="0" lang="pt-BR" altLang="ja-JP" sz="1050" dirty="0" smtClean="0">
                <a:latin typeface="Century" panose="02040604050505020304" pitchFamily="18" charset="0"/>
                <a:ea typeface="游明朝" panose="02020400000000000000" pitchFamily="18" charset="-128"/>
                <a:cs typeface="Times New Roman" panose="02020603050405020304" pitchFamily="18" charset="0"/>
              </a:rPr>
              <a:t>→</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Consulte </a:t>
            </a:r>
            <a:r>
              <a:rPr kumimoji="0" lang="es-ES" altLang="ja-JP" sz="1050" dirty="0">
                <a:latin typeface="Century" panose="02040604050505020304" pitchFamily="18" charset="0"/>
                <a:ea typeface="游明朝" panose="02020400000000000000" pitchFamily="18" charset="-128"/>
                <a:cs typeface="Times New Roman" panose="02020603050405020304" pitchFamily="18" charset="0"/>
              </a:rPr>
              <a:t>con la institución o centro médico</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a:t>
            </a:r>
            <a:endParaRPr kumimoji="0" lang="pt-BR" altLang="ja-JP" sz="1050" b="0" i="0" u="none" strike="noStrike" cap="none" normalizeH="0" baseline="0" dirty="0">
              <a:ln>
                <a:noFill/>
              </a:ln>
              <a:solidFill>
                <a:schemeClr val="tx1"/>
              </a:solidFill>
              <a:effectLst/>
              <a:latin typeface="Century" panose="02040604050505020304" pitchFamily="18" charset="0"/>
            </a:endParaRPr>
          </a:p>
          <a:p>
            <a:pPr marL="171450" lvl="0" indent="-171450" eaLnBrk="0" fontAlgn="base" hangingPunct="0">
              <a:spcBef>
                <a:spcPct val="0"/>
              </a:spcBef>
              <a:spcAft>
                <a:spcPct val="0"/>
              </a:spcAft>
              <a:buFont typeface="Arial" panose="020B0604020202020204" pitchFamily="34" charset="0"/>
              <a:buChar char="•"/>
            </a:pPr>
            <a:r>
              <a:rPr kumimoji="0" lang="es-ES" altLang="ja-JP" sz="1050" dirty="0">
                <a:latin typeface="Century" panose="02040604050505020304" pitchFamily="18" charset="0"/>
                <a:ea typeface="游明朝" panose="02020400000000000000" pitchFamily="18" charset="-128"/>
                <a:cs typeface="Times New Roman" panose="02020603050405020304" pitchFamily="18" charset="0"/>
              </a:rPr>
              <a:t>Aquellos que </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reciban </a:t>
            </a:r>
            <a:r>
              <a:rPr kumimoji="0" lang="es-ES" altLang="ja-JP" sz="1050" dirty="0">
                <a:latin typeface="Century" panose="02040604050505020304" pitchFamily="18" charset="0"/>
                <a:ea typeface="游明朝" panose="02020400000000000000" pitchFamily="18" charset="-128"/>
                <a:cs typeface="Times New Roman" panose="02020603050405020304" pitchFamily="18" charset="0"/>
              </a:rPr>
              <a:t>la vacuna en una institución médica bajo tratamiento por una enfermedad </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subyacente   </a:t>
            </a:r>
            <a:r>
              <a:rPr kumimoji="0" lang="pt-BR" altLang="ja-JP" sz="1050" dirty="0" smtClean="0">
                <a:latin typeface="Century" panose="02040604050505020304" pitchFamily="18" charset="0"/>
                <a:ea typeface="游明朝" panose="02020400000000000000" pitchFamily="18" charset="-128"/>
                <a:cs typeface="Times New Roman" panose="02020603050405020304" pitchFamily="18" charset="0"/>
              </a:rPr>
              <a:t>→C</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onsulte </a:t>
            </a:r>
            <a:r>
              <a:rPr kumimoji="0" lang="es-ES" altLang="ja-JP" sz="1050" dirty="0">
                <a:latin typeface="Century" panose="02040604050505020304" pitchFamily="18" charset="0"/>
                <a:ea typeface="游明朝" panose="02020400000000000000" pitchFamily="18" charset="-128"/>
                <a:cs typeface="Times New Roman" panose="02020603050405020304" pitchFamily="18" charset="0"/>
              </a:rPr>
              <a:t>con </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la </a:t>
            </a:r>
            <a:r>
              <a:rPr kumimoji="0" lang="es-ES" altLang="ja-JP" sz="1050" dirty="0">
                <a:latin typeface="Century" panose="02040604050505020304" pitchFamily="18" charset="0"/>
                <a:ea typeface="游明朝" panose="02020400000000000000" pitchFamily="18" charset="-128"/>
                <a:cs typeface="Times New Roman" panose="02020603050405020304" pitchFamily="18" charset="0"/>
              </a:rPr>
              <a:t>institución médica</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a:t>
            </a:r>
          </a:p>
          <a:p>
            <a:pPr marL="171450" lvl="0" indent="-171450" eaLnBrk="0" fontAlgn="base" hangingPunct="0">
              <a:spcBef>
                <a:spcPct val="0"/>
              </a:spcBef>
              <a:spcAft>
                <a:spcPct val="0"/>
              </a:spcAft>
              <a:buFont typeface="Arial" panose="020B0604020202020204" pitchFamily="34" charset="0"/>
              <a:buChar char="•"/>
            </a:pPr>
            <a:r>
              <a:rPr kumimoji="0" lang="es-ES" altLang="ja-JP" sz="1050" dirty="0">
                <a:latin typeface="Century" panose="02040604050505020304" pitchFamily="18" charset="0"/>
                <a:ea typeface="游明朝" panose="02020400000000000000" pitchFamily="18" charset="-128"/>
                <a:cs typeface="Times New Roman" panose="02020603050405020304" pitchFamily="18" charset="0"/>
              </a:rPr>
              <a:t>Si su residencia es diferente </a:t>
            </a:r>
            <a:r>
              <a:rPr kumimoji="0" lang="en-US" altLang="ja-JP" sz="1050" dirty="0" smtClean="0">
                <a:latin typeface="Century" panose="02040604050505020304" pitchFamily="18" charset="0"/>
                <a:ea typeface="游明朝" panose="02020400000000000000" pitchFamily="18" charset="-128"/>
                <a:cs typeface="Times New Roman" panose="02020603050405020304" pitchFamily="18" charset="0"/>
              </a:rPr>
              <a:t>a</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 </a:t>
            </a:r>
            <a:r>
              <a:rPr kumimoji="0" lang="es-ES" altLang="ja-JP" sz="1050" dirty="0">
                <a:latin typeface="Century" panose="02040604050505020304" pitchFamily="18" charset="0"/>
                <a:ea typeface="游明朝" panose="02020400000000000000" pitchFamily="18" charset="-128"/>
                <a:cs typeface="Times New Roman" panose="02020603050405020304" pitchFamily="18" charset="0"/>
              </a:rPr>
              <a:t>su dirección </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  </a:t>
            </a:r>
            <a:r>
              <a:rPr kumimoji="0" lang="pt-BR" altLang="ja-JP" sz="1050" dirty="0" smtClean="0">
                <a:latin typeface="Century" panose="02040604050505020304" pitchFamily="18" charset="0"/>
                <a:ea typeface="游明朝" panose="02020400000000000000" pitchFamily="18" charset="-128"/>
                <a:cs typeface="Times New Roman" panose="02020603050405020304" pitchFamily="18" charset="0"/>
              </a:rPr>
              <a:t>→</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Es </a:t>
            </a:r>
            <a:r>
              <a:rPr kumimoji="0" lang="es-ES" altLang="ja-JP" sz="1050" dirty="0">
                <a:latin typeface="Century" panose="02040604050505020304" pitchFamily="18" charset="0"/>
                <a:ea typeface="游明朝" panose="02020400000000000000" pitchFamily="18" charset="-128"/>
                <a:cs typeface="Times New Roman" panose="02020603050405020304" pitchFamily="18" charset="0"/>
              </a:rPr>
              <a:t>posible que pueda recibir la vacuna en su zona de residencia actual. Por favor, consulte el </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sitio web </a:t>
            </a:r>
            <a:r>
              <a:rPr kumimoji="0" lang="es-ES" altLang="ja-JP" sz="1050" dirty="0">
                <a:latin typeface="Century" panose="02040604050505020304" pitchFamily="18" charset="0"/>
                <a:ea typeface="游明朝" panose="02020400000000000000" pitchFamily="18" charset="-128"/>
                <a:cs typeface="Times New Roman" panose="02020603050405020304" pitchFamily="18" charset="0"/>
              </a:rPr>
              <a:t>de Navegación de Vacunas contra el </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Coronavirus </a:t>
            </a:r>
            <a:r>
              <a:rPr kumimoji="0" lang="es-ES" altLang="ja-JP" sz="1050" dirty="0" smtClean="0">
                <a:latin typeface="Century" panose="02040604050505020304" pitchFamily="18" charset="0"/>
                <a:ea typeface="游明朝" panose="02020400000000000000" pitchFamily="18" charset="-128"/>
                <a:cs typeface="Times New Roman" panose="02020603050405020304" pitchFamily="18" charset="0"/>
              </a:rPr>
              <a:t>o consulte en el municipio donde vive actualmente.</a:t>
            </a:r>
          </a:p>
          <a:p>
            <a:pPr marL="171450" lvl="0" indent="-171450" eaLnBrk="0" fontAlgn="base" hangingPunct="0">
              <a:spcBef>
                <a:spcPct val="0"/>
              </a:spcBef>
              <a:spcAft>
                <a:spcPct val="0"/>
              </a:spcAft>
              <a:buFont typeface="Arial" panose="020B0604020202020204" pitchFamily="34" charset="0"/>
              <a:buChar char="•"/>
            </a:pPr>
            <a:endParaRPr kumimoji="0" lang="pt-BR" altLang="ja-JP" sz="1050" dirty="0">
              <a:latin typeface="Century" panose="02040604050505020304" pitchFamily="18" charset="0"/>
            </a:endParaRPr>
          </a:p>
        </p:txBody>
      </p:sp>
      <p:sp>
        <p:nvSpPr>
          <p:cNvPr id="57" name="Rectangle 12">
            <a:extLst>
              <a:ext uri="{FF2B5EF4-FFF2-40B4-BE49-F238E27FC236}">
                <a16:creationId xmlns:a16="http://schemas.microsoft.com/office/drawing/2014/main" id="{A54BB866-83FC-41EA-95C4-67044BF00A84}"/>
              </a:ext>
            </a:extLst>
          </p:cNvPr>
          <p:cNvSpPr>
            <a:spLocks noChangeArrowheads="1"/>
          </p:cNvSpPr>
          <p:nvPr/>
        </p:nvSpPr>
        <p:spPr bwMode="auto">
          <a:xfrm>
            <a:off x="152400" y="609600"/>
            <a:ext cx="75565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52" name="グループ化 51">
            <a:extLst>
              <a:ext uri="{FF2B5EF4-FFF2-40B4-BE49-F238E27FC236}">
                <a16:creationId xmlns:a16="http://schemas.microsoft.com/office/drawing/2014/main" id="{D771F033-4F51-4BE1-A1A5-68FDA3BD83C8}"/>
              </a:ext>
            </a:extLst>
          </p:cNvPr>
          <p:cNvGrpSpPr/>
          <p:nvPr/>
        </p:nvGrpSpPr>
        <p:grpSpPr>
          <a:xfrm>
            <a:off x="635479" y="9054251"/>
            <a:ext cx="5002378" cy="1785104"/>
            <a:chOff x="571066" y="8718473"/>
            <a:chExt cx="5002378" cy="1785104"/>
          </a:xfrm>
        </p:grpSpPr>
        <p:sp>
          <p:nvSpPr>
            <p:cNvPr id="56" name="テキスト ボックス 55">
              <a:extLst>
                <a:ext uri="{FF2B5EF4-FFF2-40B4-BE49-F238E27FC236}">
                  <a16:creationId xmlns:a16="http://schemas.microsoft.com/office/drawing/2014/main" id="{7EF39F09-CFF5-4AF5-9933-CE2D9A70EBC3}"/>
                </a:ext>
              </a:extLst>
            </p:cNvPr>
            <p:cNvSpPr txBox="1"/>
            <p:nvPr/>
          </p:nvSpPr>
          <p:spPr>
            <a:xfrm>
              <a:off x="571066" y="8718473"/>
              <a:ext cx="4424984" cy="1785104"/>
            </a:xfrm>
            <a:prstGeom prst="rect">
              <a:avLst/>
            </a:prstGeom>
            <a:noFill/>
          </p:spPr>
          <p:txBody>
            <a:bodyPr wrap="square" rtlCol="0">
              <a:spAutoFit/>
            </a:bodyPr>
            <a:lstStyle/>
            <a:p>
              <a:r>
                <a:rPr lang="ja-JP" altLang="ja-JP" sz="1100" dirty="0">
                  <a:latin typeface="Century" panose="02040604050505020304" pitchFamily="18" charset="0"/>
                </a:rPr>
                <a:t>〒</a:t>
              </a:r>
              <a:r>
                <a:rPr lang="en-US" altLang="ja-JP" sz="1100" dirty="0">
                  <a:latin typeface="Century" panose="02040604050505020304" pitchFamily="18" charset="0"/>
                </a:rPr>
                <a:t>510-8601</a:t>
              </a:r>
              <a:r>
                <a:rPr lang="ja-JP" altLang="ja-JP" sz="1100" dirty="0">
                  <a:latin typeface="Century" panose="02040604050505020304" pitchFamily="18" charset="0"/>
                </a:rPr>
                <a:t>　</a:t>
              </a:r>
              <a:r>
                <a:rPr lang="pt-BR" altLang="ja-JP" sz="1100" dirty="0">
                  <a:latin typeface="Century" panose="02040604050505020304" pitchFamily="18" charset="0"/>
                </a:rPr>
                <a:t>Mie </a:t>
              </a:r>
              <a:r>
                <a:rPr lang="pt-BR" altLang="ja-JP" sz="1100" dirty="0" err="1">
                  <a:latin typeface="Century" panose="02040604050505020304" pitchFamily="18" charset="0"/>
                </a:rPr>
                <a:t>ken</a:t>
              </a:r>
              <a:r>
                <a:rPr lang="pt-BR" altLang="ja-JP" sz="1100" dirty="0">
                  <a:latin typeface="Century" panose="02040604050505020304" pitchFamily="18" charset="0"/>
                </a:rPr>
                <a:t> </a:t>
              </a:r>
              <a:r>
                <a:rPr lang="pt-BR" altLang="ja-JP" sz="1100" dirty="0" err="1">
                  <a:latin typeface="Century" panose="02040604050505020304" pitchFamily="18" charset="0"/>
                </a:rPr>
                <a:t>Yokkaichi</a:t>
              </a:r>
              <a:r>
                <a:rPr lang="pt-BR" altLang="ja-JP" sz="1100" dirty="0">
                  <a:latin typeface="Century" panose="02040604050505020304" pitchFamily="18" charset="0"/>
                </a:rPr>
                <a:t> </a:t>
              </a:r>
              <a:r>
                <a:rPr lang="pt-BR" altLang="ja-JP" sz="1100" dirty="0" err="1">
                  <a:latin typeface="Century" panose="02040604050505020304" pitchFamily="18" charset="0"/>
                </a:rPr>
                <a:t>shi</a:t>
              </a:r>
              <a:r>
                <a:rPr lang="pt-BR" altLang="ja-JP" sz="1100" dirty="0">
                  <a:latin typeface="Century" panose="02040604050505020304" pitchFamily="18" charset="0"/>
                </a:rPr>
                <a:t> </a:t>
              </a:r>
              <a:r>
                <a:rPr lang="pt-BR" altLang="ja-JP" sz="1100" dirty="0" err="1">
                  <a:latin typeface="Century" panose="02040604050505020304" pitchFamily="18" charset="0"/>
                </a:rPr>
                <a:t>Suwa</a:t>
              </a:r>
              <a:r>
                <a:rPr lang="pt-BR" altLang="ja-JP" sz="1100" dirty="0">
                  <a:latin typeface="Century" panose="02040604050505020304" pitchFamily="18" charset="0"/>
                </a:rPr>
                <a:t> </a:t>
              </a:r>
              <a:r>
                <a:rPr lang="pt-BR" altLang="ja-JP" sz="1100" dirty="0" err="1">
                  <a:latin typeface="Century" panose="02040604050505020304" pitchFamily="18" charset="0"/>
                </a:rPr>
                <a:t>chou</a:t>
              </a:r>
              <a:r>
                <a:rPr lang="pt-BR" altLang="ja-JP" sz="1100" dirty="0">
                  <a:latin typeface="Century" panose="02040604050505020304" pitchFamily="18" charset="0"/>
                </a:rPr>
                <a:t> 1 – 5</a:t>
              </a:r>
            </a:p>
            <a:p>
              <a:r>
                <a:rPr lang="pt-BR" altLang="ja-JP" sz="1100" dirty="0" err="1">
                  <a:latin typeface="Century" panose="02040604050505020304" pitchFamily="18" charset="0"/>
                </a:rPr>
                <a:t>Shingata</a:t>
              </a:r>
              <a:r>
                <a:rPr lang="pt-BR" altLang="ja-JP" sz="1100" dirty="0">
                  <a:latin typeface="Century" panose="02040604050505020304" pitchFamily="18" charset="0"/>
                </a:rPr>
                <a:t> </a:t>
              </a:r>
              <a:r>
                <a:rPr lang="pt-BR" altLang="ja-JP" sz="1100" dirty="0" err="1">
                  <a:latin typeface="Century" panose="02040604050505020304" pitchFamily="18" charset="0"/>
                </a:rPr>
                <a:t>Coranavirus</a:t>
              </a:r>
              <a:r>
                <a:rPr lang="pt-BR" altLang="ja-JP" sz="1100" dirty="0">
                  <a:latin typeface="Century" panose="02040604050505020304" pitchFamily="18" charset="0"/>
                </a:rPr>
                <a:t> </a:t>
              </a:r>
              <a:r>
                <a:rPr lang="pt-BR" altLang="ja-JP" sz="1100" dirty="0" err="1">
                  <a:latin typeface="Century" panose="02040604050505020304" pitchFamily="18" charset="0"/>
                </a:rPr>
                <a:t>Kansenshou</a:t>
              </a:r>
              <a:r>
                <a:rPr lang="pt-BR" altLang="ja-JP" sz="1100" dirty="0">
                  <a:latin typeface="Century" panose="02040604050505020304" pitchFamily="18" charset="0"/>
                </a:rPr>
                <a:t> </a:t>
              </a:r>
              <a:r>
                <a:rPr lang="pt-BR" altLang="ja-JP" sz="1100" dirty="0" err="1">
                  <a:latin typeface="Century" panose="02040604050505020304" pitchFamily="18" charset="0"/>
                </a:rPr>
                <a:t>Taisakushitsu</a:t>
              </a:r>
              <a:endParaRPr lang="pt-BR" altLang="ja-JP" sz="1100" dirty="0">
                <a:latin typeface="Century" panose="02040604050505020304" pitchFamily="18" charset="0"/>
              </a:endParaRPr>
            </a:p>
            <a:p>
              <a:r>
                <a:rPr lang="pt-BR" altLang="ja-JP" sz="1100" dirty="0">
                  <a:latin typeface="Century" panose="02040604050505020304" pitchFamily="18" charset="0"/>
                </a:rPr>
                <a:t>(Oficina de </a:t>
              </a:r>
              <a:r>
                <a:rPr lang="pt-BR" altLang="ja-JP" sz="1100" dirty="0" err="1">
                  <a:latin typeface="Century" panose="02040604050505020304" pitchFamily="18" charset="0"/>
                </a:rPr>
                <a:t>Control</a:t>
              </a:r>
              <a:r>
                <a:rPr lang="pt-BR" altLang="ja-JP" sz="1100" dirty="0">
                  <a:latin typeface="Century" panose="02040604050505020304" pitchFamily="18" charset="0"/>
                </a:rPr>
                <a:t> de </a:t>
              </a:r>
              <a:r>
                <a:rPr lang="pt-BR" altLang="ja-JP" sz="1100" dirty="0" err="1">
                  <a:latin typeface="Century" panose="02040604050505020304" pitchFamily="18" charset="0"/>
                </a:rPr>
                <a:t>la</a:t>
              </a:r>
              <a:r>
                <a:rPr lang="pt-BR" altLang="ja-JP" sz="1100" dirty="0">
                  <a:latin typeface="Century" panose="02040604050505020304" pitchFamily="18" charset="0"/>
                </a:rPr>
                <a:t> </a:t>
              </a:r>
              <a:r>
                <a:rPr lang="pt-BR" altLang="ja-JP" sz="1100" dirty="0" err="1">
                  <a:latin typeface="Century" panose="02040604050505020304" pitchFamily="18" charset="0"/>
                </a:rPr>
                <a:t>Infección</a:t>
              </a:r>
              <a:r>
                <a:rPr lang="pt-BR" altLang="ja-JP" sz="1100" dirty="0">
                  <a:latin typeface="Century" panose="02040604050505020304" pitchFamily="18" charset="0"/>
                </a:rPr>
                <a:t> </a:t>
              </a:r>
              <a:r>
                <a:rPr lang="pt-BR" altLang="ja-JP" sz="1100" dirty="0" err="1">
                  <a:latin typeface="Century" panose="02040604050505020304" pitchFamily="18" charset="0"/>
                </a:rPr>
                <a:t>del</a:t>
              </a:r>
              <a:r>
                <a:rPr lang="pt-BR" altLang="ja-JP" sz="1100" dirty="0">
                  <a:latin typeface="Century" panose="02040604050505020304" pitchFamily="18" charset="0"/>
                </a:rPr>
                <a:t> </a:t>
              </a:r>
              <a:r>
                <a:rPr lang="pt-BR" altLang="ja-JP" sz="1100" dirty="0" err="1">
                  <a:latin typeface="Century" panose="02040604050505020304" pitchFamily="18" charset="0"/>
                </a:rPr>
                <a:t>Coronavirus</a:t>
              </a:r>
              <a:r>
                <a:rPr lang="pt-BR" altLang="ja-JP" sz="1100" dirty="0">
                  <a:latin typeface="Century" panose="02040604050505020304" pitchFamily="18" charset="0"/>
                </a:rPr>
                <a:t>)</a:t>
              </a:r>
            </a:p>
            <a:p>
              <a:r>
                <a:rPr lang="pt-BR" altLang="ja-JP" sz="1100" dirty="0" err="1">
                  <a:latin typeface="Century" panose="02040604050505020304" pitchFamily="18" charset="0"/>
                </a:rPr>
                <a:t>Seisakusuishinbu</a:t>
              </a:r>
              <a:endParaRPr lang="pt-BR" altLang="ja-JP" sz="1100" dirty="0">
                <a:latin typeface="Century" panose="02040604050505020304" pitchFamily="18" charset="0"/>
              </a:endParaRPr>
            </a:p>
            <a:p>
              <a:r>
                <a:rPr lang="pt-BR" altLang="ja-JP" sz="1100" dirty="0">
                  <a:latin typeface="Century" panose="02040604050505020304" pitchFamily="18" charset="0"/>
                </a:rPr>
                <a:t> (</a:t>
              </a:r>
              <a:r>
                <a:rPr lang="pt-BR" altLang="ja-JP" sz="1100" dirty="0" err="1">
                  <a:latin typeface="Century" panose="02040604050505020304" pitchFamily="18" charset="0"/>
                </a:rPr>
                <a:t>del</a:t>
              </a:r>
              <a:r>
                <a:rPr lang="pt-BR" altLang="ja-JP" sz="1100" dirty="0">
                  <a:latin typeface="Century" panose="02040604050505020304" pitchFamily="18" charset="0"/>
                </a:rPr>
                <a:t> Departamento de </a:t>
              </a:r>
              <a:r>
                <a:rPr lang="pt-BR" altLang="ja-JP" sz="1100" dirty="0" err="1">
                  <a:latin typeface="Century" panose="02040604050505020304" pitchFamily="18" charset="0"/>
                </a:rPr>
                <a:t>Promoción</a:t>
              </a:r>
              <a:r>
                <a:rPr lang="pt-BR" altLang="ja-JP" sz="1100" dirty="0">
                  <a:latin typeface="Century" panose="02040604050505020304" pitchFamily="18" charset="0"/>
                </a:rPr>
                <a:t> Política)</a:t>
              </a:r>
            </a:p>
            <a:p>
              <a:r>
                <a:rPr lang="pt-BR" altLang="ja-JP" sz="1100" dirty="0" err="1">
                  <a:latin typeface="Century" panose="02040604050505020304" pitchFamily="18" charset="0"/>
                </a:rPr>
                <a:t>Tel</a:t>
              </a:r>
              <a:r>
                <a:rPr lang="ja-JP" altLang="ja-JP" sz="1100" dirty="0">
                  <a:latin typeface="Century" panose="02040604050505020304" pitchFamily="18" charset="0"/>
                </a:rPr>
                <a:t>：</a:t>
              </a:r>
              <a:r>
                <a:rPr lang="en-US" altLang="ja-JP" sz="1100" dirty="0">
                  <a:latin typeface="Century" panose="02040604050505020304" pitchFamily="18" charset="0"/>
                </a:rPr>
                <a:t>059-327-5990  Fax</a:t>
              </a:r>
              <a:r>
                <a:rPr lang="ja-JP" altLang="ja-JP" sz="1100" dirty="0">
                  <a:latin typeface="Century" panose="02040604050505020304" pitchFamily="18" charset="0"/>
                </a:rPr>
                <a:t>：</a:t>
              </a:r>
              <a:r>
                <a:rPr lang="en-US" altLang="ja-JP" sz="1100" dirty="0">
                  <a:latin typeface="Century" panose="02040604050505020304" pitchFamily="18" charset="0"/>
                </a:rPr>
                <a:t>059-327-5905</a:t>
              </a:r>
              <a:endParaRPr lang="ja-JP" altLang="ja-JP" sz="1100" dirty="0">
                <a:latin typeface="Century" panose="02040604050505020304" pitchFamily="18" charset="0"/>
              </a:endParaRPr>
            </a:p>
            <a:p>
              <a:r>
                <a:rPr lang="en-US" altLang="ja-JP" sz="1100" dirty="0">
                  <a:latin typeface="Century" panose="02040604050505020304" pitchFamily="18" charset="0"/>
                </a:rPr>
                <a:t>https://www.city.yokkaichi.lg.jp/www/index.html</a:t>
              </a:r>
            </a:p>
            <a:p>
              <a:endParaRPr kumimoji="1" lang="en-US" altLang="ja-JP" sz="1100" dirty="0">
                <a:latin typeface="Century" panose="02040604050505020304" pitchFamily="18" charset="0"/>
              </a:endParaRPr>
            </a:p>
            <a:p>
              <a:endParaRPr lang="en-US" altLang="ja-JP" sz="1100" dirty="0">
                <a:latin typeface="Century" panose="02040604050505020304" pitchFamily="18" charset="0"/>
              </a:endParaRPr>
            </a:p>
            <a:p>
              <a:endParaRPr kumimoji="1" lang="ja-JP" altLang="en-US" sz="1100" dirty="0">
                <a:latin typeface="Century" panose="02040604050505020304" pitchFamily="18" charset="0"/>
              </a:endParaRPr>
            </a:p>
          </p:txBody>
        </p:sp>
        <p:pic>
          <p:nvPicPr>
            <p:cNvPr id="59" name="図 58">
              <a:extLst>
                <a:ext uri="{FF2B5EF4-FFF2-40B4-BE49-F238E27FC236}">
                  <a16:creationId xmlns:a16="http://schemas.microsoft.com/office/drawing/2014/main" id="{818B4162-D7CC-4941-9A43-A37E3A0E5612}"/>
                </a:ext>
              </a:extLst>
            </p:cNvPr>
            <p:cNvPicPr/>
            <p:nvPr/>
          </p:nvPicPr>
          <p:blipFill>
            <a:blip r:embed="rId7">
              <a:extLst>
                <a:ext uri="{28A0092B-C50C-407E-A947-70E740481C1C}">
                  <a14:useLocalDpi xmlns:a14="http://schemas.microsoft.com/office/drawing/2010/main" val="0"/>
                </a:ext>
              </a:extLst>
            </a:blip>
            <a:stretch>
              <a:fillRect/>
            </a:stretch>
          </p:blipFill>
          <p:spPr>
            <a:xfrm>
              <a:off x="4418657" y="8800826"/>
              <a:ext cx="1154787" cy="1188222"/>
            </a:xfrm>
            <a:prstGeom prst="rect">
              <a:avLst/>
            </a:prstGeom>
          </p:spPr>
        </p:pic>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3660</TotalTime>
  <Words>1044</Words>
  <Application>Microsoft Office PowerPoint</Application>
  <PresentationFormat>ユーザー設定</PresentationFormat>
  <Paragraphs>99</Paragraphs>
  <Slides>2</Slides>
  <Notes>1</Notes>
  <HiddenSlides>0</HiddenSlides>
  <MMClips>0</MMClips>
  <ScaleCrop>false</ScaleCrop>
  <HeadingPairs>
    <vt:vector size="6" baseType="variant">
      <vt:variant>
        <vt:lpstr>使用されているフォント</vt:lpstr>
      </vt:variant>
      <vt:variant>
        <vt:i4>21</vt:i4>
      </vt:variant>
      <vt:variant>
        <vt:lpstr>テーマ</vt:lpstr>
      </vt:variant>
      <vt:variant>
        <vt:i4>2</vt:i4>
      </vt:variant>
      <vt:variant>
        <vt:lpstr>スライド タイトル</vt:lpstr>
      </vt:variant>
      <vt:variant>
        <vt:i4>2</vt:i4>
      </vt:variant>
    </vt:vector>
  </HeadingPairs>
  <TitlesOfParts>
    <vt:vector size="25" baseType="lpstr">
      <vt:lpstr>A-OTF Gothic BBB Pro</vt:lpstr>
      <vt:lpstr>A-OTF Gothic MB101 Pro</vt:lpstr>
      <vt:lpstr>GothicMB101Pro-DeBold</vt:lpstr>
      <vt:lpstr>GothicMB101Pro-Heavy</vt:lpstr>
      <vt:lpstr>GothicMB101Pro-Medium</vt:lpstr>
      <vt:lpstr>HGPｺﾞｼｯｸE</vt:lpstr>
      <vt:lpstr>Jun501Pro-Bold</vt:lpstr>
      <vt:lpstr>KoburinaGoStdN-W3</vt:lpstr>
      <vt:lpstr>KoburinaGoStdN-W6</vt:lpstr>
      <vt:lpstr>Meiryo UI</vt:lpstr>
      <vt:lpstr>ＭＳ Ｐゴシック</vt:lpstr>
      <vt:lpstr>ＭＳ 明朝</vt:lpstr>
      <vt:lpstr>新細明體</vt:lpstr>
      <vt:lpstr>SimSun</vt:lpstr>
      <vt:lpstr>游ゴシック</vt:lpstr>
      <vt:lpstr>游ゴシック Medium</vt:lpstr>
      <vt:lpstr>游明朝</vt:lpstr>
      <vt:lpstr>Arial</vt:lpstr>
      <vt:lpstr>Calibri</vt:lpstr>
      <vt:lpstr>Century</vt:lpstr>
      <vt:lpstr>Times New Roman</vt:lpstr>
      <vt:lpstr>Office Theme</vt:lpstr>
      <vt:lpstr>1_Office Theme</vt:lpstr>
      <vt:lpstr>Aviso sobre la vacuna contra el Coronavirus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コロナワクチン接種案内_接種券同封用</dc:title>
  <dc:creator>溝田 友里(mizota-yuri.5c4)</dc:creator>
  <cp:lastModifiedBy>ビルネ 恵美</cp:lastModifiedBy>
  <cp:revision>217</cp:revision>
  <cp:lastPrinted>2021-04-09T08:38:20Z</cp:lastPrinted>
  <dcterms:created xsi:type="dcterms:W3CDTF">2021-01-13T18:12:33Z</dcterms:created>
  <dcterms:modified xsi:type="dcterms:W3CDTF">2021-04-23T04:55:06Z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2021-01-14T00:00:00Z</vt:filetime>
  </property>
  <property fmtid="{D5CDD505-2E9C-101B-9397-08002B2CF9AE}" pid="3" name="Creator">
    <vt:lpwstr>Adobe Illustrator 24.1 (Macintosh)</vt:lpwstr>
  </property>
  <property fmtid="{D5CDD505-2E9C-101B-9397-08002B2CF9AE}" pid="4" name="LastSaved">
    <vt:filetime>2021-01-13T00:00:00Z</vt:filetime>
  </property>
</Properties>
</file>